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7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1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1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8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7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5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4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86CA47-816C-45CC-8104-9D56B5F36F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A4C27F-4B3B-4205-9D79-6C12FA7AF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ddy_zheng/article/details/47662501" TargetMode="External"/><Relationship Id="rId2" Type="http://schemas.openxmlformats.org/officeDocument/2006/relationships/hyperlink" Target="http://www.runoob.com/sqlite/sqlite-pyth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csdn.net/qq_36482772/article/details/534613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1DBA6-FE9B-4A21-956B-ED8B046377C5}"/>
              </a:ext>
            </a:extLst>
          </p:cNvPr>
          <p:cNvSpPr txBox="1"/>
          <p:nvPr/>
        </p:nvSpPr>
        <p:spPr>
          <a:xfrm>
            <a:off x="589085" y="624309"/>
            <a:ext cx="81680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細明體" panose="02020509000000000000" pitchFamily="49" charset="-120"/>
                <a:ea typeface="細明體" panose="02020509000000000000" pitchFamily="49" charset="-120"/>
              </a:rPr>
              <a:t>進度簡報</a:t>
            </a:r>
            <a:endParaRPr lang="en-US" altLang="zh-CN" sz="36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· 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上週進度：</a:t>
            </a:r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	- 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使用</a:t>
            </a:r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dictionary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完成</a:t>
            </a:r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wordcount</a:t>
            </a: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	- python 100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題 </a:t>
            </a:r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1-5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題</a:t>
            </a:r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· 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本週任務：</a:t>
            </a:r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	- Factorial Function</a:t>
            </a: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	- wordcount: 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加入輸入單字查詢次數的功能</a:t>
            </a:r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	- 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使用資料庫 將</a:t>
            </a:r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wordcount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結果進行匯入</a:t>
            </a:r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&amp;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取出</a:t>
            </a:r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	- python 100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題 </a:t>
            </a:r>
            <a:r>
              <a:rPr lang="en-US" altLang="zh-CN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6-10</a:t>
            </a:r>
            <a:r>
              <a:rPr lang="zh-CN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題</a:t>
            </a:r>
            <a:endParaRPr lang="en-US" altLang="zh-CN" sz="2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81752-1458-4597-BA85-504D6EC121C1}"/>
              </a:ext>
            </a:extLst>
          </p:cNvPr>
          <p:cNvSpPr txBox="1"/>
          <p:nvPr/>
        </p:nvSpPr>
        <p:spPr>
          <a:xfrm>
            <a:off x="888023" y="650631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Factorial Function</a:t>
            </a:r>
          </a:p>
          <a:p>
            <a:endParaRPr lang="en-US" dirty="0"/>
          </a:p>
          <a:p>
            <a:r>
              <a:rPr lang="en-US" dirty="0"/>
              <a:t>def factorial(n):</a:t>
            </a:r>
          </a:p>
          <a:p>
            <a:r>
              <a:rPr lang="en-US" dirty="0"/>
              <a:t>	if n == 0:</a:t>
            </a:r>
          </a:p>
          <a:p>
            <a:r>
              <a:rPr lang="en-US" dirty="0"/>
              <a:t>		return 1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return n*factorial(n-1</a:t>
            </a:r>
            <a:r>
              <a:rPr lang="en-US" sz="1200" dirty="0"/>
              <a:t>)</a:t>
            </a:r>
          </a:p>
          <a:p>
            <a:endParaRPr lang="en-US" dirty="0"/>
          </a:p>
          <a:p>
            <a:r>
              <a:rPr lang="en-US" dirty="0"/>
              <a:t>n=10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return 10*factorial(9)</a:t>
            </a:r>
          </a:p>
          <a:p>
            <a:r>
              <a:rPr lang="en-US" dirty="0"/>
              <a:t>n=9 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return 10*9*factorial(8)</a:t>
            </a:r>
          </a:p>
          <a:p>
            <a:r>
              <a:rPr lang="en-US" dirty="0"/>
              <a:t>			.</a:t>
            </a:r>
          </a:p>
          <a:p>
            <a:r>
              <a:rPr lang="en-US" dirty="0"/>
              <a:t>			.</a:t>
            </a:r>
          </a:p>
          <a:p>
            <a:r>
              <a:rPr lang="en-US" dirty="0"/>
              <a:t>			.</a:t>
            </a:r>
          </a:p>
          <a:p>
            <a:r>
              <a:rPr lang="en-US" dirty="0"/>
              <a:t>			.</a:t>
            </a:r>
          </a:p>
          <a:p>
            <a:r>
              <a:rPr lang="en-US" dirty="0"/>
              <a:t>n=2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return 10*9*8*7*6*5*4*3*2*factorial(1)</a:t>
            </a:r>
          </a:p>
          <a:p>
            <a:r>
              <a:rPr lang="en-US" dirty="0"/>
              <a:t>n=1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return 10*9*8*7*6*5*4*3*2*1*factorial(0)  </a:t>
            </a:r>
            <a:r>
              <a:rPr lang="en-US" dirty="0">
                <a:sym typeface="Wingdings" panose="05000000000000000000" pitchFamily="2" charset="2"/>
              </a:rPr>
              <a:t> 10*9*8*7*6*5*4*3*2*1*1</a:t>
            </a:r>
            <a:endParaRPr lang="en-US" dirty="0"/>
          </a:p>
          <a:p>
            <a:r>
              <a:rPr lang="en-US" dirty="0"/>
              <a:t>n=0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return 1 </a:t>
            </a:r>
          </a:p>
        </p:txBody>
      </p:sp>
    </p:spTree>
    <p:extLst>
      <p:ext uri="{BB962C8B-B14F-4D97-AF65-F5344CB8AC3E}">
        <p14:creationId xmlns:p14="http://schemas.microsoft.com/office/powerpoint/2010/main" val="363451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3ACF5-8F49-40D4-B13D-AEEE717AC942}"/>
              </a:ext>
            </a:extLst>
          </p:cNvPr>
          <p:cNvSpPr txBox="1"/>
          <p:nvPr/>
        </p:nvSpPr>
        <p:spPr>
          <a:xfrm>
            <a:off x="618392" y="589086"/>
            <a:ext cx="10955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細明體" panose="02020509000000000000" pitchFamily="49" charset="-120"/>
                <a:ea typeface="細明體" panose="02020509000000000000" pitchFamily="49" charset="-120"/>
              </a:rPr>
              <a:t>資料庫 </a:t>
            </a:r>
            <a:r>
              <a:rPr lang="en-US" altLang="zh-CN" sz="3600" dirty="0"/>
              <a:t>wordcount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Sqlite3</a:t>
            </a:r>
          </a:p>
          <a:p>
            <a:pPr marL="742950" lvl="1" indent="-285750">
              <a:buFontTx/>
              <a:buChar char="-"/>
            </a:pPr>
            <a:r>
              <a:rPr lang="en-US" altLang="zh-CN" dirty="0">
                <a:hlinkClick r:id="rId2"/>
              </a:rPr>
              <a:t>http://www.runoob.com/sqlite/sqlite-python.html</a:t>
            </a:r>
            <a:endParaRPr lang="en-US" altLang="zh-CN" dirty="0"/>
          </a:p>
          <a:p>
            <a:r>
              <a:rPr lang="en-US" altLang="zh-CN" dirty="0"/>
              <a:t>	-    </a:t>
            </a:r>
            <a:r>
              <a:rPr lang="en-US" altLang="zh-CN" dirty="0">
                <a:hlinkClick r:id="rId3"/>
              </a:rPr>
              <a:t>https://blog.csdn.net/Eddy_zheng/article/details/47662501</a:t>
            </a:r>
            <a:endParaRPr lang="en-US" altLang="zh-CN" dirty="0"/>
          </a:p>
          <a:p>
            <a:r>
              <a:rPr lang="en-US" altLang="zh-CN" dirty="0"/>
              <a:t>	-    </a:t>
            </a:r>
            <a:r>
              <a:rPr lang="en-US" altLang="zh-CN" dirty="0">
                <a:hlinkClick r:id="rId4"/>
              </a:rPr>
              <a:t>https://blog.csdn.net/qq_36482772/article/details/53461334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Separated files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30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35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FZShuTi</vt:lpstr>
      <vt:lpstr>細明體</vt:lpstr>
      <vt:lpstr>Arial</vt:lpstr>
      <vt:lpstr>Comic Sans MS</vt:lpstr>
      <vt:lpstr>Garamond</vt:lpstr>
      <vt:lpstr>Wingdings</vt:lpstr>
      <vt:lpstr>Organic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Ming-Lun YAN</dc:creator>
  <cp:lastModifiedBy>Ming-Lun YAN</cp:lastModifiedBy>
  <cp:revision>4</cp:revision>
  <dcterms:created xsi:type="dcterms:W3CDTF">2018-08-30T02:22:16Z</dcterms:created>
  <dcterms:modified xsi:type="dcterms:W3CDTF">2018-08-30T02:54:45Z</dcterms:modified>
</cp:coreProperties>
</file>