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6105E-E940-4925-B448-CBD25781FED5}" v="15" dt="2018-09-18T00:38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Lun YAN" userId="8bda1e568bb8ceeb" providerId="LiveId" clId="{74F6105E-E940-4925-B448-CBD25781FED5}"/>
    <pc:docChg chg="modSld">
      <pc:chgData name="Ming-Lun YAN" userId="8bda1e568bb8ceeb" providerId="LiveId" clId="{74F6105E-E940-4925-B448-CBD25781FED5}" dt="2018-09-18T00:38:22.095" v="13" actId="20577"/>
      <pc:docMkLst>
        <pc:docMk/>
      </pc:docMkLst>
      <pc:sldChg chg="modSp">
        <pc:chgData name="Ming-Lun YAN" userId="8bda1e568bb8ceeb" providerId="LiveId" clId="{74F6105E-E940-4925-B448-CBD25781FED5}" dt="2018-09-18T00:38:22.095" v="13" actId="20577"/>
        <pc:sldMkLst>
          <pc:docMk/>
          <pc:sldMk cId="4266245837" sldId="258"/>
        </pc:sldMkLst>
        <pc:spChg chg="mod">
          <ac:chgData name="Ming-Lun YAN" userId="8bda1e568bb8ceeb" providerId="LiveId" clId="{74F6105E-E940-4925-B448-CBD25781FED5}" dt="2018-09-18T00:38:22.095" v="13" actId="20577"/>
          <ac:spMkLst>
            <pc:docMk/>
            <pc:sldMk cId="4266245837" sldId="258"/>
            <ac:spMk id="3" creationId="{53397BB6-2F52-43E3-918E-7DAE99AFFC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6482772/article/details/53461334" TargetMode="External"/><Relationship Id="rId2" Type="http://schemas.openxmlformats.org/officeDocument/2006/relationships/hyperlink" Target="https://blog.csdn.net/Eddy_zheng/article/details/476625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CDFEFE-A03E-49AC-B5AB-0296A03D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9216" y="3657596"/>
            <a:ext cx="6815669" cy="18158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/>
              <a:t>·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本週任務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- Set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-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新建通訊錄：增刪改查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女生數量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台北出 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	  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生男生的學號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有哪些出生地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- Python 100  10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D3B1-8FCD-4B53-BB20-1B3DA4A4B391}"/>
              </a:ext>
            </a:extLst>
          </p:cNvPr>
          <p:cNvSpPr txBox="1"/>
          <p:nvPr/>
        </p:nvSpPr>
        <p:spPr>
          <a:xfrm>
            <a:off x="2379216" y="1589103"/>
            <a:ext cx="7421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進度簡報</a:t>
            </a:r>
            <a:endParaRPr lang="en-US" altLang="zh-CN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上週進度：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Wordcount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加入單字查詢次數功能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用資料庫 把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結果進行匯入和取出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7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AB27-01E2-4FB8-914B-5067510E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0876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Set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147B-7790-4B81-AD78-0D1AD957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6718"/>
            <a:ext cx="9601196" cy="3318936"/>
          </a:xfrm>
        </p:spPr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無序 無重複 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會自動去掉重複的元素 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無法檢視第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個元素 只能確認元素是否存在集合之中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E442-DCD9-412E-9532-2A0E016C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BB6-2F52-43E3-918E-7DAE99AF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https://blog.csdn.net/Eddy_zheng/article/details/47662501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https://blog.csdn.net/qq_36482772/article/details/53461334</a:t>
            </a:r>
            <a:endParaRPr lang="en-US" altLang="zh-CN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4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96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方正舒体</vt:lpstr>
      <vt:lpstr>微軟正黑體</vt:lpstr>
      <vt:lpstr>Arial</vt:lpstr>
      <vt:lpstr>Garamond</vt:lpstr>
      <vt:lpstr>Organic</vt:lpstr>
      <vt:lpstr>PowerPoint Presentation</vt:lpstr>
      <vt:lpstr>Set 特性</vt:lpstr>
      <vt:lpstr>通訊錄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Ming-Lun YAN</dc:creator>
  <cp:lastModifiedBy>Ming-Lun YAN</cp:lastModifiedBy>
  <cp:revision>3</cp:revision>
  <dcterms:created xsi:type="dcterms:W3CDTF">2018-09-18T00:12:18Z</dcterms:created>
  <dcterms:modified xsi:type="dcterms:W3CDTF">2018-09-18T00:38:24Z</dcterms:modified>
</cp:coreProperties>
</file>