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5" r:id="rId4"/>
    <p:sldId id="281" r:id="rId5"/>
    <p:sldId id="266" r:id="rId6"/>
    <p:sldId id="263" r:id="rId7"/>
    <p:sldId id="272" r:id="rId8"/>
    <p:sldId id="27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59" r:id="rId17"/>
    <p:sldId id="269" r:id="rId18"/>
    <p:sldId id="274" r:id="rId19"/>
    <p:sldId id="275" r:id="rId20"/>
    <p:sldId id="289" r:id="rId21"/>
    <p:sldId id="261" r:id="rId22"/>
    <p:sldId id="262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6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CE57-404F-9640-BF26-73D744E1869C}" type="datetimeFigureOut">
              <a:rPr lang="nl-NL" smtClean="0"/>
              <a:t>18-11-13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CE21E-3E14-D64B-867B-163B71D46D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027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89972-91CA-6945-9095-416F12603F5F}" type="datetimeFigureOut">
              <a:rPr lang="nl-NL" smtClean="0"/>
              <a:t>18-11-13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B7F-F0C8-AD42-8955-AEB49EDAEE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08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F764-230B-F343-9B3F-49F75DED4F18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Afbeelding 8" descr="Hogeschool_van_Amsterda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8C4B-2AF4-F246-A42D-E5417BC59AC4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069-292F-DB41-A7A2-8852E26EF8D8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CBDF-F0F7-2348-A7D8-E8F4EC29DA0A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4084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4084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0BC9-A1B2-D645-BEE2-DD72C011CB33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5CBB-FCD1-054F-8CED-0D20DB901188}" type="datetime1">
              <a:rPr lang="en-US" smtClean="0"/>
              <a:t>18-11-13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51AD-5409-E545-9B0E-FD6391BB9814}" type="datetime1">
              <a:rPr lang="en-US" smtClean="0"/>
              <a:t>18-11-13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2F98-B9B2-1348-9EC9-AAFC0761D18C}" type="datetime1">
              <a:rPr lang="en-US" smtClean="0"/>
              <a:t>18-11-13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753-CBB1-524A-A625-018C0A1F6C36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Afbeelding 9" descr="Hogeschool_van_Amsterda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0E9-C94E-6040-999A-B71DFF32301B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2" name="Afbeelding 11" descr="Hogeschool_van_Amsterda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486399"/>
            <a:ext cx="3574257" cy="13716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486400"/>
            <a:ext cx="9146380" cy="13716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0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78974">
            <a:off x="293692" y="6172989"/>
            <a:ext cx="1713263" cy="203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1844C7-4E7B-294D-8773-6364A26EA6CA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Afbeelding 9" descr="Hogeschool_van_Amsterdam wit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15000"/>
            <a:ext cx="22352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NMS: Design phase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801569" y="5334000"/>
            <a:ext cx="203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Remy </a:t>
            </a:r>
            <a:r>
              <a:rPr lang="nl-NL" dirty="0" err="1" smtClean="0">
                <a:solidFill>
                  <a:schemeClr val="bg1"/>
                </a:solidFill>
                <a:latin typeface="+mj-lt"/>
              </a:rPr>
              <a:t>Bien</a:t>
            </a:r>
            <a:endParaRPr lang="nl-NL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Sebastiaan Groot</a:t>
            </a: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Wouter Miltenburg</a:t>
            </a: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Koen Veelenturf</a:t>
            </a:r>
            <a:endParaRPr lang="nl-N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Afbeelding 6" descr="Hogeschool_van_Amsterda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Register</a:t>
            </a:r>
            <a:endParaRPr lang="en-US" dirty="0"/>
          </a:p>
        </p:txBody>
      </p:sp>
      <p:pic>
        <p:nvPicPr>
          <p:cNvPr id="4" name="Tijdelijke aanduiding voor inhoud 3" descr="2. Regis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5846" y="1523015"/>
            <a:ext cx="4534533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261B-CC11-D840-BC87-2D6E99C73083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Devices</a:t>
            </a:r>
            <a:endParaRPr lang="en-US" dirty="0"/>
          </a:p>
        </p:txBody>
      </p:sp>
      <p:pic>
        <p:nvPicPr>
          <p:cNvPr id="4" name="Tijdelijke aanduiding voor inhoud 3" descr="3. De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1082" y="1523015"/>
            <a:ext cx="4544060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22B0-B09D-F841-BAAC-A999F9AF1CED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Manage Device</a:t>
            </a:r>
            <a:endParaRPr lang="en-US" dirty="0"/>
          </a:p>
        </p:txBody>
      </p:sp>
      <p:pic>
        <p:nvPicPr>
          <p:cNvPr id="4" name="Tijdelijke aanduiding voor inhoud 3" descr="4. Manage de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1082" y="1523015"/>
            <a:ext cx="4544060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4BA3-4660-0143-8CAE-4157F413FFAB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Modify Device</a:t>
            </a:r>
            <a:endParaRPr lang="en-US" dirty="0"/>
          </a:p>
        </p:txBody>
      </p:sp>
      <p:pic>
        <p:nvPicPr>
          <p:cNvPr id="4" name="Tijdelijke aanduiding voor inhoud 3" descr="5. Modify de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1556" y="1523015"/>
            <a:ext cx="4563112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975-6583-9C43-941D-34B78B88048E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Add Device</a:t>
            </a:r>
            <a:endParaRPr lang="en-US" dirty="0"/>
          </a:p>
        </p:txBody>
      </p:sp>
      <p:pic>
        <p:nvPicPr>
          <p:cNvPr id="4" name="Tijdelijke aanduiding voor inhoud 3" descr="6. Add de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1082" y="1523015"/>
            <a:ext cx="4544060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3E68-F0BA-8E42-935A-CAFC0CC46454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Settings</a:t>
            </a:r>
            <a:endParaRPr lang="en-US" dirty="0"/>
          </a:p>
        </p:txBody>
      </p:sp>
      <p:pic>
        <p:nvPicPr>
          <p:cNvPr id="4" name="Tijdelijke aanduiding voor inhoud 3" descr="7. Setting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1082" y="1523015"/>
            <a:ext cx="4544060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B96-8D5A-BE43-9557-B637580B5F7C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Demands</a:t>
            </a:r>
          </a:p>
          <a:p>
            <a:pPr lvl="1"/>
            <a:r>
              <a:rPr lang="en-US" dirty="0"/>
              <a:t>The delivered product must be made available under an Open Source license </a:t>
            </a:r>
          </a:p>
          <a:p>
            <a:pPr lvl="1"/>
            <a:r>
              <a:rPr lang="en-US" dirty="0"/>
              <a:t>Documentation must be available and be usable for System Engineers </a:t>
            </a:r>
          </a:p>
          <a:p>
            <a:pPr lvl="1"/>
            <a:r>
              <a:rPr lang="en-US" dirty="0"/>
              <a:t>The delivered product must be modular and expandable </a:t>
            </a:r>
          </a:p>
          <a:p>
            <a:pPr lvl="1"/>
            <a:r>
              <a:rPr lang="en-US" dirty="0"/>
              <a:t>The product must support devices from multiple vendors </a:t>
            </a:r>
          </a:p>
          <a:p>
            <a:pPr lvl="1"/>
            <a:r>
              <a:rPr lang="en-US" dirty="0"/>
              <a:t>The product must support different OS versions of a device 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11C6-6784-1645-ADFC-03560D639004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520940" cy="548640"/>
          </a:xfrm>
        </p:spPr>
        <p:txBody>
          <a:bodyPr/>
          <a:lstStyle/>
          <a:p>
            <a:pPr algn="ctr"/>
            <a:r>
              <a:rPr lang="nl-NL" dirty="0" err="1" smtClean="0"/>
              <a:t>Techinical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032C-9E7C-8848-9AC8-7A168075A659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C13-8144-AC49-8FE5-CB9B7A5E113E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Afbeelding 7" descr="knips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3152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Application Architecture</a:t>
            </a:r>
            <a:endParaRPr lang="nl-NL" dirty="0"/>
          </a:p>
        </p:txBody>
      </p:sp>
      <p:pic>
        <p:nvPicPr>
          <p:cNvPr id="4" name="Tijdelijke aanduiding voor inhoud 3" descr="Application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325" y="1378588"/>
            <a:ext cx="7521575" cy="3022912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4611-C820-1449-9475-4914FB704C50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Project definition</a:t>
            </a:r>
          </a:p>
          <a:p>
            <a:r>
              <a:rPr lang="en-US" dirty="0" smtClean="0"/>
              <a:t>Functional design</a:t>
            </a:r>
          </a:p>
          <a:p>
            <a:pPr lvl="1"/>
            <a:r>
              <a:rPr lang="en-US" dirty="0" smtClean="0"/>
              <a:t>Scope &amp; </a:t>
            </a:r>
            <a:r>
              <a:rPr lang="en-US" dirty="0" err="1" smtClean="0"/>
              <a:t>MoSCoW</a:t>
            </a:r>
            <a:endParaRPr lang="en-US" dirty="0" smtClean="0"/>
          </a:p>
          <a:p>
            <a:pPr lvl="1"/>
            <a:r>
              <a:rPr lang="en-US" dirty="0" smtClean="0"/>
              <a:t>Use-Case</a:t>
            </a:r>
          </a:p>
          <a:p>
            <a:pPr lvl="1"/>
            <a:r>
              <a:rPr lang="en-US" dirty="0" smtClean="0"/>
              <a:t>Wireframe</a:t>
            </a:r>
          </a:p>
          <a:p>
            <a:r>
              <a:rPr lang="en-US" dirty="0" smtClean="0"/>
              <a:t>Technical design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Application Architecture</a:t>
            </a:r>
          </a:p>
          <a:p>
            <a:pPr lvl="1"/>
            <a:r>
              <a:rPr lang="en-US" dirty="0" smtClean="0"/>
              <a:t>Device Support</a:t>
            </a:r>
          </a:p>
          <a:p>
            <a:r>
              <a:rPr lang="en-US" smtClean="0"/>
              <a:t>Demo</a:t>
            </a:r>
            <a:endParaRPr lang="en-US" dirty="0" smtClean="0"/>
          </a:p>
          <a:p>
            <a:r>
              <a:rPr lang="en-US" dirty="0" smtClean="0"/>
              <a:t>Development phase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87B-5309-9540-8AE4-79DF704651C6}" type="datetime1">
              <a:rPr lang="en-US" smtClean="0"/>
              <a:t>18-11-13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Support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One XML file per supported device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XML contains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General device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Supported communication protocols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Query commands to obtain port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List of commands the device supports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Caching happens the first time a device is used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B03C-3ED4-A447-B38E-09E083C2297E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it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29E4-7EAC-D345-BED3-C3A8886EEC80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the phase</a:t>
            </a:r>
          </a:p>
          <a:p>
            <a:r>
              <a:rPr lang="en-US" dirty="0" smtClean="0"/>
              <a:t>Deadlines / milestones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33B-8D18-D640-B6E2-9FEE43F626BC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Project Network Management System</a:t>
            </a:r>
            <a:endParaRPr lang="nl-NL" sz="22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A2F-EDF2-6948-B9A0-10EEF7BDD9A0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4400" y="2209800"/>
            <a:ext cx="7520940" cy="548640"/>
          </a:xfrm>
        </p:spPr>
        <p:txBody>
          <a:bodyPr/>
          <a:lstStyle/>
          <a:p>
            <a:pPr algn="ctr"/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78C-2AAD-2543-AC2D-BCD2E3CEA99D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Management System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Goal:</a:t>
            </a:r>
          </a:p>
          <a:p>
            <a:pPr lvl="1">
              <a:buClr>
                <a:srgbClr val="F96A1B"/>
              </a:buClr>
            </a:pPr>
            <a:r>
              <a:rPr lang="nl-NL" sz="1400" dirty="0" smtClean="0"/>
              <a:t>Network </a:t>
            </a:r>
            <a:r>
              <a:rPr lang="nl-NL" sz="1400" dirty="0"/>
              <a:t>Management System (NMS) is a </a:t>
            </a:r>
            <a:r>
              <a:rPr lang="nl-NL" sz="1400" dirty="0" err="1"/>
              <a:t>network</a:t>
            </a:r>
            <a:r>
              <a:rPr lang="nl-NL" sz="1400" dirty="0"/>
              <a:t> device management web-</a:t>
            </a:r>
            <a:r>
              <a:rPr lang="nl-NL" sz="1400" dirty="0" err="1"/>
              <a:t>application</a:t>
            </a:r>
            <a:r>
              <a:rPr lang="nl-NL" sz="1400" dirty="0"/>
              <a:t>,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released</a:t>
            </a:r>
            <a:r>
              <a:rPr lang="nl-NL" sz="1400" dirty="0"/>
              <a:t> </a:t>
            </a:r>
            <a:r>
              <a:rPr lang="nl-NL" sz="1400" dirty="0" err="1"/>
              <a:t>under</a:t>
            </a:r>
            <a:r>
              <a:rPr lang="nl-NL" sz="1400" dirty="0"/>
              <a:t> a free, open-source </a:t>
            </a:r>
            <a:r>
              <a:rPr lang="nl-NL" sz="1400" dirty="0" err="1"/>
              <a:t>license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multi-vendor</a:t>
            </a:r>
            <a:r>
              <a:rPr lang="nl-NL" sz="1400" dirty="0"/>
              <a:t> support. 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endParaRPr lang="nl-NL" sz="1500" dirty="0">
              <a:solidFill>
                <a:srgbClr val="000000"/>
              </a:solidFill>
            </a:endParaRPr>
          </a:p>
          <a:p>
            <a:pPr marL="0" indent="0"/>
            <a:r>
              <a:rPr lang="nl-NL" dirty="0" smtClean="0"/>
              <a:t>Target Group:</a:t>
            </a:r>
          </a:p>
          <a:p>
            <a:pPr lvl="1">
              <a:buClr>
                <a:srgbClr val="F96A1B"/>
              </a:buClr>
            </a:pPr>
            <a:r>
              <a:rPr lang="nl-NL" sz="1500" dirty="0" smtClean="0">
                <a:solidFill>
                  <a:srgbClr val="000000"/>
                </a:solidFill>
              </a:rPr>
              <a:t>System Administrators.</a:t>
            </a:r>
            <a:endParaRPr lang="nl-NL" sz="15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5-84A8-864C-943A-656EE48A1532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520940" cy="548640"/>
          </a:xfrm>
        </p:spPr>
        <p:txBody>
          <a:bodyPr/>
          <a:lstStyle/>
          <a:p>
            <a:pPr algn="ctr"/>
            <a:r>
              <a:rPr lang="nl-NL" dirty="0" err="1" smtClean="0"/>
              <a:t>Functional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D08A-7734-CE41-B0EB-249DAF754679}" type="datetime1">
              <a:rPr lang="en-US" smtClean="0"/>
              <a:t>18-11-13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Scope &amp; 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Must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support CISCO </a:t>
            </a:r>
            <a:r>
              <a:rPr lang="nl-NL" dirty="0" err="1"/>
              <a:t>devices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open or </a:t>
            </a:r>
            <a:r>
              <a:rPr lang="nl-NL" dirty="0" err="1"/>
              <a:t>shutdown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ports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make </a:t>
            </a:r>
            <a:r>
              <a:rPr lang="nl-NL" dirty="0" err="1"/>
              <a:t>use</a:t>
            </a:r>
            <a:r>
              <a:rPr lang="nl-NL" dirty="0"/>
              <a:t> of a database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SQlite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have </a:t>
            </a:r>
            <a:r>
              <a:rPr lang="nl-NL" dirty="0" err="1"/>
              <a:t>pluggable</a:t>
            </a:r>
            <a:r>
              <a:rPr lang="nl-NL" dirty="0"/>
              <a:t> support. </a:t>
            </a:r>
          </a:p>
          <a:p>
            <a:r>
              <a:rPr lang="nl-NL" dirty="0" err="1"/>
              <a:t>Should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backend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python </a:t>
            </a:r>
            <a:r>
              <a:rPr lang="nl-NL" dirty="0" err="1"/>
              <a:t>based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should</a:t>
            </a:r>
            <a:r>
              <a:rPr lang="nl-NL" dirty="0"/>
              <a:t> have </a:t>
            </a:r>
            <a:r>
              <a:rPr lang="nl-NL" dirty="0" err="1"/>
              <a:t>multi-vendor</a:t>
            </a:r>
            <a:r>
              <a:rPr lang="nl-NL" dirty="0"/>
              <a:t> support;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a </a:t>
            </a:r>
            <a:r>
              <a:rPr lang="nl-NL" dirty="0" err="1"/>
              <a:t>nice</a:t>
            </a:r>
            <a:r>
              <a:rPr lang="nl-NL" dirty="0"/>
              <a:t> modern </a:t>
            </a:r>
            <a:r>
              <a:rPr lang="nl-NL" dirty="0" err="1"/>
              <a:t>looking</a:t>
            </a:r>
            <a:r>
              <a:rPr lang="nl-NL" dirty="0"/>
              <a:t> interface; 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</a:t>
            </a:r>
            <a:r>
              <a:rPr lang="nl-NL" dirty="0" err="1"/>
              <a:t>should</a:t>
            </a:r>
            <a:r>
              <a:rPr lang="nl-NL" dirty="0"/>
              <a:t> support user </a:t>
            </a:r>
            <a:r>
              <a:rPr lang="nl-NL" dirty="0" err="1"/>
              <a:t>authentication</a:t>
            </a:r>
            <a:r>
              <a:rPr lang="nl-NL" dirty="0"/>
              <a:t>. </a:t>
            </a:r>
          </a:p>
          <a:p>
            <a:r>
              <a:rPr lang="nl-NL" dirty="0" err="1"/>
              <a:t>Could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ACL (access control list) </a:t>
            </a:r>
            <a:r>
              <a:rPr lang="nl-NL" dirty="0" err="1"/>
              <a:t>rules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multi</a:t>
            </a:r>
            <a:r>
              <a:rPr lang="nl-NL" dirty="0"/>
              <a:t> database support;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auto-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 (e.g. OS </a:t>
            </a:r>
            <a:r>
              <a:rPr lang="nl-NL" dirty="0" err="1"/>
              <a:t>version</a:t>
            </a:r>
            <a:r>
              <a:rPr lang="nl-NL" dirty="0"/>
              <a:t>). </a:t>
            </a:r>
          </a:p>
          <a:p>
            <a:r>
              <a:rPr lang="nl-NL" dirty="0" err="1"/>
              <a:t>Won’t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won’t</a:t>
            </a:r>
            <a:r>
              <a:rPr lang="nl-NL" dirty="0"/>
              <a:t> have </a:t>
            </a:r>
            <a:r>
              <a:rPr lang="nl-NL" dirty="0" err="1"/>
              <a:t>multi-language</a:t>
            </a:r>
            <a:r>
              <a:rPr lang="nl-NL" dirty="0"/>
              <a:t> support. 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0937-5558-EA43-9A7C-425DC0671F83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/>
              <a:t> </a:t>
            </a:r>
            <a:r>
              <a:rPr lang="nl-NL" dirty="0" smtClean="0"/>
              <a:t>case</a:t>
            </a:r>
            <a:endParaRPr lang="nl-NL" dirty="0"/>
          </a:p>
        </p:txBody>
      </p:sp>
      <p:pic>
        <p:nvPicPr>
          <p:cNvPr id="4" name="Afbeelding 3" descr="Use Cas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90600"/>
            <a:ext cx="3733800" cy="3918185"/>
          </a:xfrm>
          <a:prstGeom prst="rect">
            <a:avLst/>
          </a:prstGeo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EFC3-902D-944E-8381-9494B3F2B8C6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endParaRPr lang="nl-NL" dirty="0"/>
          </a:p>
        </p:txBody>
      </p:sp>
      <p:pic>
        <p:nvPicPr>
          <p:cNvPr id="4" name="Tijdelijke aanduiding voor inhoud 3" descr="General view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8666" y="1100138"/>
            <a:ext cx="3828893" cy="3579812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CDE0-7EC2-1344-BD0C-6455313639E6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Login</a:t>
            </a:r>
            <a:endParaRPr lang="en-US" dirty="0"/>
          </a:p>
        </p:txBody>
      </p:sp>
      <p:pic>
        <p:nvPicPr>
          <p:cNvPr id="4" name="Tijdelijke aanduiding voor inhoud 3" descr="1.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5846" y="1523015"/>
            <a:ext cx="4534533" cy="2734057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32B9-F6C1-AE4C-A932-F7657136F0FE}" type="datetime1">
              <a:rPr lang="en-US" smtClean="0"/>
              <a:t>18-11-13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oeken">
  <a:themeElements>
    <a:clrScheme name="Hoeken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Hoeken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ek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Hoeken.thmx</Template>
  <TotalTime>106</TotalTime>
  <Words>476</Words>
  <Application>Microsoft Macintosh PowerPoint</Application>
  <PresentationFormat>Diavoorstelling (4:3)</PresentationFormat>
  <Paragraphs>143</Paragraphs>
  <Slides>23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Hoeken</vt:lpstr>
      <vt:lpstr>Project NMS: Design phase</vt:lpstr>
      <vt:lpstr>Content</vt:lpstr>
      <vt:lpstr>introduction</vt:lpstr>
      <vt:lpstr>Network Management System</vt:lpstr>
      <vt:lpstr>Functional design</vt:lpstr>
      <vt:lpstr>Scope &amp; Moscow</vt:lpstr>
      <vt:lpstr>Use case</vt:lpstr>
      <vt:lpstr>Wireframes</vt:lpstr>
      <vt:lpstr>Wireframes: Login</vt:lpstr>
      <vt:lpstr>Wireframes: Register</vt:lpstr>
      <vt:lpstr>Wireframes: Devices</vt:lpstr>
      <vt:lpstr>Wireframes: Manage Device</vt:lpstr>
      <vt:lpstr>Wireframes: Modify Device</vt:lpstr>
      <vt:lpstr>Wireframes: Add Device</vt:lpstr>
      <vt:lpstr>Wireframes: Settings</vt:lpstr>
      <vt:lpstr>Demands</vt:lpstr>
      <vt:lpstr>Techinical Design</vt:lpstr>
      <vt:lpstr>Database</vt:lpstr>
      <vt:lpstr>Application Architecture</vt:lpstr>
      <vt:lpstr>Device Support</vt:lpstr>
      <vt:lpstr>Demo</vt:lpstr>
      <vt:lpstr>Development phase</vt:lpstr>
      <vt:lpstr>Project Network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NMS: Design phase</dc:title>
  <dc:creator>Sebastiaan</dc:creator>
  <cp:lastModifiedBy>Wouter Miltenburg</cp:lastModifiedBy>
  <cp:revision>22</cp:revision>
  <dcterms:created xsi:type="dcterms:W3CDTF">2013-11-11T08:34:39Z</dcterms:created>
  <dcterms:modified xsi:type="dcterms:W3CDTF">2013-11-18T10:27:14Z</dcterms:modified>
</cp:coreProperties>
</file>