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5" r:id="rId4"/>
    <p:sldId id="281" r:id="rId5"/>
    <p:sldId id="291" r:id="rId6"/>
    <p:sldId id="266" r:id="rId7"/>
    <p:sldId id="263" r:id="rId8"/>
    <p:sldId id="292" r:id="rId9"/>
    <p:sldId id="269" r:id="rId10"/>
    <p:sldId id="289" r:id="rId11"/>
    <p:sldId id="302" r:id="rId12"/>
    <p:sldId id="303" r:id="rId13"/>
    <p:sldId id="293" r:id="rId14"/>
    <p:sldId id="298" r:id="rId15"/>
    <p:sldId id="299" r:id="rId16"/>
    <p:sldId id="300" r:id="rId17"/>
    <p:sldId id="301" r:id="rId18"/>
    <p:sldId id="294" r:id="rId19"/>
    <p:sldId id="295" r:id="rId20"/>
    <p:sldId id="261" r:id="rId21"/>
    <p:sldId id="297" r:id="rId22"/>
    <p:sldId id="296" r:id="rId23"/>
    <p:sldId id="262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CE57-404F-9640-BF26-73D744E1869C}" type="datetimeFigureOut">
              <a:rPr lang="nl-NL" smtClean="0"/>
              <a:pPr/>
              <a:t>10/12/13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CE21E-3E14-D64B-867B-163B71D46DD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2027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89972-91CA-6945-9095-416F12603F5F}" type="datetimeFigureOut">
              <a:rPr lang="nl-NL" smtClean="0"/>
              <a:pPr/>
              <a:t>10/12/13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4B7F-F0C8-AD42-8955-AEB49EDAEE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5082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- Testrapport</a:t>
            </a:r>
          </a:p>
          <a:p>
            <a:r>
              <a:rPr lang="nl-NL" smtClean="0"/>
              <a:t>- Release Candidate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04B7F-F0C8-AD42-8955-AEB49EDAEEB4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930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Klik om de 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F764-230B-F343-9B3F-49F75DED4F18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9" name="Afbeelding 8" descr="Hogeschool_van_Amsterda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0" y="204013"/>
            <a:ext cx="2235200" cy="342900"/>
          </a:xfrm>
          <a:prstGeom prst="rect">
            <a:avLst/>
          </a:prstGeom>
        </p:spPr>
      </p:pic>
      <p:pic>
        <p:nvPicPr>
          <p:cNvPr id="10" name="Afbeelding 9" descr="TL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52400"/>
            <a:ext cx="948266" cy="728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8C4B-2AF4-F246-A42D-E5417BC59AC4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069-292F-DB41-A7A2-8852E26EF8D8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E1B4-B3AE-8140-B2F7-ACE90F42174A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CBDF-F0F7-2348-A7D8-E8F4EC29DA0A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" name="Afbeelding 9" descr="TL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52400"/>
            <a:ext cx="948266" cy="7281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40843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40843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0BC9-A1B2-D645-BEE2-DD72C011CB33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5CBB-FCD1-054F-8CED-0D20DB901188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51AD-5409-E545-9B0E-FD6391BB9814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32F98-B9B2-1348-9EC9-AAFC0761D18C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753-CBB1-524A-A625-018C0A1F6C36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" name="Afbeelding 9" descr="Hogeschool_van_Amsterda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0" y="204013"/>
            <a:ext cx="2235200" cy="342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0E9-C94E-6040-999A-B71DFF32301B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2" name="Afbeelding 11" descr="Hogeschool_van_Amsterda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0" y="204013"/>
            <a:ext cx="2235200" cy="342900"/>
          </a:xfrm>
          <a:prstGeom prst="rect">
            <a:avLst/>
          </a:prstGeom>
        </p:spPr>
      </p:pic>
      <p:pic>
        <p:nvPicPr>
          <p:cNvPr id="13" name="Afbeelding 12" descr="TL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52400"/>
            <a:ext cx="948266" cy="72813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emf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486399"/>
            <a:ext cx="3574257" cy="13716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486400"/>
            <a:ext cx="9146380" cy="13716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080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578974">
            <a:off x="293692" y="6172989"/>
            <a:ext cx="1713263" cy="203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91844C7-4E7B-294D-8773-6364A26EA6CA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071E6C0-9A3E-4EF9-B29D-5D80EC50F65C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" name="Afbeelding 9" descr="Hogeschool_van_Amsterdam wit.eps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715000"/>
            <a:ext cx="2235200" cy="342900"/>
          </a:xfrm>
          <a:prstGeom prst="rect">
            <a:avLst/>
          </a:prstGeom>
        </p:spPr>
      </p:pic>
      <p:pic>
        <p:nvPicPr>
          <p:cNvPr id="11" name="Afbeelding 10" descr="TLS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638800"/>
            <a:ext cx="948266" cy="7281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NMS: Development phase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6801569" y="5334000"/>
            <a:ext cx="2036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  <a:latin typeface="+mj-lt"/>
              </a:rPr>
              <a:t>Remy </a:t>
            </a:r>
            <a:r>
              <a:rPr lang="nl-NL" dirty="0" err="1" smtClean="0">
                <a:solidFill>
                  <a:schemeClr val="bg1"/>
                </a:solidFill>
                <a:latin typeface="+mj-lt"/>
              </a:rPr>
              <a:t>Bien</a:t>
            </a:r>
            <a:endParaRPr lang="nl-NL" dirty="0" smtClean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nl-NL" dirty="0" smtClean="0">
                <a:solidFill>
                  <a:schemeClr val="bg1"/>
                </a:solidFill>
                <a:latin typeface="+mj-lt"/>
              </a:rPr>
              <a:t>Sebastiaan Groot</a:t>
            </a:r>
          </a:p>
          <a:p>
            <a:pPr algn="r"/>
            <a:r>
              <a:rPr lang="nl-NL" dirty="0" smtClean="0">
                <a:solidFill>
                  <a:schemeClr val="bg1"/>
                </a:solidFill>
                <a:latin typeface="+mj-lt"/>
              </a:rPr>
              <a:t>Wouter Miltenburg</a:t>
            </a:r>
          </a:p>
          <a:p>
            <a:pPr algn="r"/>
            <a:r>
              <a:rPr lang="nl-NL" dirty="0" smtClean="0">
                <a:solidFill>
                  <a:schemeClr val="bg1"/>
                </a:solidFill>
                <a:latin typeface="+mj-lt"/>
              </a:rPr>
              <a:t>Koen Veelenturf</a:t>
            </a:r>
            <a:endParaRPr lang="nl-NL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Afbeelding 6" descr="Hogeschool_van_Amsterdam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0" y="204013"/>
            <a:ext cx="223520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Acl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Why device groups and user groups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How authorization works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How we protect our handlers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How users, groups and devices can be managed </a:t>
            </a:r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using ACL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B03C-3ED4-A447-B38E-09E083C2297E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962400"/>
            <a:ext cx="3175000" cy="12954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1951182"/>
            <a:ext cx="3429000" cy="3636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ACL – </a:t>
            </a:r>
            <a:r>
              <a:rPr lang="nl-NL" dirty="0" err="1" smtClean="0"/>
              <a:t>simple</a:t>
            </a:r>
            <a:r>
              <a:rPr lang="nl-NL" dirty="0" smtClean="0"/>
              <a:t> check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E1B4-B3AE-8140-B2F7-ACE90F42174A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4267200" cy="2413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0200"/>
            <a:ext cx="5588000" cy="13716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24200"/>
            <a:ext cx="5308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4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ACL – a bit more </a:t>
            </a:r>
            <a:r>
              <a:rPr lang="nl-NL" dirty="0" err="1" smtClean="0"/>
              <a:t>advanced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E1B4-B3AE-8140-B2F7-ACE90F42174A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0"/>
            <a:ext cx="5029200" cy="39370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7" y="990600"/>
            <a:ext cx="9067800" cy="251460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4114800"/>
            <a:ext cx="558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1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Dynamic interface querying</a:t>
            </a:r>
          </a:p>
          <a:p>
            <a:pPr marL="342900" lvl="3" indent="-342900">
              <a:spcBef>
                <a:spcPts val="800"/>
              </a:spcBef>
              <a:buClrTx/>
              <a:buNone/>
            </a:pPr>
            <a:r>
              <a:rPr lang="en-US" dirty="0" smtClean="0"/>
              <a:t>		Obtaining port names from each device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Pre-defined tasks in device-specific XML</a:t>
            </a:r>
          </a:p>
          <a:p>
            <a:pPr marL="342900" lvl="3" indent="-342900">
              <a:spcBef>
                <a:spcPts val="800"/>
              </a:spcBef>
              <a:buClrTx/>
              <a:buNone/>
            </a:pPr>
            <a:r>
              <a:rPr lang="en-US" dirty="0" smtClean="0"/>
              <a:t>		Tasks can be single or per-interface tasks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Tasks can contain user-supplied arguments</a:t>
            </a:r>
          </a:p>
          <a:p>
            <a:pPr marL="342900" lvl="3" indent="-342900">
              <a:spcBef>
                <a:spcPts val="800"/>
              </a:spcBef>
              <a:buClrTx/>
              <a:buNone/>
            </a:pPr>
            <a:r>
              <a:rPr lang="en-US" dirty="0" smtClean="0"/>
              <a:t>		IP address, subnet mask etc.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Almost everything is cached</a:t>
            </a:r>
          </a:p>
          <a:p>
            <a:pPr marL="342900" lvl="3" indent="-342900">
              <a:spcBef>
                <a:spcPts val="800"/>
              </a:spcBef>
              <a:buClrTx/>
              <a:buNone/>
            </a:pPr>
            <a:r>
              <a:rPr lang="en-US" dirty="0" smtClean="0"/>
              <a:t>		No expensive calculations and I/O on every request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B03C-3ED4-A447-B38E-09E083C2297E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interface querying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E1B4-B3AE-8140-B2F7-ACE90F42174A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352800"/>
            <a:ext cx="3505200" cy="143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66800"/>
            <a:ext cx="839258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276600"/>
            <a:ext cx="39338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PIJL-RECHTS 13"/>
          <p:cNvSpPr/>
          <p:nvPr/>
        </p:nvSpPr>
        <p:spPr>
          <a:xfrm>
            <a:off x="4419600" y="3505200"/>
            <a:ext cx="1219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JL-OMLAAG 25"/>
          <p:cNvSpPr/>
          <p:nvPr/>
        </p:nvSpPr>
        <p:spPr>
          <a:xfrm>
            <a:off x="1524000" y="2057400"/>
            <a:ext cx="13716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to CLI commands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E1B4-B3AE-8140-B2F7-ACE90F42174A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8" y="3810000"/>
            <a:ext cx="90868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851876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IJL-OMLAAG 10"/>
          <p:cNvSpPr/>
          <p:nvPr/>
        </p:nvSpPr>
        <p:spPr>
          <a:xfrm>
            <a:off x="4114800" y="3124200"/>
            <a:ext cx="762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JL-OMLAAG 11"/>
          <p:cNvSpPr/>
          <p:nvPr/>
        </p:nvSpPr>
        <p:spPr>
          <a:xfrm>
            <a:off x="4114800" y="4724400"/>
            <a:ext cx="762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to CLI commands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E1B4-B3AE-8140-B2F7-ACE90F42174A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46672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57400"/>
            <a:ext cx="38766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IJL-RECHTS 8"/>
          <p:cNvSpPr/>
          <p:nvPr/>
        </p:nvSpPr>
        <p:spPr>
          <a:xfrm>
            <a:off x="3429000" y="2667000"/>
            <a:ext cx="1143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User-supplied arguments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E1B4-B3AE-8140-B2F7-ACE90F42174A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6386513" cy="180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505200"/>
            <a:ext cx="88677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343400"/>
            <a:ext cx="7153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5105400"/>
            <a:ext cx="28479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IJL-OMLAAG 12"/>
          <p:cNvSpPr/>
          <p:nvPr/>
        </p:nvSpPr>
        <p:spPr>
          <a:xfrm>
            <a:off x="3429000" y="3048000"/>
            <a:ext cx="609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JL-OMLAAG 13"/>
          <p:cNvSpPr/>
          <p:nvPr/>
        </p:nvSpPr>
        <p:spPr>
          <a:xfrm>
            <a:off x="3429000" y="3886200"/>
            <a:ext cx="609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JL-OMLAAG 14"/>
          <p:cNvSpPr/>
          <p:nvPr/>
        </p:nvSpPr>
        <p:spPr>
          <a:xfrm>
            <a:off x="3429000" y="4572000"/>
            <a:ext cx="609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(passwords)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AES-encryption for device passwords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Privileged mode and SSH passwords secured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Master-password + salt for each password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B03C-3ED4-A447-B38E-09E083C2297E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4" name="Picture 2" descr="http://cloudcomputingtopics.com/wp-content/uploads/2013/05/cloud-secur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362200"/>
            <a:ext cx="4048125" cy="2686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589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2362200"/>
            <a:ext cx="7520940" cy="548640"/>
          </a:xfrm>
        </p:spPr>
        <p:txBody>
          <a:bodyPr/>
          <a:lstStyle/>
          <a:p>
            <a:pPr algn="ctr"/>
            <a:r>
              <a:rPr lang="nl-NL" dirty="0" smtClean="0"/>
              <a:t>Demo</a:t>
            </a:r>
            <a:br>
              <a:rPr lang="nl-NL" dirty="0" smtClean="0"/>
            </a:br>
            <a:r>
              <a:rPr lang="en-US" sz="1200" dirty="0" smtClean="0"/>
              <a:t>Show the product</a:t>
            </a:r>
            <a:endParaRPr lang="nl-NL" sz="12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032C-9E7C-8848-9AC8-7A168075A659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0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Introduction (A quick summary of the previous presentation)</a:t>
            </a:r>
          </a:p>
          <a:p>
            <a:pPr lvl="1"/>
            <a:r>
              <a:rPr lang="en-US" dirty="0" smtClean="0"/>
              <a:t>Project definition</a:t>
            </a:r>
          </a:p>
          <a:p>
            <a:pPr lvl="1"/>
            <a:r>
              <a:rPr lang="en-US" dirty="0" smtClean="0"/>
              <a:t>Scope &amp; </a:t>
            </a:r>
            <a:r>
              <a:rPr lang="en-US" dirty="0" err="1" smtClean="0"/>
              <a:t>MoSCoW</a:t>
            </a:r>
            <a:endParaRPr lang="en-US" dirty="0" smtClean="0"/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Manage Devices</a:t>
            </a:r>
          </a:p>
          <a:p>
            <a:pPr lvl="1"/>
            <a:r>
              <a:rPr lang="en-US" dirty="0" smtClean="0"/>
              <a:t>ACL</a:t>
            </a:r>
          </a:p>
          <a:p>
            <a:r>
              <a:rPr lang="en-US" dirty="0" smtClean="0"/>
              <a:t>Tech talk (it gets interesting here)</a:t>
            </a:r>
          </a:p>
          <a:p>
            <a:pPr lvl="1"/>
            <a:r>
              <a:rPr lang="en-US" dirty="0" smtClean="0"/>
              <a:t>ACL</a:t>
            </a:r>
          </a:p>
          <a:p>
            <a:pPr lvl="1"/>
            <a:r>
              <a:rPr lang="en-US" dirty="0" smtClean="0"/>
              <a:t>Parser</a:t>
            </a:r>
          </a:p>
          <a:p>
            <a:pPr lvl="1"/>
            <a:r>
              <a:rPr lang="en-US" dirty="0" smtClean="0"/>
              <a:t>Security </a:t>
            </a:r>
            <a:r>
              <a:rPr lang="en-US" smtClean="0"/>
              <a:t>(passwords)</a:t>
            </a:r>
            <a:endParaRPr lang="en-US" dirty="0" smtClean="0"/>
          </a:p>
          <a:p>
            <a:r>
              <a:rPr lang="en-US" dirty="0" smtClean="0"/>
              <a:t>Demo (show the product)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Demo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Scope &amp; </a:t>
            </a:r>
            <a:r>
              <a:rPr lang="en-US" dirty="0" err="1" smtClean="0"/>
              <a:t>MoSCoW</a:t>
            </a:r>
            <a:endParaRPr lang="en-US" dirty="0" smtClean="0"/>
          </a:p>
          <a:p>
            <a:r>
              <a:rPr lang="en-US" dirty="0" smtClean="0"/>
              <a:t>Test phase (test our product and make XML-files)</a:t>
            </a:r>
            <a:endParaRPr lang="en-US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F87B-5309-9540-8AE4-79DF704651C6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product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29E4-7EAC-D345-BED3-C3A8886EEC80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Scope &amp; Moscow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2960" y="1100628"/>
            <a:ext cx="7711440" cy="4004772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Must </a:t>
            </a:r>
          </a:p>
          <a:p>
            <a:pPr lvl="1">
              <a:buFont typeface="Wingdings" charset="2"/>
              <a:buChar char="ü"/>
            </a:pPr>
            <a:r>
              <a:rPr lang="nl-NL" dirty="0" smtClean="0"/>
              <a:t>The </a:t>
            </a:r>
            <a:r>
              <a:rPr lang="nl-NL" dirty="0"/>
              <a:t>system must support CISCO </a:t>
            </a:r>
            <a:r>
              <a:rPr lang="nl-NL" dirty="0" err="1"/>
              <a:t>devices</a:t>
            </a:r>
            <a:r>
              <a:rPr lang="nl-NL" dirty="0"/>
              <a:t>; </a:t>
            </a:r>
          </a:p>
          <a:p>
            <a:pPr lvl="1">
              <a:buFont typeface="Wingdings" charset="2"/>
              <a:buChar char="ü"/>
            </a:pPr>
            <a:r>
              <a:rPr lang="nl-NL" dirty="0" smtClean="0"/>
              <a:t>The </a:t>
            </a:r>
            <a:r>
              <a:rPr lang="nl-NL" dirty="0"/>
              <a:t>system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open or </a:t>
            </a:r>
            <a:r>
              <a:rPr lang="nl-NL" dirty="0" err="1"/>
              <a:t>shutdown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ports</a:t>
            </a:r>
            <a:r>
              <a:rPr lang="nl-NL" dirty="0"/>
              <a:t>; </a:t>
            </a:r>
          </a:p>
          <a:p>
            <a:pPr lvl="1">
              <a:buFont typeface="Wingdings" charset="2"/>
              <a:buChar char="ü"/>
            </a:pPr>
            <a:r>
              <a:rPr lang="nl-NL" dirty="0" smtClean="0"/>
              <a:t>The </a:t>
            </a:r>
            <a:r>
              <a:rPr lang="nl-NL" dirty="0"/>
              <a:t>system must make </a:t>
            </a:r>
            <a:r>
              <a:rPr lang="nl-NL" dirty="0" err="1"/>
              <a:t>use</a:t>
            </a:r>
            <a:r>
              <a:rPr lang="nl-NL" dirty="0"/>
              <a:t> of a database </a:t>
            </a: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SQlite</a:t>
            </a:r>
            <a:r>
              <a:rPr lang="nl-NL" dirty="0"/>
              <a:t>; </a:t>
            </a:r>
          </a:p>
          <a:p>
            <a:pPr lvl="1">
              <a:buFont typeface="Wingdings" charset="2"/>
              <a:buChar char="ü"/>
            </a:pPr>
            <a:r>
              <a:rPr lang="nl-NL" dirty="0" smtClean="0"/>
              <a:t>The </a:t>
            </a:r>
            <a:r>
              <a:rPr lang="nl-NL" dirty="0"/>
              <a:t>system must have </a:t>
            </a:r>
            <a:r>
              <a:rPr lang="nl-NL" dirty="0" err="1"/>
              <a:t>pluggable</a:t>
            </a:r>
            <a:r>
              <a:rPr lang="nl-NL" dirty="0"/>
              <a:t> support. </a:t>
            </a:r>
          </a:p>
          <a:p>
            <a:r>
              <a:rPr lang="nl-NL" dirty="0" err="1"/>
              <a:t>Should</a:t>
            </a:r>
            <a:r>
              <a:rPr lang="nl-NL" dirty="0"/>
              <a:t> </a:t>
            </a:r>
          </a:p>
          <a:p>
            <a:pPr lvl="1">
              <a:buFont typeface="Wingdings" charset="2"/>
              <a:buChar char="ü"/>
            </a:pPr>
            <a:r>
              <a:rPr lang="nl-NL" dirty="0"/>
              <a:t>The backend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python </a:t>
            </a:r>
            <a:r>
              <a:rPr lang="nl-NL" dirty="0" err="1"/>
              <a:t>based</a:t>
            </a:r>
            <a:r>
              <a:rPr lang="nl-NL" dirty="0"/>
              <a:t>; </a:t>
            </a:r>
          </a:p>
          <a:p>
            <a:pPr lvl="1">
              <a:buFont typeface="Wingdings" charset="2"/>
              <a:buChar char="ü"/>
            </a:pPr>
            <a:r>
              <a:rPr lang="nl-NL" dirty="0"/>
              <a:t>The system </a:t>
            </a:r>
            <a:r>
              <a:rPr lang="nl-NL" dirty="0" err="1"/>
              <a:t>should</a:t>
            </a:r>
            <a:r>
              <a:rPr lang="nl-NL" dirty="0"/>
              <a:t> have </a:t>
            </a:r>
            <a:r>
              <a:rPr lang="nl-NL" dirty="0" err="1"/>
              <a:t>multi-vendor</a:t>
            </a:r>
            <a:r>
              <a:rPr lang="nl-NL" dirty="0"/>
              <a:t> support; </a:t>
            </a:r>
          </a:p>
          <a:p>
            <a:pPr lvl="1">
              <a:buFont typeface="Wingdings" charset="2"/>
              <a:buChar char="ü"/>
            </a:pPr>
            <a:r>
              <a:rPr lang="nl-NL" dirty="0"/>
              <a:t>The system </a:t>
            </a:r>
            <a:r>
              <a:rPr lang="nl-NL" dirty="0" err="1" smtClean="0"/>
              <a:t>should</a:t>
            </a:r>
            <a:r>
              <a:rPr lang="nl-NL" dirty="0" smtClean="0"/>
              <a:t> have </a:t>
            </a:r>
            <a:r>
              <a:rPr lang="nl-NL" dirty="0"/>
              <a:t>a </a:t>
            </a:r>
            <a:r>
              <a:rPr lang="nl-NL" dirty="0" err="1"/>
              <a:t>nice</a:t>
            </a:r>
            <a:r>
              <a:rPr lang="nl-NL" dirty="0"/>
              <a:t> modern </a:t>
            </a:r>
            <a:r>
              <a:rPr lang="nl-NL" dirty="0" err="1"/>
              <a:t>looking</a:t>
            </a:r>
            <a:r>
              <a:rPr lang="nl-NL" dirty="0"/>
              <a:t> interface; </a:t>
            </a:r>
            <a:endParaRPr lang="nl-NL" dirty="0" smtClean="0"/>
          </a:p>
          <a:p>
            <a:pPr lvl="1">
              <a:buFont typeface="Wingdings" charset="2"/>
              <a:buChar char="ü"/>
            </a:pPr>
            <a:r>
              <a:rPr lang="nl-NL" dirty="0" smtClean="0"/>
              <a:t>The </a:t>
            </a:r>
            <a:r>
              <a:rPr lang="nl-NL" dirty="0"/>
              <a:t>system </a:t>
            </a:r>
            <a:r>
              <a:rPr lang="nl-NL" dirty="0" err="1"/>
              <a:t>should</a:t>
            </a:r>
            <a:r>
              <a:rPr lang="nl-NL" dirty="0"/>
              <a:t> support user </a:t>
            </a:r>
            <a:r>
              <a:rPr lang="nl-NL" dirty="0" err="1"/>
              <a:t>authentication</a:t>
            </a:r>
            <a:r>
              <a:rPr lang="nl-NL" dirty="0"/>
              <a:t>. </a:t>
            </a:r>
          </a:p>
          <a:p>
            <a:r>
              <a:rPr lang="nl-NL" dirty="0" err="1"/>
              <a:t>Could</a:t>
            </a:r>
            <a:r>
              <a:rPr lang="nl-NL" dirty="0"/>
              <a:t> </a:t>
            </a:r>
          </a:p>
          <a:p>
            <a:pPr lvl="1">
              <a:buFont typeface="Wingdings" charset="2"/>
              <a:buChar char="ü"/>
            </a:pPr>
            <a:r>
              <a:rPr lang="nl-NL" dirty="0"/>
              <a:t>The system </a:t>
            </a:r>
            <a:r>
              <a:rPr lang="nl-NL" dirty="0" err="1"/>
              <a:t>could</a:t>
            </a:r>
            <a:r>
              <a:rPr lang="nl-NL" dirty="0"/>
              <a:t> have ACL (access control list) </a:t>
            </a:r>
            <a:r>
              <a:rPr lang="nl-NL" dirty="0" err="1"/>
              <a:t>rules</a:t>
            </a:r>
            <a:r>
              <a:rPr lang="nl-NL" dirty="0"/>
              <a:t>; </a:t>
            </a:r>
          </a:p>
          <a:p>
            <a:pPr lvl="1">
              <a:buFont typeface="Wingdings" charset="2"/>
              <a:buChar char="ü"/>
            </a:pPr>
            <a:r>
              <a:rPr lang="nl-NL" dirty="0"/>
              <a:t>The system </a:t>
            </a:r>
            <a:r>
              <a:rPr lang="nl-NL" dirty="0" err="1"/>
              <a:t>could</a:t>
            </a:r>
            <a:r>
              <a:rPr lang="nl-NL" dirty="0"/>
              <a:t> have </a:t>
            </a:r>
            <a:r>
              <a:rPr lang="nl-NL" dirty="0" err="1"/>
              <a:t>multi</a:t>
            </a:r>
            <a:r>
              <a:rPr lang="nl-NL" dirty="0"/>
              <a:t> database support; </a:t>
            </a:r>
          </a:p>
          <a:p>
            <a:pPr lvl="1">
              <a:buFont typeface="Wingdings" charset="2"/>
              <a:buChar char="ü"/>
            </a:pPr>
            <a:r>
              <a:rPr lang="nl-NL" dirty="0"/>
              <a:t>The system </a:t>
            </a:r>
            <a:r>
              <a:rPr lang="nl-NL" dirty="0" err="1"/>
              <a:t>could</a:t>
            </a:r>
            <a:r>
              <a:rPr lang="nl-NL" dirty="0"/>
              <a:t> have </a:t>
            </a:r>
            <a:r>
              <a:rPr lang="nl-NL" dirty="0" err="1"/>
              <a:t>an</a:t>
            </a:r>
            <a:r>
              <a:rPr lang="nl-NL" dirty="0"/>
              <a:t> auto-</a:t>
            </a:r>
            <a:r>
              <a:rPr lang="nl-NL" dirty="0" err="1"/>
              <a:t>detection</a:t>
            </a:r>
            <a:r>
              <a:rPr lang="nl-NL" dirty="0"/>
              <a:t> </a:t>
            </a:r>
            <a:r>
              <a:rPr lang="nl-NL" dirty="0" err="1"/>
              <a:t>mechanism</a:t>
            </a:r>
            <a:r>
              <a:rPr lang="nl-NL" dirty="0"/>
              <a:t> (e.g. OS </a:t>
            </a:r>
            <a:r>
              <a:rPr lang="nl-NL" dirty="0" err="1"/>
              <a:t>version</a:t>
            </a:r>
            <a:r>
              <a:rPr lang="nl-NL" dirty="0"/>
              <a:t>). </a:t>
            </a:r>
          </a:p>
          <a:p>
            <a:r>
              <a:rPr lang="nl-NL" dirty="0" err="1"/>
              <a:t>Won’t</a:t>
            </a:r>
            <a:r>
              <a:rPr lang="nl-NL" dirty="0"/>
              <a:t> </a:t>
            </a:r>
          </a:p>
          <a:p>
            <a:pPr lvl="1">
              <a:buFont typeface="Wingdings" charset="2"/>
              <a:buChar char="ü"/>
            </a:pPr>
            <a:r>
              <a:rPr lang="nl-NL" dirty="0"/>
              <a:t>The system </a:t>
            </a:r>
            <a:r>
              <a:rPr lang="nl-NL" dirty="0" err="1"/>
              <a:t>won’t</a:t>
            </a:r>
            <a:r>
              <a:rPr lang="nl-NL" dirty="0"/>
              <a:t> have </a:t>
            </a:r>
            <a:r>
              <a:rPr lang="nl-NL" dirty="0" err="1"/>
              <a:t>multi-language</a:t>
            </a:r>
            <a:r>
              <a:rPr lang="nl-NL" dirty="0"/>
              <a:t> support. 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0937-5558-EA43-9A7C-425DC0671F83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2362200"/>
            <a:ext cx="7520940" cy="548640"/>
          </a:xfrm>
        </p:spPr>
        <p:txBody>
          <a:bodyPr/>
          <a:lstStyle/>
          <a:p>
            <a:pPr algn="ctr"/>
            <a:r>
              <a:rPr lang="nl-NL" dirty="0" smtClean="0"/>
              <a:t>Test </a:t>
            </a:r>
            <a:r>
              <a:rPr lang="nl-NL" dirty="0" err="1" smtClean="0"/>
              <a:t>Phase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en-US" sz="1200" dirty="0" smtClean="0"/>
              <a:t>Test  our product and make XML-files</a:t>
            </a:r>
            <a:endParaRPr lang="nl-NL" sz="12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032C-9E7C-8848-9AC8-7A168075A659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7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phase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for the phase</a:t>
            </a:r>
          </a:p>
          <a:p>
            <a:r>
              <a:rPr lang="en-US" dirty="0" smtClean="0"/>
              <a:t>Deadlines / </a:t>
            </a:r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33B-8D18-D640-B6E2-9FEE43F626BC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dirty="0" smtClean="0"/>
              <a:t>Project Network Management System</a:t>
            </a:r>
            <a:endParaRPr lang="nl-NL" sz="22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A2F-EDF2-6948-B9A0-10EEF7BDD9A0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14400" y="2209800"/>
            <a:ext cx="7520940" cy="548640"/>
          </a:xfrm>
        </p:spPr>
        <p:txBody>
          <a:bodyPr/>
          <a:lstStyle/>
          <a:p>
            <a:pPr algn="ctr"/>
            <a:r>
              <a:rPr lang="nl-NL" dirty="0" err="1" smtClean="0"/>
              <a:t>Introduction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en-US" sz="1200" dirty="0"/>
              <a:t>A quick summary of </a:t>
            </a:r>
            <a:r>
              <a:rPr lang="en-US" sz="1200" dirty="0" smtClean="0"/>
              <a:t>the previous </a:t>
            </a:r>
            <a:r>
              <a:rPr lang="en-US" sz="1200" dirty="0"/>
              <a:t>presentation</a:t>
            </a:r>
            <a:endParaRPr lang="nl-NL" sz="1200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978C-2AAD-2543-AC2D-BCD2E3CEA99D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4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Project Definition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Goal:</a:t>
            </a:r>
          </a:p>
          <a:p>
            <a:pPr lvl="1">
              <a:buClr>
                <a:srgbClr val="F96A1B"/>
              </a:buClr>
            </a:pPr>
            <a:r>
              <a:rPr lang="nl-NL" sz="1400" dirty="0" smtClean="0"/>
              <a:t>Network </a:t>
            </a:r>
            <a:r>
              <a:rPr lang="nl-NL" sz="1400" dirty="0"/>
              <a:t>Management System (NMS) is a </a:t>
            </a:r>
            <a:r>
              <a:rPr lang="nl-NL" sz="1400" dirty="0" err="1"/>
              <a:t>network</a:t>
            </a:r>
            <a:r>
              <a:rPr lang="nl-NL" sz="1400" dirty="0"/>
              <a:t> device management web-</a:t>
            </a:r>
            <a:r>
              <a:rPr lang="nl-NL" sz="1400" dirty="0" err="1"/>
              <a:t>application</a:t>
            </a:r>
            <a:r>
              <a:rPr lang="nl-NL" sz="1400" dirty="0"/>
              <a:t>, </a:t>
            </a:r>
            <a:r>
              <a:rPr lang="nl-NL" sz="1400" dirty="0" err="1"/>
              <a:t>to</a:t>
            </a:r>
            <a:r>
              <a:rPr lang="nl-NL" sz="1400" dirty="0"/>
              <a:t> </a:t>
            </a:r>
            <a:r>
              <a:rPr lang="nl-NL" sz="1400" dirty="0" err="1"/>
              <a:t>be</a:t>
            </a:r>
            <a:r>
              <a:rPr lang="nl-NL" sz="1400" dirty="0"/>
              <a:t> </a:t>
            </a:r>
            <a:r>
              <a:rPr lang="nl-NL" sz="1400" dirty="0" err="1"/>
              <a:t>released</a:t>
            </a:r>
            <a:r>
              <a:rPr lang="nl-NL" sz="1400" dirty="0"/>
              <a:t> </a:t>
            </a:r>
            <a:r>
              <a:rPr lang="nl-NL" sz="1400" dirty="0" err="1"/>
              <a:t>under</a:t>
            </a:r>
            <a:r>
              <a:rPr lang="nl-NL" sz="1400" dirty="0"/>
              <a:t> a free, open-source </a:t>
            </a:r>
            <a:r>
              <a:rPr lang="nl-NL" sz="1400" dirty="0" err="1"/>
              <a:t>license</a:t>
            </a:r>
            <a:r>
              <a:rPr lang="nl-NL" sz="1400" dirty="0"/>
              <a:t> </a:t>
            </a:r>
            <a:r>
              <a:rPr lang="nl-NL" sz="1400" dirty="0" err="1"/>
              <a:t>with</a:t>
            </a:r>
            <a:r>
              <a:rPr lang="nl-NL" sz="1400" dirty="0"/>
              <a:t> </a:t>
            </a:r>
            <a:r>
              <a:rPr lang="nl-NL" sz="1400" dirty="0" err="1"/>
              <a:t>multi-vendor</a:t>
            </a:r>
            <a:r>
              <a:rPr lang="nl-NL" sz="1400" dirty="0"/>
              <a:t> support. </a:t>
            </a:r>
            <a:r>
              <a:rPr lang="nl-NL" sz="1500" dirty="0" smtClean="0">
                <a:solidFill>
                  <a:srgbClr val="000000"/>
                </a:solidFill>
              </a:rPr>
              <a:t> </a:t>
            </a:r>
            <a:endParaRPr lang="nl-NL" sz="1500" dirty="0">
              <a:solidFill>
                <a:srgbClr val="000000"/>
              </a:solidFill>
            </a:endParaRPr>
          </a:p>
          <a:p>
            <a:pPr marL="0" indent="0"/>
            <a:r>
              <a:rPr lang="nl-NL" dirty="0" smtClean="0"/>
              <a:t>Target Group:</a:t>
            </a:r>
          </a:p>
          <a:p>
            <a:pPr lvl="1">
              <a:buClr>
                <a:srgbClr val="F96A1B"/>
              </a:buClr>
            </a:pPr>
            <a:r>
              <a:rPr lang="nl-NL" sz="1500" dirty="0" smtClean="0">
                <a:solidFill>
                  <a:srgbClr val="000000"/>
                </a:solidFill>
              </a:rPr>
              <a:t>System Administrators.</a:t>
            </a:r>
            <a:endParaRPr lang="nl-NL" sz="15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5-84A8-864C-943A-656EE48A1532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8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Scope &amp; Moscow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2960" y="1100628"/>
            <a:ext cx="7711440" cy="4004772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Must </a:t>
            </a:r>
          </a:p>
          <a:p>
            <a:pPr lvl="1"/>
            <a:r>
              <a:rPr lang="nl-NL" dirty="0" smtClean="0"/>
              <a:t>The </a:t>
            </a:r>
            <a:r>
              <a:rPr lang="nl-NL" dirty="0"/>
              <a:t>system must support CISCO </a:t>
            </a:r>
            <a:r>
              <a:rPr lang="nl-NL" dirty="0" err="1"/>
              <a:t>devices</a:t>
            </a:r>
            <a:r>
              <a:rPr lang="nl-NL" dirty="0"/>
              <a:t>; </a:t>
            </a:r>
          </a:p>
          <a:p>
            <a:pPr lvl="1"/>
            <a:r>
              <a:rPr lang="nl-NL" dirty="0" smtClean="0"/>
              <a:t>The </a:t>
            </a:r>
            <a:r>
              <a:rPr lang="nl-NL" dirty="0"/>
              <a:t>system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open or </a:t>
            </a:r>
            <a:r>
              <a:rPr lang="nl-NL" dirty="0" err="1"/>
              <a:t>shutdown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ports</a:t>
            </a:r>
            <a:r>
              <a:rPr lang="nl-NL" dirty="0"/>
              <a:t>; </a:t>
            </a:r>
          </a:p>
          <a:p>
            <a:pPr lvl="1"/>
            <a:r>
              <a:rPr lang="nl-NL" dirty="0" smtClean="0"/>
              <a:t>The </a:t>
            </a:r>
            <a:r>
              <a:rPr lang="nl-NL" dirty="0"/>
              <a:t>system must make </a:t>
            </a:r>
            <a:r>
              <a:rPr lang="nl-NL" dirty="0" err="1"/>
              <a:t>use</a:t>
            </a:r>
            <a:r>
              <a:rPr lang="nl-NL" dirty="0"/>
              <a:t> of a database </a:t>
            </a: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SQlite</a:t>
            </a:r>
            <a:r>
              <a:rPr lang="nl-NL" dirty="0"/>
              <a:t>; </a:t>
            </a:r>
          </a:p>
          <a:p>
            <a:pPr lvl="1"/>
            <a:r>
              <a:rPr lang="nl-NL" dirty="0" smtClean="0"/>
              <a:t>The </a:t>
            </a:r>
            <a:r>
              <a:rPr lang="nl-NL" dirty="0"/>
              <a:t>system must have </a:t>
            </a:r>
            <a:r>
              <a:rPr lang="nl-NL" dirty="0" err="1"/>
              <a:t>pluggable</a:t>
            </a:r>
            <a:r>
              <a:rPr lang="nl-NL" dirty="0"/>
              <a:t> support. </a:t>
            </a:r>
          </a:p>
          <a:p>
            <a:r>
              <a:rPr lang="nl-NL" dirty="0" err="1"/>
              <a:t>Should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The backend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python </a:t>
            </a:r>
            <a:r>
              <a:rPr lang="nl-NL" dirty="0" err="1"/>
              <a:t>based</a:t>
            </a:r>
            <a:r>
              <a:rPr lang="nl-NL" dirty="0"/>
              <a:t>; </a:t>
            </a:r>
          </a:p>
          <a:p>
            <a:pPr lvl="1"/>
            <a:r>
              <a:rPr lang="nl-NL" dirty="0"/>
              <a:t>The system </a:t>
            </a:r>
            <a:r>
              <a:rPr lang="nl-NL" dirty="0" err="1"/>
              <a:t>should</a:t>
            </a:r>
            <a:r>
              <a:rPr lang="nl-NL" dirty="0"/>
              <a:t> have </a:t>
            </a:r>
            <a:r>
              <a:rPr lang="nl-NL" dirty="0" err="1"/>
              <a:t>multi-vendor</a:t>
            </a:r>
            <a:r>
              <a:rPr lang="nl-NL" dirty="0"/>
              <a:t> support; </a:t>
            </a:r>
          </a:p>
          <a:p>
            <a:pPr lvl="1"/>
            <a:r>
              <a:rPr lang="nl-NL" dirty="0"/>
              <a:t>The system </a:t>
            </a:r>
            <a:r>
              <a:rPr lang="nl-NL" dirty="0" err="1" smtClean="0"/>
              <a:t>should</a:t>
            </a:r>
            <a:r>
              <a:rPr lang="nl-NL" dirty="0" smtClean="0"/>
              <a:t> have </a:t>
            </a:r>
            <a:r>
              <a:rPr lang="nl-NL" dirty="0"/>
              <a:t>a </a:t>
            </a:r>
            <a:r>
              <a:rPr lang="nl-NL" dirty="0" err="1"/>
              <a:t>nice</a:t>
            </a:r>
            <a:r>
              <a:rPr lang="nl-NL" dirty="0"/>
              <a:t> modern </a:t>
            </a:r>
            <a:r>
              <a:rPr lang="nl-NL" dirty="0" err="1"/>
              <a:t>looking</a:t>
            </a:r>
            <a:r>
              <a:rPr lang="nl-NL" dirty="0"/>
              <a:t> interface; </a:t>
            </a:r>
            <a:endParaRPr lang="nl-NL" dirty="0" smtClean="0"/>
          </a:p>
          <a:p>
            <a:pPr lvl="1"/>
            <a:r>
              <a:rPr lang="nl-NL" dirty="0" smtClean="0"/>
              <a:t>The </a:t>
            </a:r>
            <a:r>
              <a:rPr lang="nl-NL" dirty="0"/>
              <a:t>system </a:t>
            </a:r>
            <a:r>
              <a:rPr lang="nl-NL" dirty="0" err="1"/>
              <a:t>should</a:t>
            </a:r>
            <a:r>
              <a:rPr lang="nl-NL" dirty="0"/>
              <a:t> support user </a:t>
            </a:r>
            <a:r>
              <a:rPr lang="nl-NL" dirty="0" err="1"/>
              <a:t>authentication</a:t>
            </a:r>
            <a:r>
              <a:rPr lang="nl-NL" dirty="0"/>
              <a:t>. </a:t>
            </a:r>
          </a:p>
          <a:p>
            <a:r>
              <a:rPr lang="nl-NL" dirty="0" err="1"/>
              <a:t>Could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The system </a:t>
            </a:r>
            <a:r>
              <a:rPr lang="nl-NL" dirty="0" err="1"/>
              <a:t>could</a:t>
            </a:r>
            <a:r>
              <a:rPr lang="nl-NL" dirty="0"/>
              <a:t> have ACL (access control list) </a:t>
            </a:r>
            <a:r>
              <a:rPr lang="nl-NL" dirty="0" err="1"/>
              <a:t>rules</a:t>
            </a:r>
            <a:r>
              <a:rPr lang="nl-NL" dirty="0"/>
              <a:t>; </a:t>
            </a:r>
          </a:p>
          <a:p>
            <a:pPr lvl="1"/>
            <a:r>
              <a:rPr lang="nl-NL" dirty="0"/>
              <a:t>The system </a:t>
            </a:r>
            <a:r>
              <a:rPr lang="nl-NL" dirty="0" err="1"/>
              <a:t>could</a:t>
            </a:r>
            <a:r>
              <a:rPr lang="nl-NL" dirty="0"/>
              <a:t> have </a:t>
            </a:r>
            <a:r>
              <a:rPr lang="nl-NL" dirty="0" err="1"/>
              <a:t>multi</a:t>
            </a:r>
            <a:r>
              <a:rPr lang="nl-NL" dirty="0"/>
              <a:t> database support; </a:t>
            </a:r>
          </a:p>
          <a:p>
            <a:pPr lvl="1"/>
            <a:r>
              <a:rPr lang="nl-NL" dirty="0"/>
              <a:t>The system </a:t>
            </a:r>
            <a:r>
              <a:rPr lang="nl-NL" dirty="0" err="1"/>
              <a:t>could</a:t>
            </a:r>
            <a:r>
              <a:rPr lang="nl-NL" dirty="0"/>
              <a:t> have </a:t>
            </a:r>
            <a:r>
              <a:rPr lang="nl-NL" dirty="0" err="1"/>
              <a:t>an</a:t>
            </a:r>
            <a:r>
              <a:rPr lang="nl-NL" dirty="0"/>
              <a:t> auto-</a:t>
            </a:r>
            <a:r>
              <a:rPr lang="nl-NL" dirty="0" err="1"/>
              <a:t>detection</a:t>
            </a:r>
            <a:r>
              <a:rPr lang="nl-NL" dirty="0"/>
              <a:t> </a:t>
            </a:r>
            <a:r>
              <a:rPr lang="nl-NL" dirty="0" err="1"/>
              <a:t>mechanism</a:t>
            </a:r>
            <a:r>
              <a:rPr lang="nl-NL" dirty="0"/>
              <a:t> (e.g. OS </a:t>
            </a:r>
            <a:r>
              <a:rPr lang="nl-NL" dirty="0" err="1"/>
              <a:t>version</a:t>
            </a:r>
            <a:r>
              <a:rPr lang="nl-NL" dirty="0"/>
              <a:t>). </a:t>
            </a:r>
          </a:p>
          <a:p>
            <a:r>
              <a:rPr lang="nl-NL" dirty="0" err="1"/>
              <a:t>Won’t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The system </a:t>
            </a:r>
            <a:r>
              <a:rPr lang="nl-NL" dirty="0" err="1"/>
              <a:t>won’t</a:t>
            </a:r>
            <a:r>
              <a:rPr lang="nl-NL" dirty="0"/>
              <a:t> have </a:t>
            </a:r>
            <a:r>
              <a:rPr lang="nl-NL" dirty="0" err="1"/>
              <a:t>multi-language</a:t>
            </a:r>
            <a:r>
              <a:rPr lang="nl-NL" dirty="0"/>
              <a:t> support. 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0937-5558-EA43-9A7C-425DC0671F83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2209800"/>
            <a:ext cx="7520940" cy="548640"/>
          </a:xfrm>
        </p:spPr>
        <p:txBody>
          <a:bodyPr/>
          <a:lstStyle/>
          <a:p>
            <a:pPr algn="ctr"/>
            <a:r>
              <a:rPr lang="nl-NL" dirty="0" err="1" smtClean="0"/>
              <a:t>Functions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1200" dirty="0" smtClean="0"/>
              <a:t>How </a:t>
            </a:r>
            <a:r>
              <a:rPr lang="nl-NL" sz="1200" dirty="0" err="1" smtClean="0"/>
              <a:t>our</a:t>
            </a:r>
            <a:r>
              <a:rPr lang="nl-NL" sz="1200" dirty="0" smtClean="0"/>
              <a:t> product </a:t>
            </a:r>
            <a:r>
              <a:rPr lang="nl-NL" sz="1200" dirty="0" err="1" smtClean="0"/>
              <a:t>can</a:t>
            </a:r>
            <a:r>
              <a:rPr lang="nl-NL" sz="1200" dirty="0" smtClean="0"/>
              <a:t> make Network Management </a:t>
            </a:r>
            <a:r>
              <a:rPr lang="nl-NL" sz="1200" dirty="0" err="1" smtClean="0"/>
              <a:t>easier</a:t>
            </a:r>
            <a:endParaRPr lang="nl-NL" sz="1200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D08A-7734-CE41-B0EB-249DAF754679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89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Manage </a:t>
            </a:r>
            <a:r>
              <a:rPr lang="nl-NL" dirty="0" err="1" smtClean="0"/>
              <a:t>Devices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2960" y="1100628"/>
            <a:ext cx="7711440" cy="4004772"/>
          </a:xfrm>
        </p:spPr>
        <p:txBody>
          <a:bodyPr>
            <a:normAutofit/>
          </a:bodyPr>
          <a:lstStyle/>
          <a:p>
            <a:r>
              <a:rPr lang="nl-NL" dirty="0" err="1" smtClean="0"/>
              <a:t>Create</a:t>
            </a:r>
            <a:r>
              <a:rPr lang="nl-NL" dirty="0" smtClean="0"/>
              <a:t> OS, model, type, </a:t>
            </a:r>
            <a:r>
              <a:rPr lang="nl-NL" dirty="0" err="1" smtClean="0"/>
              <a:t>XML-file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generic</a:t>
            </a:r>
            <a:r>
              <a:rPr lang="nl-NL" dirty="0" smtClean="0"/>
              <a:t> device</a:t>
            </a:r>
          </a:p>
          <a:p>
            <a:r>
              <a:rPr lang="nl-NL" dirty="0" err="1" smtClean="0"/>
              <a:t>Create</a:t>
            </a:r>
            <a:r>
              <a:rPr lang="nl-NL" dirty="0" smtClean="0"/>
              <a:t> device (i.e. The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would</a:t>
            </a:r>
            <a:r>
              <a:rPr lang="nl-NL" dirty="0" smtClean="0"/>
              <a:t> </a:t>
            </a:r>
            <a:r>
              <a:rPr lang="nl-NL" dirty="0" err="1" smtClean="0"/>
              <a:t>like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manage)</a:t>
            </a:r>
          </a:p>
          <a:p>
            <a:r>
              <a:rPr lang="nl-NL" dirty="0" err="1" smtClean="0"/>
              <a:t>You</a:t>
            </a:r>
            <a:r>
              <a:rPr lang="nl-NL" dirty="0" smtClean="0"/>
              <a:t> are set </a:t>
            </a:r>
            <a:r>
              <a:rPr lang="nl-NL" dirty="0" err="1" smtClean="0"/>
              <a:t>and</a:t>
            </a:r>
            <a:r>
              <a:rPr lang="nl-NL" dirty="0" smtClean="0"/>
              <a:t> ready </a:t>
            </a:r>
            <a:r>
              <a:rPr lang="nl-NL" dirty="0" err="1" smtClean="0"/>
              <a:t>to</a:t>
            </a:r>
            <a:r>
              <a:rPr lang="nl-NL" dirty="0" smtClean="0"/>
              <a:t> go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0937-5558-EA43-9A7C-425DC0671F83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7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3052233"/>
            <a:ext cx="2780145" cy="38227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2960" y="1100628"/>
            <a:ext cx="7711440" cy="4004772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Manage the </a:t>
            </a:r>
            <a:r>
              <a:rPr lang="nl-NL" dirty="0" err="1" smtClean="0"/>
              <a:t>following</a:t>
            </a:r>
            <a:r>
              <a:rPr lang="nl-NL" dirty="0" smtClean="0"/>
              <a:t> </a:t>
            </a:r>
            <a:r>
              <a:rPr lang="nl-NL" dirty="0" err="1" smtClean="0"/>
              <a:t>entities</a:t>
            </a:r>
            <a:r>
              <a:rPr lang="nl-NL" dirty="0" smtClean="0"/>
              <a:t>:</a:t>
            </a:r>
          </a:p>
          <a:p>
            <a:pPr>
              <a:buFont typeface="Arial"/>
              <a:buChar char="•"/>
            </a:pPr>
            <a:r>
              <a:rPr lang="nl-NL" dirty="0" smtClean="0"/>
              <a:t>Users</a:t>
            </a:r>
          </a:p>
          <a:p>
            <a:pPr>
              <a:buFont typeface="Arial"/>
              <a:buChar char="•"/>
            </a:pPr>
            <a:r>
              <a:rPr lang="nl-NL" dirty="0" smtClean="0"/>
              <a:t>User/Device </a:t>
            </a:r>
            <a:r>
              <a:rPr lang="nl-NL" dirty="0" err="1" smtClean="0"/>
              <a:t>Groups</a:t>
            </a:r>
            <a:endParaRPr lang="nl-NL" dirty="0" smtClean="0"/>
          </a:p>
          <a:p>
            <a:pPr>
              <a:buFont typeface="Arial"/>
              <a:buChar char="•"/>
            </a:pPr>
            <a:r>
              <a:rPr lang="nl-NL" dirty="0" smtClean="0"/>
              <a:t>Device (i.e. Manage </a:t>
            </a:r>
            <a:r>
              <a:rPr lang="nl-NL" dirty="0" err="1" smtClean="0"/>
              <a:t>relationships</a:t>
            </a:r>
            <a:r>
              <a:rPr lang="nl-NL" dirty="0" smtClean="0"/>
              <a:t> </a:t>
            </a:r>
            <a:r>
              <a:rPr lang="nl-NL" dirty="0" err="1" smtClean="0"/>
              <a:t>between</a:t>
            </a:r>
            <a:r>
              <a:rPr lang="nl-NL" dirty="0" smtClean="0"/>
              <a:t> </a:t>
            </a:r>
          </a:p>
          <a:p>
            <a:pPr marL="0" indent="0"/>
            <a:r>
              <a:rPr lang="nl-NL" dirty="0" smtClean="0"/>
              <a:t>	users/</a:t>
            </a:r>
            <a:r>
              <a:rPr lang="nl-NL" dirty="0" err="1" smtClean="0"/>
              <a:t>groups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devices</a:t>
            </a:r>
            <a:r>
              <a:rPr lang="nl-NL" dirty="0" smtClean="0"/>
              <a:t>)</a:t>
            </a:r>
          </a:p>
          <a:p>
            <a:pPr>
              <a:buFont typeface="Arial"/>
              <a:buChar char="•"/>
            </a:pPr>
            <a:endParaRPr lang="nl-NL" dirty="0"/>
          </a:p>
          <a:p>
            <a:pPr marL="0" indent="0"/>
            <a:r>
              <a:rPr lang="nl-NL" dirty="0" smtClean="0"/>
              <a:t>User </a:t>
            </a:r>
            <a:r>
              <a:rPr lang="nl-NL" dirty="0" err="1" smtClean="0"/>
              <a:t>groups</a:t>
            </a:r>
            <a:r>
              <a:rPr lang="nl-NL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Made </a:t>
            </a:r>
            <a:r>
              <a:rPr lang="nl-NL" dirty="0" err="1" smtClean="0"/>
              <a:t>specific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</a:p>
          <a:p>
            <a:pPr marL="0" indent="0"/>
            <a:r>
              <a:rPr lang="nl-NL" dirty="0"/>
              <a:t>	</a:t>
            </a:r>
            <a:r>
              <a:rPr lang="nl-NL" dirty="0" smtClean="0"/>
              <a:t>user </a:t>
            </a:r>
            <a:r>
              <a:rPr lang="nl-NL" dirty="0" err="1" smtClean="0"/>
              <a:t>rights</a:t>
            </a:r>
            <a:endParaRPr lang="nl-NL" dirty="0" smtClean="0"/>
          </a:p>
          <a:p>
            <a:pPr marL="0" indent="0"/>
            <a:r>
              <a:rPr lang="nl-NL" dirty="0" smtClean="0"/>
              <a:t>Device </a:t>
            </a:r>
            <a:r>
              <a:rPr lang="nl-NL" dirty="0" err="1" smtClean="0"/>
              <a:t>groups</a:t>
            </a:r>
            <a:r>
              <a:rPr lang="nl-NL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nl-NL" dirty="0" smtClean="0"/>
              <a:t>Made </a:t>
            </a:r>
            <a:r>
              <a:rPr lang="nl-NL" dirty="0" err="1" smtClean="0"/>
              <a:t>specific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</a:p>
          <a:p>
            <a:pPr marL="0" indent="0"/>
            <a:r>
              <a:rPr lang="nl-NL" dirty="0"/>
              <a:t>	</a:t>
            </a:r>
            <a:r>
              <a:rPr lang="nl-NL" dirty="0" smtClean="0"/>
              <a:t>device </a:t>
            </a:r>
            <a:r>
              <a:rPr lang="nl-NL" dirty="0" err="1" smtClean="0"/>
              <a:t>rights</a:t>
            </a:r>
            <a:endParaRPr lang="nl-NL" dirty="0" smtClean="0"/>
          </a:p>
          <a:p>
            <a:pPr>
              <a:buFont typeface="Arial"/>
              <a:buChar char="•"/>
            </a:pP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0937-5558-EA43-9A7C-425DC0671F83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95230" y="33867"/>
            <a:ext cx="3148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4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2362200"/>
            <a:ext cx="7520940" cy="548640"/>
          </a:xfrm>
        </p:spPr>
        <p:txBody>
          <a:bodyPr/>
          <a:lstStyle/>
          <a:p>
            <a:pPr algn="ctr"/>
            <a:r>
              <a:rPr lang="nl-NL" dirty="0" smtClean="0"/>
              <a:t>Tech Talk</a:t>
            </a:r>
            <a:br>
              <a:rPr lang="nl-NL" dirty="0" smtClean="0"/>
            </a:br>
            <a:r>
              <a:rPr lang="en-US" sz="1200" dirty="0"/>
              <a:t>it gets interesting </a:t>
            </a:r>
            <a:r>
              <a:rPr lang="en-US" sz="1200" dirty="0" smtClean="0"/>
              <a:t>here</a:t>
            </a:r>
            <a:endParaRPr lang="nl-NL" sz="12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032C-9E7C-8848-9AC8-7A168075A659}" type="datetime1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Network Management System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E6C0-9A3E-4EF9-B29D-5D80EC50F65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6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oeken">
  <a:themeElements>
    <a:clrScheme name="Hoeken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Hoeken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ek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Hoeken.thmx</Template>
  <TotalTime>348</TotalTime>
  <Words>659</Words>
  <Application>Microsoft Macintosh PowerPoint</Application>
  <PresentationFormat>Diavoorstelling (4:3)</PresentationFormat>
  <Paragraphs>187</Paragraphs>
  <Slides>24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5" baseType="lpstr">
      <vt:lpstr>Hoeken</vt:lpstr>
      <vt:lpstr>Project NMS: Development phase</vt:lpstr>
      <vt:lpstr>Content</vt:lpstr>
      <vt:lpstr>Introduction A quick summary of the previous presentation</vt:lpstr>
      <vt:lpstr>Project Definition</vt:lpstr>
      <vt:lpstr>Scope &amp; Moscow</vt:lpstr>
      <vt:lpstr>Functions How our product can make Network Management easier</vt:lpstr>
      <vt:lpstr>Manage Devices</vt:lpstr>
      <vt:lpstr>ACL</vt:lpstr>
      <vt:lpstr>Tech Talk it gets interesting here</vt:lpstr>
      <vt:lpstr>Acl</vt:lpstr>
      <vt:lpstr>ACL – simple check</vt:lpstr>
      <vt:lpstr>ACL – a bit more advanced</vt:lpstr>
      <vt:lpstr>Parser</vt:lpstr>
      <vt:lpstr>Dynamic interface querying</vt:lpstr>
      <vt:lpstr>Tasks to CLI commands</vt:lpstr>
      <vt:lpstr>Tasks to CLI commands</vt:lpstr>
      <vt:lpstr>User-supplied arguments</vt:lpstr>
      <vt:lpstr>Security (passwords)</vt:lpstr>
      <vt:lpstr>Demo Show the product</vt:lpstr>
      <vt:lpstr>Demo</vt:lpstr>
      <vt:lpstr>Scope &amp; Moscow</vt:lpstr>
      <vt:lpstr>Test Phase Test  our product and make XML-files</vt:lpstr>
      <vt:lpstr>Test phase</vt:lpstr>
      <vt:lpstr>Project Network Management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NMS: Design phase</dc:title>
  <dc:creator>Sebastiaan</dc:creator>
  <cp:lastModifiedBy>Koen Veelenturf</cp:lastModifiedBy>
  <cp:revision>61</cp:revision>
  <dcterms:created xsi:type="dcterms:W3CDTF">2013-11-11T08:34:39Z</dcterms:created>
  <dcterms:modified xsi:type="dcterms:W3CDTF">2013-12-10T08:49:43Z</dcterms:modified>
</cp:coreProperties>
</file>