
<file path=[Content_Types].xml><?xml version="1.0" encoding="utf-8"?>
<Types xmlns="http://schemas.openxmlformats.org/package/2006/content-types">
  <Default ContentType="image/png" Extension="png"/>
  <Default ContentType="image/x-emf" Extension="emf"/>
  <Default ContentType="image/jpeg" Extension="jpeg"/>
  <Default ContentType="application/vnd.openxmlformats-package.relationships+xml" Extension="rels"/>
  <Default ContentType="application/xml" Extension="xml"/>
  <Default ContentType="image/jpeg" Extension="jp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2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'1.0' encoding='UTF-8' standalone='yes'?>
<Relationships xmlns="http://schemas.openxmlformats.org/package/2006/relationships">
 <Relationship Target="docProps/core.xml" Type="http://schemas.openxmlformats.org/package/2006/relationships/metadata/core-properties" Id="rId3"/>
 <Relationship Target="docProps/thumbnail.jpeg" Type="http://schemas.openxmlformats.org/package/2006/relationships/metadata/thumbnail" Id="rId2"/>
 <Relationship Target="ppt/presentation.xml" Type="http://schemas.openxmlformats.org/officeDocument/2006/relationships/officeDocument" Id="rId1"/>
 <Relationship Target="docProps/app.xml" Type="http://schemas.openxmlformats.org/officeDocument/2006/relationships/extended-properties" Id="rId4"/>
 <Relationship Target="docProps/custom.xml" Type="http://schemas.openxmlformats.org/officeDocument/2006/relationships/custom-properties" Id="rId5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31"/>
  </p:notesMasterIdLst>
  <p:sldIdLst>
    <p:sldId id="257" r:id="rId3"/>
    <p:sldId id="258" r:id="rId4"/>
    <p:sldId id="292" r:id="rId5"/>
    <p:sldId id="265" r:id="rId6"/>
    <p:sldId id="266" r:id="rId7"/>
    <p:sldId id="267" r:id="rId8"/>
    <p:sldId id="268" r:id="rId9"/>
    <p:sldId id="269" r:id="rId10"/>
    <p:sldId id="291" r:id="rId11"/>
    <p:sldId id="271" r:id="rId12"/>
    <p:sldId id="272" r:id="rId13"/>
    <p:sldId id="273" r:id="rId14"/>
    <p:sldId id="274" r:id="rId15"/>
    <p:sldId id="275" r:id="rId16"/>
    <p:sldId id="290" r:id="rId17"/>
    <p:sldId id="277" r:id="rId18"/>
    <p:sldId id="278" r:id="rId19"/>
    <p:sldId id="279" r:id="rId20"/>
    <p:sldId id="280" r:id="rId21"/>
    <p:sldId id="281" r:id="rId22"/>
    <p:sldId id="289" r:id="rId23"/>
    <p:sldId id="283" r:id="rId24"/>
    <p:sldId id="284" r:id="rId25"/>
    <p:sldId id="285" r:id="rId26"/>
    <p:sldId id="286" r:id="rId27"/>
    <p:sldId id="287" r:id="rId28"/>
    <p:sldId id="264" r:id="rId29"/>
    <p:sldId id="288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143C"/>
    <a:srgbClr val="02154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744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43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E6E44-039C-408D-B94A-DCB74E81A61D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D28F6-ED41-4EA4-AD6F-D6ED4A80C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640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sz="12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因为是桌面虚拟化，所以选用的是科技风的背景图片，颜色用的是经典商务科技蓝。</a:t>
            </a:r>
            <a:endParaRPr lang="en-US" altLang="zh-CN" sz="12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  <a:p>
            <a:pPr marL="228600" indent="-228600">
              <a:buAutoNum type="arabicPeriod"/>
            </a:pPr>
            <a:r>
              <a:rPr lang="zh-CN" altLang="en-US" sz="12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整体风格简洁大气。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62A21E-0710-4402-AEDF-748F1B82EC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2485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造字工房悦黑体验版常规体，方正粗宋简体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973C03-5B84-4514-99A2-A15DF04004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49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9E5B-B5B9-440C-B726-55208C872F3C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540E-1C68-4F5E-A496-D190D8399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01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9E5B-B5B9-440C-B726-55208C872F3C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540E-1C68-4F5E-A496-D190D8399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06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9E5B-B5B9-440C-B726-55208C872F3C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540E-1C68-4F5E-A496-D190D8399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123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1325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824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248-966C-44C1-ACBB-4B7630B86DE2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7EB67-5935-49D9-87E9-DBAB508F9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502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248-966C-44C1-ACBB-4B7630B86DE2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7EB67-5935-49D9-87E9-DBAB508F9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593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248-966C-44C1-ACBB-4B7630B86DE2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7EB67-5935-49D9-87E9-DBAB508F9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86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248-966C-44C1-ACBB-4B7630B86DE2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7EB67-5935-49D9-87E9-DBAB508F9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5153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248-966C-44C1-ACBB-4B7630B86DE2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7EB67-5935-49D9-87E9-DBAB508F9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377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248-966C-44C1-ACBB-4B7630B86DE2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7EB67-5935-49D9-87E9-DBAB508F9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14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9E5B-B5B9-440C-B726-55208C872F3C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540E-1C68-4F5E-A496-D190D8399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1169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248-966C-44C1-ACBB-4B7630B86DE2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7EB67-5935-49D9-87E9-DBAB508F9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2030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248-966C-44C1-ACBB-4B7630B86DE2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7EB67-5935-49D9-87E9-DBAB508F9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064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248-966C-44C1-ACBB-4B7630B86DE2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7EB67-5935-49D9-87E9-DBAB508F9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2775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248-966C-44C1-ACBB-4B7630B86DE2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7EB67-5935-49D9-87E9-DBAB508F9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621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B248-966C-44C1-ACBB-4B7630B86DE2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7EB67-5935-49D9-87E9-DBAB508F9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5177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3079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0" y="290280"/>
            <a:ext cx="10515600" cy="94343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5E8A73-44E1-4B55-8C0E-BEFA8EBE6AC9}" type="datetimeFigureOut">
              <a:rPr lang="id-ID">
                <a:solidFill>
                  <a:prstClr val="black"/>
                </a:solidFill>
              </a:rPr>
              <a:pPr/>
              <a:t>27/04/2017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4ECE0B-6A48-4FB3-98FF-149C947D6D9D}" type="slidenum">
              <a:rPr lang="id-ID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1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1067421" y="1772754"/>
            <a:ext cx="6615774" cy="4260456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20693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9E5B-B5B9-440C-B726-55208C872F3C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540E-1C68-4F5E-A496-D190D8399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79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9E5B-B5B9-440C-B726-55208C872F3C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540E-1C68-4F5E-A496-D190D8399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52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9E5B-B5B9-440C-B726-55208C872F3C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540E-1C68-4F5E-A496-D190D8399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34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9E5B-B5B9-440C-B726-55208C872F3C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540E-1C68-4F5E-A496-D190D8399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80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9E5B-B5B9-440C-B726-55208C872F3C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540E-1C68-4F5E-A496-D190D8399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82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9E5B-B5B9-440C-B726-55208C872F3C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540E-1C68-4F5E-A496-D190D8399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54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9E5B-B5B9-440C-B726-55208C872F3C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540E-1C68-4F5E-A496-D190D8399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27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89E5B-B5B9-440C-B726-55208C872F3C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8540E-1C68-4F5E-A496-D190D8399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96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CB248-966C-44C1-ACBB-4B7630B86DE2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7EB67-5935-49D9-87E9-DBAB508F9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82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/>
          <a:srcRect t="7480" b="3831"/>
          <a:stretch>
            <a:fillRect/>
          </a:stretch>
        </p:blipFill>
        <p:spPr>
          <a:xfrm>
            <a:off x="0" y="0"/>
            <a:ext cx="12192000" cy="6324600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0" y="5094514"/>
            <a:ext cx="12192000" cy="1763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0"/>
            <a:ext cx="12192000" cy="5094514"/>
          </a:xfrm>
          <a:prstGeom prst="rect">
            <a:avLst/>
          </a:prstGeom>
          <a:solidFill>
            <a:srgbClr val="02154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685142" y="1743313"/>
            <a:ext cx="68217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康俪金黑W8(P)" panose="020B0800000000000000" pitchFamily="34" charset="-122"/>
                <a:ea typeface="华康俪金黑W8(P)" panose="020B0800000000000000" pitchFamily="34" charset="-122"/>
                <a:cs typeface="+mn-cs"/>
              </a:rPr>
              <a:t>计算机科技毕业答辩模板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3491546" y="2700635"/>
            <a:ext cx="5208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级计算机工程专业</a:t>
            </a:r>
            <a:endParaRPr kumimoji="0" lang="zh-CN" alt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矩形: 圆角 44"/>
          <p:cNvSpPr/>
          <p:nvPr/>
        </p:nvSpPr>
        <p:spPr>
          <a:xfrm>
            <a:off x="5196114" y="4033843"/>
            <a:ext cx="1799771" cy="4990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511566" y="4091899"/>
            <a:ext cx="1180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15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海宝宝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215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3" name="直接连接符 42"/>
          <p:cNvCxnSpPr>
            <a:cxnSpLocks/>
          </p:cNvCxnSpPr>
          <p:nvPr/>
        </p:nvCxnSpPr>
        <p:spPr>
          <a:xfrm flipH="1">
            <a:off x="5267326" y="5945064"/>
            <a:ext cx="1640680" cy="0"/>
          </a:xfrm>
          <a:prstGeom prst="line">
            <a:avLst/>
          </a:prstGeom>
          <a:ln w="47625">
            <a:solidFill>
              <a:srgbClr val="021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4484473" y="5583567"/>
            <a:ext cx="3223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rgbClr val="0215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指导教师 </a:t>
            </a:r>
            <a:r>
              <a:rPr lang="en-US" altLang="zh-CN" sz="1600" dirty="0">
                <a:solidFill>
                  <a:srgbClr val="0215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600" dirty="0">
                <a:solidFill>
                  <a:srgbClr val="0215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李达康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215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442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65391" y="1829701"/>
            <a:ext cx="3635234" cy="3635234"/>
            <a:chOff x="742316" y="1258253"/>
            <a:chExt cx="4622164" cy="4622164"/>
          </a:xfrm>
        </p:grpSpPr>
        <p:sp>
          <p:nvSpPr>
            <p:cNvPr id="3" name="椭圆 2"/>
            <p:cNvSpPr/>
            <p:nvPr/>
          </p:nvSpPr>
          <p:spPr>
            <a:xfrm>
              <a:off x="742316" y="1258253"/>
              <a:ext cx="4622164" cy="46221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459548" y="1923891"/>
              <a:ext cx="3179763" cy="3287713"/>
              <a:chOff x="1459548" y="1923891"/>
              <a:chExt cx="3179763" cy="3287713"/>
            </a:xfrm>
          </p:grpSpPr>
          <p:sp>
            <p:nvSpPr>
              <p:cNvPr id="5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467485" y="1927066"/>
                <a:ext cx="3171825" cy="3284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2953385" y="2743041"/>
                <a:ext cx="1584325" cy="1990725"/>
              </a:xfrm>
              <a:custGeom>
                <a:avLst/>
                <a:gdLst>
                  <a:gd name="T0" fmla="*/ 868 w 998"/>
                  <a:gd name="T1" fmla="*/ 624 h 1254"/>
                  <a:gd name="T2" fmla="*/ 998 w 998"/>
                  <a:gd name="T3" fmla="*/ 1254 h 1254"/>
                  <a:gd name="T4" fmla="*/ 0 w 998"/>
                  <a:gd name="T5" fmla="*/ 1254 h 1254"/>
                  <a:gd name="T6" fmla="*/ 0 w 998"/>
                  <a:gd name="T7" fmla="*/ 0 h 1254"/>
                  <a:gd name="T8" fmla="*/ 998 w 998"/>
                  <a:gd name="T9" fmla="*/ 0 h 1254"/>
                  <a:gd name="T10" fmla="*/ 868 w 998"/>
                  <a:gd name="T11" fmla="*/ 624 h 1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98" h="1254">
                    <a:moveTo>
                      <a:pt x="868" y="624"/>
                    </a:moveTo>
                    <a:lnTo>
                      <a:pt x="998" y="1254"/>
                    </a:lnTo>
                    <a:lnTo>
                      <a:pt x="0" y="1254"/>
                    </a:lnTo>
                    <a:lnTo>
                      <a:pt x="0" y="0"/>
                    </a:lnTo>
                    <a:lnTo>
                      <a:pt x="998" y="0"/>
                    </a:lnTo>
                    <a:lnTo>
                      <a:pt x="868" y="6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" name="Line 6"/>
              <p:cNvSpPr>
                <a:spLocks noChangeShapeType="1"/>
              </p:cNvSpPr>
              <p:nvPr/>
            </p:nvSpPr>
            <p:spPr bwMode="auto">
              <a:xfrm>
                <a:off x="2731135" y="2443004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Line 7"/>
              <p:cNvSpPr>
                <a:spLocks noChangeShapeType="1"/>
              </p:cNvSpPr>
              <p:nvPr/>
            </p:nvSpPr>
            <p:spPr bwMode="auto">
              <a:xfrm>
                <a:off x="2731135" y="2443004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562860" y="2306479"/>
                <a:ext cx="41275" cy="373063"/>
              </a:xfrm>
              <a:prstGeom prst="rect">
                <a:avLst/>
              </a:prstGeom>
              <a:solidFill>
                <a:srgbClr val="E86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8260" y="2581116"/>
                <a:ext cx="195263" cy="1968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385060" y="2581116"/>
                <a:ext cx="203200" cy="196850"/>
              </a:xfrm>
              <a:prstGeom prst="rect">
                <a:avLst/>
              </a:prstGeom>
              <a:solidFill>
                <a:srgbClr val="E3D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2162810" y="2679541"/>
                <a:ext cx="430213" cy="595313"/>
              </a:xfrm>
              <a:custGeom>
                <a:avLst/>
                <a:gdLst>
                  <a:gd name="T0" fmla="*/ 0 w 271"/>
                  <a:gd name="T1" fmla="*/ 375 h 375"/>
                  <a:gd name="T2" fmla="*/ 43 w 271"/>
                  <a:gd name="T3" fmla="*/ 43 h 375"/>
                  <a:gd name="T4" fmla="*/ 268 w 271"/>
                  <a:gd name="T5" fmla="*/ 0 h 375"/>
                  <a:gd name="T6" fmla="*/ 271 w 271"/>
                  <a:gd name="T7" fmla="*/ 296 h 375"/>
                  <a:gd name="T8" fmla="*/ 0 w 271"/>
                  <a:gd name="T9" fmla="*/ 375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1" h="375">
                    <a:moveTo>
                      <a:pt x="0" y="375"/>
                    </a:moveTo>
                    <a:lnTo>
                      <a:pt x="43" y="43"/>
                    </a:lnTo>
                    <a:lnTo>
                      <a:pt x="268" y="0"/>
                    </a:lnTo>
                    <a:lnTo>
                      <a:pt x="271" y="296"/>
                    </a:lnTo>
                    <a:lnTo>
                      <a:pt x="0" y="375"/>
                    </a:lnTo>
                    <a:close/>
                  </a:path>
                </a:pathLst>
              </a:custGeom>
              <a:solidFill>
                <a:srgbClr val="5270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2588260" y="2679541"/>
                <a:ext cx="428625" cy="595313"/>
              </a:xfrm>
              <a:custGeom>
                <a:avLst/>
                <a:gdLst>
                  <a:gd name="T0" fmla="*/ 3 w 270"/>
                  <a:gd name="T1" fmla="*/ 296 h 375"/>
                  <a:gd name="T2" fmla="*/ 0 w 270"/>
                  <a:gd name="T3" fmla="*/ 0 h 375"/>
                  <a:gd name="T4" fmla="*/ 3 w 270"/>
                  <a:gd name="T5" fmla="*/ 0 h 375"/>
                  <a:gd name="T6" fmla="*/ 230 w 270"/>
                  <a:gd name="T7" fmla="*/ 43 h 375"/>
                  <a:gd name="T8" fmla="*/ 270 w 270"/>
                  <a:gd name="T9" fmla="*/ 375 h 375"/>
                  <a:gd name="T10" fmla="*/ 3 w 270"/>
                  <a:gd name="T11" fmla="*/ 296 h 375"/>
                  <a:gd name="T12" fmla="*/ 3 w 270"/>
                  <a:gd name="T13" fmla="*/ 296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0" h="375">
                    <a:moveTo>
                      <a:pt x="3" y="296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230" y="43"/>
                    </a:lnTo>
                    <a:lnTo>
                      <a:pt x="270" y="375"/>
                    </a:lnTo>
                    <a:lnTo>
                      <a:pt x="3" y="296"/>
                    </a:lnTo>
                    <a:lnTo>
                      <a:pt x="3" y="296"/>
                    </a:lnTo>
                    <a:close/>
                  </a:path>
                </a:pathLst>
              </a:custGeom>
              <a:solidFill>
                <a:srgbClr val="2D5F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2593023" y="3363754"/>
                <a:ext cx="722313" cy="1493838"/>
              </a:xfrm>
              <a:custGeom>
                <a:avLst/>
                <a:gdLst>
                  <a:gd name="T0" fmla="*/ 286 w 455"/>
                  <a:gd name="T1" fmla="*/ 83 h 941"/>
                  <a:gd name="T2" fmla="*/ 455 w 455"/>
                  <a:gd name="T3" fmla="*/ 131 h 941"/>
                  <a:gd name="T4" fmla="*/ 362 w 455"/>
                  <a:gd name="T5" fmla="*/ 877 h 941"/>
                  <a:gd name="T6" fmla="*/ 7 w 455"/>
                  <a:gd name="T7" fmla="*/ 941 h 941"/>
                  <a:gd name="T8" fmla="*/ 0 w 455"/>
                  <a:gd name="T9" fmla="*/ 121 h 941"/>
                  <a:gd name="T10" fmla="*/ 0 w 455"/>
                  <a:gd name="T11" fmla="*/ 0 h 941"/>
                  <a:gd name="T12" fmla="*/ 286 w 455"/>
                  <a:gd name="T13" fmla="*/ 83 h 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5" h="941">
                    <a:moveTo>
                      <a:pt x="286" y="83"/>
                    </a:moveTo>
                    <a:lnTo>
                      <a:pt x="455" y="131"/>
                    </a:lnTo>
                    <a:lnTo>
                      <a:pt x="362" y="877"/>
                    </a:lnTo>
                    <a:lnTo>
                      <a:pt x="7" y="941"/>
                    </a:lnTo>
                    <a:lnTo>
                      <a:pt x="0" y="121"/>
                    </a:lnTo>
                    <a:lnTo>
                      <a:pt x="0" y="0"/>
                    </a:lnTo>
                    <a:lnTo>
                      <a:pt x="286" y="83"/>
                    </a:lnTo>
                    <a:close/>
                  </a:path>
                </a:pathLst>
              </a:custGeom>
              <a:solidFill>
                <a:srgbClr val="5270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1870710" y="3363754"/>
                <a:ext cx="733425" cy="1498600"/>
              </a:xfrm>
              <a:custGeom>
                <a:avLst/>
                <a:gdLst>
                  <a:gd name="T0" fmla="*/ 168 w 462"/>
                  <a:gd name="T1" fmla="*/ 83 h 944"/>
                  <a:gd name="T2" fmla="*/ 455 w 462"/>
                  <a:gd name="T3" fmla="*/ 0 h 944"/>
                  <a:gd name="T4" fmla="*/ 455 w 462"/>
                  <a:gd name="T5" fmla="*/ 0 h 944"/>
                  <a:gd name="T6" fmla="*/ 455 w 462"/>
                  <a:gd name="T7" fmla="*/ 121 h 944"/>
                  <a:gd name="T8" fmla="*/ 462 w 462"/>
                  <a:gd name="T9" fmla="*/ 941 h 944"/>
                  <a:gd name="T10" fmla="*/ 455 w 462"/>
                  <a:gd name="T11" fmla="*/ 944 h 944"/>
                  <a:gd name="T12" fmla="*/ 92 w 462"/>
                  <a:gd name="T13" fmla="*/ 877 h 944"/>
                  <a:gd name="T14" fmla="*/ 0 w 462"/>
                  <a:gd name="T15" fmla="*/ 131 h 944"/>
                  <a:gd name="T16" fmla="*/ 168 w 462"/>
                  <a:gd name="T17" fmla="*/ 83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2" h="944">
                    <a:moveTo>
                      <a:pt x="168" y="83"/>
                    </a:moveTo>
                    <a:lnTo>
                      <a:pt x="455" y="0"/>
                    </a:lnTo>
                    <a:lnTo>
                      <a:pt x="455" y="0"/>
                    </a:lnTo>
                    <a:lnTo>
                      <a:pt x="455" y="121"/>
                    </a:lnTo>
                    <a:lnTo>
                      <a:pt x="462" y="941"/>
                    </a:lnTo>
                    <a:lnTo>
                      <a:pt x="455" y="944"/>
                    </a:lnTo>
                    <a:lnTo>
                      <a:pt x="92" y="877"/>
                    </a:lnTo>
                    <a:lnTo>
                      <a:pt x="0" y="131"/>
                    </a:lnTo>
                    <a:lnTo>
                      <a:pt x="168" y="83"/>
                    </a:lnTo>
                    <a:close/>
                  </a:path>
                </a:pathLst>
              </a:custGeom>
              <a:solidFill>
                <a:srgbClr val="2D5F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1846898" y="3149441"/>
                <a:ext cx="746125" cy="422275"/>
              </a:xfrm>
              <a:custGeom>
                <a:avLst/>
                <a:gdLst>
                  <a:gd name="T0" fmla="*/ 199 w 470"/>
                  <a:gd name="T1" fmla="*/ 79 h 266"/>
                  <a:gd name="T2" fmla="*/ 470 w 470"/>
                  <a:gd name="T3" fmla="*/ 0 h 266"/>
                  <a:gd name="T4" fmla="*/ 470 w 470"/>
                  <a:gd name="T5" fmla="*/ 135 h 266"/>
                  <a:gd name="T6" fmla="*/ 470 w 470"/>
                  <a:gd name="T7" fmla="*/ 135 h 266"/>
                  <a:gd name="T8" fmla="*/ 183 w 470"/>
                  <a:gd name="T9" fmla="*/ 218 h 266"/>
                  <a:gd name="T10" fmla="*/ 15 w 470"/>
                  <a:gd name="T11" fmla="*/ 266 h 266"/>
                  <a:gd name="T12" fmla="*/ 0 w 470"/>
                  <a:gd name="T13" fmla="*/ 135 h 266"/>
                  <a:gd name="T14" fmla="*/ 199 w 470"/>
                  <a:gd name="T15" fmla="*/ 79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0" h="266">
                    <a:moveTo>
                      <a:pt x="199" y="79"/>
                    </a:moveTo>
                    <a:lnTo>
                      <a:pt x="470" y="0"/>
                    </a:lnTo>
                    <a:lnTo>
                      <a:pt x="470" y="135"/>
                    </a:lnTo>
                    <a:lnTo>
                      <a:pt x="470" y="135"/>
                    </a:lnTo>
                    <a:lnTo>
                      <a:pt x="183" y="218"/>
                    </a:lnTo>
                    <a:lnTo>
                      <a:pt x="15" y="266"/>
                    </a:lnTo>
                    <a:lnTo>
                      <a:pt x="0" y="135"/>
                    </a:lnTo>
                    <a:lnTo>
                      <a:pt x="199" y="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2593023" y="3149441"/>
                <a:ext cx="744538" cy="422275"/>
              </a:xfrm>
              <a:custGeom>
                <a:avLst/>
                <a:gdLst>
                  <a:gd name="T0" fmla="*/ 0 w 469"/>
                  <a:gd name="T1" fmla="*/ 0 h 266"/>
                  <a:gd name="T2" fmla="*/ 267 w 469"/>
                  <a:gd name="T3" fmla="*/ 79 h 266"/>
                  <a:gd name="T4" fmla="*/ 469 w 469"/>
                  <a:gd name="T5" fmla="*/ 135 h 266"/>
                  <a:gd name="T6" fmla="*/ 455 w 469"/>
                  <a:gd name="T7" fmla="*/ 266 h 266"/>
                  <a:gd name="T8" fmla="*/ 286 w 469"/>
                  <a:gd name="T9" fmla="*/ 218 h 266"/>
                  <a:gd name="T10" fmla="*/ 0 w 469"/>
                  <a:gd name="T11" fmla="*/ 135 h 266"/>
                  <a:gd name="T12" fmla="*/ 0 w 469"/>
                  <a:gd name="T13" fmla="*/ 0 h 266"/>
                  <a:gd name="T14" fmla="*/ 0 w 469"/>
                  <a:gd name="T15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9" h="266">
                    <a:moveTo>
                      <a:pt x="0" y="0"/>
                    </a:moveTo>
                    <a:lnTo>
                      <a:pt x="267" y="79"/>
                    </a:lnTo>
                    <a:lnTo>
                      <a:pt x="469" y="135"/>
                    </a:lnTo>
                    <a:lnTo>
                      <a:pt x="455" y="266"/>
                    </a:lnTo>
                    <a:lnTo>
                      <a:pt x="286" y="218"/>
                    </a:lnTo>
                    <a:lnTo>
                      <a:pt x="0" y="13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ED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2272348" y="2904966"/>
                <a:ext cx="320675" cy="153988"/>
              </a:xfrm>
              <a:custGeom>
                <a:avLst/>
                <a:gdLst>
                  <a:gd name="T0" fmla="*/ 0 w 202"/>
                  <a:gd name="T1" fmla="*/ 0 h 97"/>
                  <a:gd name="T2" fmla="*/ 199 w 202"/>
                  <a:gd name="T3" fmla="*/ 0 h 97"/>
                  <a:gd name="T4" fmla="*/ 202 w 202"/>
                  <a:gd name="T5" fmla="*/ 97 h 97"/>
                  <a:gd name="T6" fmla="*/ 0 w 202"/>
                  <a:gd name="T7" fmla="*/ 97 h 97"/>
                  <a:gd name="T8" fmla="*/ 0 w 202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2" h="97">
                    <a:moveTo>
                      <a:pt x="0" y="0"/>
                    </a:moveTo>
                    <a:lnTo>
                      <a:pt x="199" y="0"/>
                    </a:lnTo>
                    <a:lnTo>
                      <a:pt x="202" y="97"/>
                    </a:lnTo>
                    <a:lnTo>
                      <a:pt x="0" y="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2588260" y="2904966"/>
                <a:ext cx="304800" cy="153988"/>
              </a:xfrm>
              <a:custGeom>
                <a:avLst/>
                <a:gdLst>
                  <a:gd name="T0" fmla="*/ 192 w 192"/>
                  <a:gd name="T1" fmla="*/ 0 h 97"/>
                  <a:gd name="T2" fmla="*/ 192 w 192"/>
                  <a:gd name="T3" fmla="*/ 97 h 97"/>
                  <a:gd name="T4" fmla="*/ 3 w 192"/>
                  <a:gd name="T5" fmla="*/ 97 h 97"/>
                  <a:gd name="T6" fmla="*/ 0 w 192"/>
                  <a:gd name="T7" fmla="*/ 0 h 97"/>
                  <a:gd name="T8" fmla="*/ 192 w 192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97">
                    <a:moveTo>
                      <a:pt x="192" y="0"/>
                    </a:moveTo>
                    <a:lnTo>
                      <a:pt x="192" y="97"/>
                    </a:lnTo>
                    <a:lnTo>
                      <a:pt x="3" y="97"/>
                    </a:lnTo>
                    <a:lnTo>
                      <a:pt x="0" y="0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E3D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2272348" y="3967004"/>
                <a:ext cx="225425" cy="635000"/>
              </a:xfrm>
              <a:custGeom>
                <a:avLst/>
                <a:gdLst>
                  <a:gd name="T0" fmla="*/ 1 w 60"/>
                  <a:gd name="T1" fmla="*/ 36 h 169"/>
                  <a:gd name="T2" fmla="*/ 12 w 60"/>
                  <a:gd name="T3" fmla="*/ 24 h 169"/>
                  <a:gd name="T4" fmla="*/ 1 w 60"/>
                  <a:gd name="T5" fmla="*/ 11 h 169"/>
                  <a:gd name="T6" fmla="*/ 0 w 60"/>
                  <a:gd name="T7" fmla="*/ 11 h 169"/>
                  <a:gd name="T8" fmla="*/ 0 w 60"/>
                  <a:gd name="T9" fmla="*/ 0 h 169"/>
                  <a:gd name="T10" fmla="*/ 1 w 60"/>
                  <a:gd name="T11" fmla="*/ 0 h 169"/>
                  <a:gd name="T12" fmla="*/ 23 w 60"/>
                  <a:gd name="T13" fmla="*/ 24 h 169"/>
                  <a:gd name="T14" fmla="*/ 5 w 60"/>
                  <a:gd name="T15" fmla="*/ 46 h 169"/>
                  <a:gd name="T16" fmla="*/ 15 w 60"/>
                  <a:gd name="T17" fmla="*/ 46 h 169"/>
                  <a:gd name="T18" fmla="*/ 20 w 60"/>
                  <a:gd name="T19" fmla="*/ 51 h 169"/>
                  <a:gd name="T20" fmla="*/ 15 w 60"/>
                  <a:gd name="T21" fmla="*/ 55 h 169"/>
                  <a:gd name="T22" fmla="*/ 7 w 60"/>
                  <a:gd name="T23" fmla="*/ 55 h 169"/>
                  <a:gd name="T24" fmla="*/ 7 w 60"/>
                  <a:gd name="T25" fmla="*/ 144 h 169"/>
                  <a:gd name="T26" fmla="*/ 49 w 60"/>
                  <a:gd name="T27" fmla="*/ 95 h 169"/>
                  <a:gd name="T28" fmla="*/ 54 w 60"/>
                  <a:gd name="T29" fmla="*/ 90 h 169"/>
                  <a:gd name="T30" fmla="*/ 60 w 60"/>
                  <a:gd name="T31" fmla="*/ 95 h 169"/>
                  <a:gd name="T32" fmla="*/ 13 w 60"/>
                  <a:gd name="T33" fmla="*/ 154 h 169"/>
                  <a:gd name="T34" fmla="*/ 1 w 60"/>
                  <a:gd name="T35" fmla="*/ 169 h 169"/>
                  <a:gd name="T36" fmla="*/ 0 w 60"/>
                  <a:gd name="T37" fmla="*/ 36 h 169"/>
                  <a:gd name="T38" fmla="*/ 1 w 60"/>
                  <a:gd name="T39" fmla="*/ 36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0" h="169">
                    <a:moveTo>
                      <a:pt x="1" y="36"/>
                    </a:moveTo>
                    <a:cubicBezTo>
                      <a:pt x="7" y="36"/>
                      <a:pt x="12" y="30"/>
                      <a:pt x="12" y="24"/>
                    </a:cubicBezTo>
                    <a:cubicBezTo>
                      <a:pt x="12" y="17"/>
                      <a:pt x="7" y="11"/>
                      <a:pt x="1" y="11"/>
                    </a:cubicBezTo>
                    <a:cubicBezTo>
                      <a:pt x="1" y="11"/>
                      <a:pt x="0" y="11"/>
                      <a:pt x="0" y="1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3" y="0"/>
                      <a:pt x="23" y="11"/>
                      <a:pt x="23" y="24"/>
                    </a:cubicBezTo>
                    <a:cubicBezTo>
                      <a:pt x="23" y="35"/>
                      <a:pt x="15" y="44"/>
                      <a:pt x="5" y="46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18" y="46"/>
                      <a:pt x="20" y="48"/>
                      <a:pt x="20" y="51"/>
                    </a:cubicBezTo>
                    <a:cubicBezTo>
                      <a:pt x="20" y="53"/>
                      <a:pt x="18" y="55"/>
                      <a:pt x="15" y="55"/>
                    </a:cubicBezTo>
                    <a:cubicBezTo>
                      <a:pt x="7" y="55"/>
                      <a:pt x="7" y="55"/>
                      <a:pt x="7" y="55"/>
                    </a:cubicBezTo>
                    <a:cubicBezTo>
                      <a:pt x="7" y="144"/>
                      <a:pt x="7" y="144"/>
                      <a:pt x="7" y="144"/>
                    </a:cubicBezTo>
                    <a:cubicBezTo>
                      <a:pt x="31" y="140"/>
                      <a:pt x="49" y="120"/>
                      <a:pt x="49" y="95"/>
                    </a:cubicBezTo>
                    <a:cubicBezTo>
                      <a:pt x="49" y="92"/>
                      <a:pt x="51" y="90"/>
                      <a:pt x="54" y="90"/>
                    </a:cubicBezTo>
                    <a:cubicBezTo>
                      <a:pt x="57" y="90"/>
                      <a:pt x="60" y="92"/>
                      <a:pt x="60" y="95"/>
                    </a:cubicBezTo>
                    <a:cubicBezTo>
                      <a:pt x="60" y="124"/>
                      <a:pt x="40" y="148"/>
                      <a:pt x="13" y="154"/>
                    </a:cubicBezTo>
                    <a:cubicBezTo>
                      <a:pt x="1" y="169"/>
                      <a:pt x="1" y="169"/>
                      <a:pt x="1" y="169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1" y="36"/>
                      <a:pt x="1" y="36"/>
                    </a:cubicBezTo>
                    <a:close/>
                  </a:path>
                </a:pathLst>
              </a:custGeom>
              <a:solidFill>
                <a:srgbClr val="E86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2046923" y="3967004"/>
                <a:ext cx="230188" cy="635000"/>
              </a:xfrm>
              <a:custGeom>
                <a:avLst/>
                <a:gdLst>
                  <a:gd name="T0" fmla="*/ 6 w 61"/>
                  <a:gd name="T1" fmla="*/ 90 h 169"/>
                  <a:gd name="T2" fmla="*/ 11 w 61"/>
                  <a:gd name="T3" fmla="*/ 95 h 169"/>
                  <a:gd name="T4" fmla="*/ 54 w 61"/>
                  <a:gd name="T5" fmla="*/ 144 h 169"/>
                  <a:gd name="T6" fmla="*/ 54 w 61"/>
                  <a:gd name="T7" fmla="*/ 55 h 169"/>
                  <a:gd name="T8" fmla="*/ 47 w 61"/>
                  <a:gd name="T9" fmla="*/ 55 h 169"/>
                  <a:gd name="T10" fmla="*/ 41 w 61"/>
                  <a:gd name="T11" fmla="*/ 51 h 169"/>
                  <a:gd name="T12" fmla="*/ 47 w 61"/>
                  <a:gd name="T13" fmla="*/ 46 h 169"/>
                  <a:gd name="T14" fmla="*/ 56 w 61"/>
                  <a:gd name="T15" fmla="*/ 46 h 169"/>
                  <a:gd name="T16" fmla="*/ 38 w 61"/>
                  <a:gd name="T17" fmla="*/ 24 h 169"/>
                  <a:gd name="T18" fmla="*/ 60 w 61"/>
                  <a:gd name="T19" fmla="*/ 0 h 169"/>
                  <a:gd name="T20" fmla="*/ 60 w 61"/>
                  <a:gd name="T21" fmla="*/ 11 h 169"/>
                  <a:gd name="T22" fmla="*/ 49 w 61"/>
                  <a:gd name="T23" fmla="*/ 24 h 169"/>
                  <a:gd name="T24" fmla="*/ 60 w 61"/>
                  <a:gd name="T25" fmla="*/ 36 h 169"/>
                  <a:gd name="T26" fmla="*/ 61 w 61"/>
                  <a:gd name="T27" fmla="*/ 169 h 169"/>
                  <a:gd name="T28" fmla="*/ 61 w 61"/>
                  <a:gd name="T29" fmla="*/ 169 h 169"/>
                  <a:gd name="T30" fmla="*/ 48 w 61"/>
                  <a:gd name="T31" fmla="*/ 154 h 169"/>
                  <a:gd name="T32" fmla="*/ 0 w 61"/>
                  <a:gd name="T33" fmla="*/ 95 h 169"/>
                  <a:gd name="T34" fmla="*/ 6 w 61"/>
                  <a:gd name="T35" fmla="*/ 9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" h="169">
                    <a:moveTo>
                      <a:pt x="6" y="90"/>
                    </a:moveTo>
                    <a:cubicBezTo>
                      <a:pt x="9" y="90"/>
                      <a:pt x="11" y="92"/>
                      <a:pt x="11" y="95"/>
                    </a:cubicBezTo>
                    <a:cubicBezTo>
                      <a:pt x="11" y="120"/>
                      <a:pt x="30" y="141"/>
                      <a:pt x="54" y="144"/>
                    </a:cubicBezTo>
                    <a:cubicBezTo>
                      <a:pt x="54" y="55"/>
                      <a:pt x="54" y="55"/>
                      <a:pt x="54" y="55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4" y="55"/>
                      <a:pt x="41" y="53"/>
                      <a:pt x="41" y="51"/>
                    </a:cubicBezTo>
                    <a:cubicBezTo>
                      <a:pt x="41" y="48"/>
                      <a:pt x="44" y="46"/>
                      <a:pt x="4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46" y="44"/>
                      <a:pt x="38" y="35"/>
                      <a:pt x="38" y="24"/>
                    </a:cubicBezTo>
                    <a:cubicBezTo>
                      <a:pt x="38" y="11"/>
                      <a:pt x="48" y="1"/>
                      <a:pt x="60" y="0"/>
                    </a:cubicBezTo>
                    <a:cubicBezTo>
                      <a:pt x="60" y="11"/>
                      <a:pt x="60" y="11"/>
                      <a:pt x="60" y="11"/>
                    </a:cubicBezTo>
                    <a:cubicBezTo>
                      <a:pt x="54" y="11"/>
                      <a:pt x="49" y="17"/>
                      <a:pt x="49" y="24"/>
                    </a:cubicBezTo>
                    <a:cubicBezTo>
                      <a:pt x="49" y="30"/>
                      <a:pt x="54" y="36"/>
                      <a:pt x="60" y="36"/>
                    </a:cubicBezTo>
                    <a:cubicBezTo>
                      <a:pt x="61" y="169"/>
                      <a:pt x="61" y="169"/>
                      <a:pt x="61" y="169"/>
                    </a:cubicBezTo>
                    <a:cubicBezTo>
                      <a:pt x="61" y="169"/>
                      <a:pt x="61" y="169"/>
                      <a:pt x="61" y="169"/>
                    </a:cubicBezTo>
                    <a:cubicBezTo>
                      <a:pt x="48" y="154"/>
                      <a:pt x="48" y="154"/>
                      <a:pt x="48" y="154"/>
                    </a:cubicBezTo>
                    <a:cubicBezTo>
                      <a:pt x="21" y="148"/>
                      <a:pt x="0" y="124"/>
                      <a:pt x="0" y="95"/>
                    </a:cubicBezTo>
                    <a:cubicBezTo>
                      <a:pt x="0" y="92"/>
                      <a:pt x="3" y="90"/>
                      <a:pt x="6" y="90"/>
                    </a:cubicBezTo>
                    <a:close/>
                  </a:path>
                </a:pathLst>
              </a:custGeom>
              <a:solidFill>
                <a:srgbClr val="E651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1780223" y="4733766"/>
                <a:ext cx="2859088" cy="477838"/>
              </a:xfrm>
              <a:custGeom>
                <a:avLst/>
                <a:gdLst>
                  <a:gd name="T0" fmla="*/ 732 w 760"/>
                  <a:gd name="T1" fmla="*/ 0 h 127"/>
                  <a:gd name="T2" fmla="*/ 27 w 760"/>
                  <a:gd name="T3" fmla="*/ 2 h 127"/>
                  <a:gd name="T4" fmla="*/ 2 w 760"/>
                  <a:gd name="T5" fmla="*/ 15 h 127"/>
                  <a:gd name="T6" fmla="*/ 33 w 760"/>
                  <a:gd name="T7" fmla="*/ 27 h 127"/>
                  <a:gd name="T8" fmla="*/ 165 w 760"/>
                  <a:gd name="T9" fmla="*/ 25 h 127"/>
                  <a:gd name="T10" fmla="*/ 193 w 760"/>
                  <a:gd name="T11" fmla="*/ 38 h 127"/>
                  <a:gd name="T12" fmla="*/ 165 w 760"/>
                  <a:gd name="T13" fmla="*/ 52 h 127"/>
                  <a:gd name="T14" fmla="*/ 128 w 760"/>
                  <a:gd name="T15" fmla="*/ 52 h 127"/>
                  <a:gd name="T16" fmla="*/ 100 w 760"/>
                  <a:gd name="T17" fmla="*/ 64 h 127"/>
                  <a:gd name="T18" fmla="*/ 128 w 760"/>
                  <a:gd name="T19" fmla="*/ 75 h 127"/>
                  <a:gd name="T20" fmla="*/ 288 w 760"/>
                  <a:gd name="T21" fmla="*/ 75 h 127"/>
                  <a:gd name="T22" fmla="*/ 316 w 760"/>
                  <a:gd name="T23" fmla="*/ 88 h 127"/>
                  <a:gd name="T24" fmla="*/ 288 w 760"/>
                  <a:gd name="T25" fmla="*/ 101 h 127"/>
                  <a:gd name="T26" fmla="*/ 248 w 760"/>
                  <a:gd name="T27" fmla="*/ 101 h 127"/>
                  <a:gd name="T28" fmla="*/ 222 w 760"/>
                  <a:gd name="T29" fmla="*/ 114 h 127"/>
                  <a:gd name="T30" fmla="*/ 252 w 760"/>
                  <a:gd name="T31" fmla="*/ 127 h 127"/>
                  <a:gd name="T32" fmla="*/ 487 w 760"/>
                  <a:gd name="T33" fmla="*/ 124 h 127"/>
                  <a:gd name="T34" fmla="*/ 516 w 760"/>
                  <a:gd name="T35" fmla="*/ 112 h 127"/>
                  <a:gd name="T36" fmla="*/ 488 w 760"/>
                  <a:gd name="T37" fmla="*/ 101 h 127"/>
                  <a:gd name="T38" fmla="*/ 478 w 760"/>
                  <a:gd name="T39" fmla="*/ 101 h 127"/>
                  <a:gd name="T40" fmla="*/ 450 w 760"/>
                  <a:gd name="T41" fmla="*/ 88 h 127"/>
                  <a:gd name="T42" fmla="*/ 478 w 760"/>
                  <a:gd name="T43" fmla="*/ 75 h 127"/>
                  <a:gd name="T44" fmla="*/ 662 w 760"/>
                  <a:gd name="T45" fmla="*/ 75 h 127"/>
                  <a:gd name="T46" fmla="*/ 690 w 760"/>
                  <a:gd name="T47" fmla="*/ 61 h 127"/>
                  <a:gd name="T48" fmla="*/ 662 w 760"/>
                  <a:gd name="T49" fmla="*/ 47 h 127"/>
                  <a:gd name="T50" fmla="*/ 520 w 760"/>
                  <a:gd name="T51" fmla="*/ 51 h 127"/>
                  <a:gd name="T52" fmla="*/ 492 w 760"/>
                  <a:gd name="T53" fmla="*/ 49 h 127"/>
                  <a:gd name="T54" fmla="*/ 521 w 760"/>
                  <a:gd name="T55" fmla="*/ 47 h 127"/>
                  <a:gd name="T56" fmla="*/ 732 w 760"/>
                  <a:gd name="T57" fmla="*/ 41 h 127"/>
                  <a:gd name="T58" fmla="*/ 760 w 760"/>
                  <a:gd name="T59" fmla="*/ 20 h 127"/>
                  <a:gd name="T60" fmla="*/ 732 w 760"/>
                  <a:gd name="T61" fmla="*/ 0 h 127"/>
                  <a:gd name="T62" fmla="*/ 302 w 760"/>
                  <a:gd name="T63" fmla="*/ 119 h 127"/>
                  <a:gd name="T64" fmla="*/ 254 w 760"/>
                  <a:gd name="T65" fmla="*/ 119 h 127"/>
                  <a:gd name="T66" fmla="*/ 246 w 760"/>
                  <a:gd name="T67" fmla="*/ 113 h 127"/>
                  <a:gd name="T68" fmla="*/ 254 w 760"/>
                  <a:gd name="T69" fmla="*/ 108 h 127"/>
                  <a:gd name="T70" fmla="*/ 302 w 760"/>
                  <a:gd name="T71" fmla="*/ 108 h 127"/>
                  <a:gd name="T72" fmla="*/ 311 w 760"/>
                  <a:gd name="T73" fmla="*/ 113 h 127"/>
                  <a:gd name="T74" fmla="*/ 302 w 760"/>
                  <a:gd name="T75" fmla="*/ 119 h 127"/>
                  <a:gd name="T76" fmla="*/ 463 w 760"/>
                  <a:gd name="T77" fmla="*/ 58 h 127"/>
                  <a:gd name="T78" fmla="*/ 384 w 760"/>
                  <a:gd name="T79" fmla="*/ 58 h 127"/>
                  <a:gd name="T80" fmla="*/ 369 w 760"/>
                  <a:gd name="T81" fmla="*/ 49 h 127"/>
                  <a:gd name="T82" fmla="*/ 384 w 760"/>
                  <a:gd name="T83" fmla="*/ 39 h 127"/>
                  <a:gd name="T84" fmla="*/ 463 w 760"/>
                  <a:gd name="T85" fmla="*/ 39 h 127"/>
                  <a:gd name="T86" fmla="*/ 478 w 760"/>
                  <a:gd name="T87" fmla="*/ 49 h 127"/>
                  <a:gd name="T88" fmla="*/ 463 w 760"/>
                  <a:gd name="T89" fmla="*/ 58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60" h="127">
                    <a:moveTo>
                      <a:pt x="732" y="0"/>
                    </a:moveTo>
                    <a:cubicBezTo>
                      <a:pt x="27" y="2"/>
                      <a:pt x="27" y="2"/>
                      <a:pt x="27" y="2"/>
                    </a:cubicBezTo>
                    <a:cubicBezTo>
                      <a:pt x="12" y="2"/>
                      <a:pt x="0" y="8"/>
                      <a:pt x="2" y="15"/>
                    </a:cubicBezTo>
                    <a:cubicBezTo>
                      <a:pt x="4" y="22"/>
                      <a:pt x="18" y="28"/>
                      <a:pt x="33" y="27"/>
                    </a:cubicBezTo>
                    <a:cubicBezTo>
                      <a:pt x="165" y="25"/>
                      <a:pt x="165" y="25"/>
                      <a:pt x="165" y="25"/>
                    </a:cubicBezTo>
                    <a:cubicBezTo>
                      <a:pt x="180" y="25"/>
                      <a:pt x="193" y="31"/>
                      <a:pt x="193" y="38"/>
                    </a:cubicBezTo>
                    <a:cubicBezTo>
                      <a:pt x="193" y="46"/>
                      <a:pt x="180" y="52"/>
                      <a:pt x="165" y="52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13" y="52"/>
                      <a:pt x="100" y="57"/>
                      <a:pt x="100" y="64"/>
                    </a:cubicBezTo>
                    <a:cubicBezTo>
                      <a:pt x="100" y="70"/>
                      <a:pt x="113" y="75"/>
                      <a:pt x="128" y="75"/>
                    </a:cubicBezTo>
                    <a:cubicBezTo>
                      <a:pt x="288" y="75"/>
                      <a:pt x="288" y="75"/>
                      <a:pt x="288" y="75"/>
                    </a:cubicBezTo>
                    <a:cubicBezTo>
                      <a:pt x="304" y="75"/>
                      <a:pt x="316" y="81"/>
                      <a:pt x="316" y="88"/>
                    </a:cubicBezTo>
                    <a:cubicBezTo>
                      <a:pt x="316" y="96"/>
                      <a:pt x="304" y="101"/>
                      <a:pt x="288" y="101"/>
                    </a:cubicBezTo>
                    <a:cubicBezTo>
                      <a:pt x="248" y="101"/>
                      <a:pt x="248" y="101"/>
                      <a:pt x="248" y="101"/>
                    </a:cubicBezTo>
                    <a:cubicBezTo>
                      <a:pt x="232" y="101"/>
                      <a:pt x="221" y="107"/>
                      <a:pt x="222" y="114"/>
                    </a:cubicBezTo>
                    <a:cubicBezTo>
                      <a:pt x="223" y="121"/>
                      <a:pt x="237" y="127"/>
                      <a:pt x="252" y="127"/>
                    </a:cubicBezTo>
                    <a:cubicBezTo>
                      <a:pt x="487" y="124"/>
                      <a:pt x="487" y="124"/>
                      <a:pt x="487" y="124"/>
                    </a:cubicBezTo>
                    <a:cubicBezTo>
                      <a:pt x="502" y="124"/>
                      <a:pt x="515" y="118"/>
                      <a:pt x="516" y="112"/>
                    </a:cubicBezTo>
                    <a:cubicBezTo>
                      <a:pt x="516" y="106"/>
                      <a:pt x="504" y="101"/>
                      <a:pt x="488" y="101"/>
                    </a:cubicBezTo>
                    <a:cubicBezTo>
                      <a:pt x="478" y="101"/>
                      <a:pt x="478" y="101"/>
                      <a:pt x="478" y="101"/>
                    </a:cubicBezTo>
                    <a:cubicBezTo>
                      <a:pt x="462" y="101"/>
                      <a:pt x="450" y="95"/>
                      <a:pt x="450" y="88"/>
                    </a:cubicBezTo>
                    <a:cubicBezTo>
                      <a:pt x="450" y="81"/>
                      <a:pt x="463" y="75"/>
                      <a:pt x="478" y="75"/>
                    </a:cubicBezTo>
                    <a:cubicBezTo>
                      <a:pt x="662" y="75"/>
                      <a:pt x="662" y="75"/>
                      <a:pt x="662" y="75"/>
                    </a:cubicBezTo>
                    <a:cubicBezTo>
                      <a:pt x="677" y="75"/>
                      <a:pt x="690" y="69"/>
                      <a:pt x="690" y="61"/>
                    </a:cubicBezTo>
                    <a:cubicBezTo>
                      <a:pt x="690" y="53"/>
                      <a:pt x="677" y="47"/>
                      <a:pt x="662" y="47"/>
                    </a:cubicBezTo>
                    <a:cubicBezTo>
                      <a:pt x="520" y="51"/>
                      <a:pt x="520" y="51"/>
                      <a:pt x="520" y="51"/>
                    </a:cubicBezTo>
                    <a:cubicBezTo>
                      <a:pt x="504" y="51"/>
                      <a:pt x="492" y="54"/>
                      <a:pt x="492" y="49"/>
                    </a:cubicBezTo>
                    <a:cubicBezTo>
                      <a:pt x="492" y="45"/>
                      <a:pt x="505" y="47"/>
                      <a:pt x="521" y="47"/>
                    </a:cubicBezTo>
                    <a:cubicBezTo>
                      <a:pt x="732" y="41"/>
                      <a:pt x="732" y="41"/>
                      <a:pt x="732" y="41"/>
                    </a:cubicBezTo>
                    <a:cubicBezTo>
                      <a:pt x="748" y="41"/>
                      <a:pt x="760" y="31"/>
                      <a:pt x="760" y="20"/>
                    </a:cubicBezTo>
                    <a:cubicBezTo>
                      <a:pt x="760" y="9"/>
                      <a:pt x="748" y="0"/>
                      <a:pt x="732" y="0"/>
                    </a:cubicBezTo>
                    <a:close/>
                    <a:moveTo>
                      <a:pt x="302" y="119"/>
                    </a:moveTo>
                    <a:cubicBezTo>
                      <a:pt x="254" y="119"/>
                      <a:pt x="254" y="119"/>
                      <a:pt x="254" y="119"/>
                    </a:cubicBezTo>
                    <a:cubicBezTo>
                      <a:pt x="250" y="119"/>
                      <a:pt x="246" y="116"/>
                      <a:pt x="246" y="113"/>
                    </a:cubicBezTo>
                    <a:cubicBezTo>
                      <a:pt x="246" y="110"/>
                      <a:pt x="250" y="108"/>
                      <a:pt x="254" y="108"/>
                    </a:cubicBezTo>
                    <a:cubicBezTo>
                      <a:pt x="302" y="108"/>
                      <a:pt x="302" y="108"/>
                      <a:pt x="302" y="108"/>
                    </a:cubicBezTo>
                    <a:cubicBezTo>
                      <a:pt x="307" y="108"/>
                      <a:pt x="311" y="110"/>
                      <a:pt x="311" y="113"/>
                    </a:cubicBezTo>
                    <a:cubicBezTo>
                      <a:pt x="311" y="116"/>
                      <a:pt x="307" y="119"/>
                      <a:pt x="302" y="119"/>
                    </a:cubicBezTo>
                    <a:close/>
                    <a:moveTo>
                      <a:pt x="463" y="58"/>
                    </a:moveTo>
                    <a:cubicBezTo>
                      <a:pt x="384" y="58"/>
                      <a:pt x="384" y="58"/>
                      <a:pt x="384" y="58"/>
                    </a:cubicBezTo>
                    <a:cubicBezTo>
                      <a:pt x="375" y="58"/>
                      <a:pt x="369" y="54"/>
                      <a:pt x="369" y="49"/>
                    </a:cubicBezTo>
                    <a:cubicBezTo>
                      <a:pt x="369" y="44"/>
                      <a:pt x="375" y="39"/>
                      <a:pt x="384" y="39"/>
                    </a:cubicBezTo>
                    <a:cubicBezTo>
                      <a:pt x="463" y="39"/>
                      <a:pt x="463" y="39"/>
                      <a:pt x="463" y="39"/>
                    </a:cubicBezTo>
                    <a:cubicBezTo>
                      <a:pt x="472" y="39"/>
                      <a:pt x="478" y="44"/>
                      <a:pt x="478" y="49"/>
                    </a:cubicBezTo>
                    <a:cubicBezTo>
                      <a:pt x="478" y="54"/>
                      <a:pt x="472" y="58"/>
                      <a:pt x="463" y="58"/>
                    </a:cubicBezTo>
                    <a:close/>
                  </a:path>
                </a:pathLst>
              </a:custGeom>
              <a:solidFill>
                <a:srgbClr val="48B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3736023" y="5068729"/>
                <a:ext cx="255588" cy="71438"/>
              </a:xfrm>
              <a:custGeom>
                <a:avLst/>
                <a:gdLst>
                  <a:gd name="T0" fmla="*/ 68 w 68"/>
                  <a:gd name="T1" fmla="*/ 10 h 19"/>
                  <a:gd name="T2" fmla="*/ 59 w 68"/>
                  <a:gd name="T3" fmla="*/ 19 h 19"/>
                  <a:gd name="T4" fmla="*/ 9 w 68"/>
                  <a:gd name="T5" fmla="*/ 19 h 19"/>
                  <a:gd name="T6" fmla="*/ 0 w 68"/>
                  <a:gd name="T7" fmla="*/ 10 h 19"/>
                  <a:gd name="T8" fmla="*/ 0 w 68"/>
                  <a:gd name="T9" fmla="*/ 10 h 19"/>
                  <a:gd name="T10" fmla="*/ 9 w 68"/>
                  <a:gd name="T11" fmla="*/ 0 h 19"/>
                  <a:gd name="T12" fmla="*/ 59 w 68"/>
                  <a:gd name="T13" fmla="*/ 0 h 19"/>
                  <a:gd name="T14" fmla="*/ 68 w 68"/>
                  <a:gd name="T15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9">
                    <a:moveTo>
                      <a:pt x="68" y="10"/>
                    </a:moveTo>
                    <a:cubicBezTo>
                      <a:pt x="68" y="15"/>
                      <a:pt x="64" y="19"/>
                      <a:pt x="5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4" y="19"/>
                      <a:pt x="0" y="15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4" y="0"/>
                      <a:pt x="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4" y="0"/>
                      <a:pt x="68" y="5"/>
                      <a:pt x="68" y="10"/>
                    </a:cubicBezTo>
                    <a:close/>
                  </a:path>
                </a:pathLst>
              </a:custGeom>
              <a:solidFill>
                <a:srgbClr val="1AB2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2453323" y="5068729"/>
                <a:ext cx="127000" cy="71438"/>
              </a:xfrm>
              <a:custGeom>
                <a:avLst/>
                <a:gdLst>
                  <a:gd name="T0" fmla="*/ 34 w 34"/>
                  <a:gd name="T1" fmla="*/ 10 h 19"/>
                  <a:gd name="T2" fmla="*/ 29 w 34"/>
                  <a:gd name="T3" fmla="*/ 19 h 19"/>
                  <a:gd name="T4" fmla="*/ 4 w 34"/>
                  <a:gd name="T5" fmla="*/ 19 h 19"/>
                  <a:gd name="T6" fmla="*/ 0 w 34"/>
                  <a:gd name="T7" fmla="*/ 10 h 19"/>
                  <a:gd name="T8" fmla="*/ 0 w 34"/>
                  <a:gd name="T9" fmla="*/ 10 h 19"/>
                  <a:gd name="T10" fmla="*/ 4 w 34"/>
                  <a:gd name="T11" fmla="*/ 0 h 19"/>
                  <a:gd name="T12" fmla="*/ 29 w 34"/>
                  <a:gd name="T13" fmla="*/ 0 h 19"/>
                  <a:gd name="T14" fmla="*/ 34 w 34"/>
                  <a:gd name="T15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19">
                    <a:moveTo>
                      <a:pt x="34" y="10"/>
                    </a:moveTo>
                    <a:cubicBezTo>
                      <a:pt x="34" y="15"/>
                      <a:pt x="32" y="19"/>
                      <a:pt x="29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2" y="19"/>
                      <a:pt x="0" y="15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2" y="0"/>
                      <a:pt x="4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4" y="5"/>
                      <a:pt x="34" y="10"/>
                    </a:cubicBezTo>
                    <a:close/>
                  </a:path>
                </a:pathLst>
              </a:custGeom>
              <a:solidFill>
                <a:srgbClr val="1AB2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2121535" y="4851241"/>
                <a:ext cx="207963" cy="55563"/>
              </a:xfrm>
              <a:custGeom>
                <a:avLst/>
                <a:gdLst>
                  <a:gd name="T0" fmla="*/ 55 w 55"/>
                  <a:gd name="T1" fmla="*/ 8 h 15"/>
                  <a:gd name="T2" fmla="*/ 48 w 55"/>
                  <a:gd name="T3" fmla="*/ 15 h 15"/>
                  <a:gd name="T4" fmla="*/ 7 w 55"/>
                  <a:gd name="T5" fmla="*/ 15 h 15"/>
                  <a:gd name="T6" fmla="*/ 0 w 55"/>
                  <a:gd name="T7" fmla="*/ 8 h 15"/>
                  <a:gd name="T8" fmla="*/ 0 w 55"/>
                  <a:gd name="T9" fmla="*/ 8 h 15"/>
                  <a:gd name="T10" fmla="*/ 7 w 55"/>
                  <a:gd name="T11" fmla="*/ 0 h 15"/>
                  <a:gd name="T12" fmla="*/ 48 w 55"/>
                  <a:gd name="T13" fmla="*/ 0 h 15"/>
                  <a:gd name="T14" fmla="*/ 55 w 55"/>
                  <a:gd name="T15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5">
                    <a:moveTo>
                      <a:pt x="55" y="8"/>
                    </a:moveTo>
                    <a:cubicBezTo>
                      <a:pt x="55" y="12"/>
                      <a:pt x="52" y="15"/>
                      <a:pt x="48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3" y="15"/>
                      <a:pt x="0" y="12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2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1AB2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Freeform 40"/>
              <p:cNvSpPr>
                <a:spLocks/>
              </p:cNvSpPr>
              <p:nvPr/>
            </p:nvSpPr>
            <p:spPr bwMode="auto">
              <a:xfrm>
                <a:off x="3307398" y="4387691"/>
                <a:ext cx="79375" cy="173038"/>
              </a:xfrm>
              <a:custGeom>
                <a:avLst/>
                <a:gdLst>
                  <a:gd name="T0" fmla="*/ 7 w 21"/>
                  <a:gd name="T1" fmla="*/ 45 h 46"/>
                  <a:gd name="T2" fmla="*/ 6 w 21"/>
                  <a:gd name="T3" fmla="*/ 44 h 46"/>
                  <a:gd name="T4" fmla="*/ 5 w 21"/>
                  <a:gd name="T5" fmla="*/ 43 h 46"/>
                  <a:gd name="T6" fmla="*/ 7 w 21"/>
                  <a:gd name="T7" fmla="*/ 40 h 46"/>
                  <a:gd name="T8" fmla="*/ 9 w 21"/>
                  <a:gd name="T9" fmla="*/ 35 h 46"/>
                  <a:gd name="T10" fmla="*/ 11 w 21"/>
                  <a:gd name="T11" fmla="*/ 30 h 46"/>
                  <a:gd name="T12" fmla="*/ 13 w 21"/>
                  <a:gd name="T13" fmla="*/ 25 h 46"/>
                  <a:gd name="T14" fmla="*/ 16 w 21"/>
                  <a:gd name="T15" fmla="*/ 18 h 46"/>
                  <a:gd name="T16" fmla="*/ 18 w 21"/>
                  <a:gd name="T17" fmla="*/ 9 h 46"/>
                  <a:gd name="T18" fmla="*/ 17 w 21"/>
                  <a:gd name="T19" fmla="*/ 6 h 46"/>
                  <a:gd name="T20" fmla="*/ 14 w 21"/>
                  <a:gd name="T21" fmla="*/ 8 h 46"/>
                  <a:gd name="T22" fmla="*/ 10 w 21"/>
                  <a:gd name="T23" fmla="*/ 11 h 46"/>
                  <a:gd name="T24" fmla="*/ 6 w 21"/>
                  <a:gd name="T25" fmla="*/ 16 h 46"/>
                  <a:gd name="T26" fmla="*/ 5 w 21"/>
                  <a:gd name="T27" fmla="*/ 21 h 46"/>
                  <a:gd name="T28" fmla="*/ 5 w 21"/>
                  <a:gd name="T29" fmla="*/ 21 h 46"/>
                  <a:gd name="T30" fmla="*/ 5 w 21"/>
                  <a:gd name="T31" fmla="*/ 21 h 46"/>
                  <a:gd name="T32" fmla="*/ 7 w 21"/>
                  <a:gd name="T33" fmla="*/ 20 h 46"/>
                  <a:gd name="T34" fmla="*/ 8 w 21"/>
                  <a:gd name="T35" fmla="*/ 20 h 46"/>
                  <a:gd name="T36" fmla="*/ 6 w 21"/>
                  <a:gd name="T37" fmla="*/ 23 h 46"/>
                  <a:gd name="T38" fmla="*/ 3 w 21"/>
                  <a:gd name="T39" fmla="*/ 25 h 46"/>
                  <a:gd name="T40" fmla="*/ 1 w 21"/>
                  <a:gd name="T41" fmla="*/ 24 h 46"/>
                  <a:gd name="T42" fmla="*/ 0 w 21"/>
                  <a:gd name="T43" fmla="*/ 20 h 46"/>
                  <a:gd name="T44" fmla="*/ 1 w 21"/>
                  <a:gd name="T45" fmla="*/ 18 h 46"/>
                  <a:gd name="T46" fmla="*/ 3 w 21"/>
                  <a:gd name="T47" fmla="*/ 13 h 46"/>
                  <a:gd name="T48" fmla="*/ 5 w 21"/>
                  <a:gd name="T49" fmla="*/ 8 h 46"/>
                  <a:gd name="T50" fmla="*/ 9 w 21"/>
                  <a:gd name="T51" fmla="*/ 4 h 46"/>
                  <a:gd name="T52" fmla="*/ 14 w 21"/>
                  <a:gd name="T53" fmla="*/ 1 h 46"/>
                  <a:gd name="T54" fmla="*/ 17 w 21"/>
                  <a:gd name="T55" fmla="*/ 0 h 46"/>
                  <a:gd name="T56" fmla="*/ 20 w 21"/>
                  <a:gd name="T57" fmla="*/ 2 h 46"/>
                  <a:gd name="T58" fmla="*/ 21 w 21"/>
                  <a:gd name="T59" fmla="*/ 7 h 46"/>
                  <a:gd name="T60" fmla="*/ 18 w 21"/>
                  <a:gd name="T61" fmla="*/ 20 h 46"/>
                  <a:gd name="T62" fmla="*/ 10 w 21"/>
                  <a:gd name="T63" fmla="*/ 39 h 46"/>
                  <a:gd name="T64" fmla="*/ 11 w 21"/>
                  <a:gd name="T65" fmla="*/ 39 h 46"/>
                  <a:gd name="T66" fmla="*/ 11 w 21"/>
                  <a:gd name="T67" fmla="*/ 40 h 46"/>
                  <a:gd name="T68" fmla="*/ 11 w 21"/>
                  <a:gd name="T69" fmla="*/ 40 h 46"/>
                  <a:gd name="T70" fmla="*/ 10 w 21"/>
                  <a:gd name="T71" fmla="*/ 41 h 46"/>
                  <a:gd name="T72" fmla="*/ 10 w 21"/>
                  <a:gd name="T73" fmla="*/ 41 h 46"/>
                  <a:gd name="T74" fmla="*/ 8 w 21"/>
                  <a:gd name="T75" fmla="*/ 45 h 46"/>
                  <a:gd name="T76" fmla="*/ 8 w 21"/>
                  <a:gd name="T77" fmla="*/ 46 h 46"/>
                  <a:gd name="T78" fmla="*/ 7 w 21"/>
                  <a:gd name="T7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" h="46">
                    <a:moveTo>
                      <a:pt x="7" y="45"/>
                    </a:moveTo>
                    <a:cubicBezTo>
                      <a:pt x="6" y="44"/>
                      <a:pt x="6" y="44"/>
                      <a:pt x="6" y="44"/>
                    </a:cubicBezTo>
                    <a:cubicBezTo>
                      <a:pt x="6" y="44"/>
                      <a:pt x="5" y="43"/>
                      <a:pt x="5" y="43"/>
                    </a:cubicBezTo>
                    <a:cubicBezTo>
                      <a:pt x="5" y="43"/>
                      <a:pt x="6" y="42"/>
                      <a:pt x="7" y="40"/>
                    </a:cubicBezTo>
                    <a:cubicBezTo>
                      <a:pt x="7" y="39"/>
                      <a:pt x="8" y="37"/>
                      <a:pt x="9" y="35"/>
                    </a:cubicBezTo>
                    <a:cubicBezTo>
                      <a:pt x="10" y="33"/>
                      <a:pt x="11" y="31"/>
                      <a:pt x="11" y="30"/>
                    </a:cubicBezTo>
                    <a:cubicBezTo>
                      <a:pt x="12" y="29"/>
                      <a:pt x="13" y="27"/>
                      <a:pt x="13" y="25"/>
                    </a:cubicBezTo>
                    <a:cubicBezTo>
                      <a:pt x="14" y="22"/>
                      <a:pt x="15" y="20"/>
                      <a:pt x="16" y="18"/>
                    </a:cubicBezTo>
                    <a:cubicBezTo>
                      <a:pt x="17" y="13"/>
                      <a:pt x="18" y="10"/>
                      <a:pt x="18" y="9"/>
                    </a:cubicBezTo>
                    <a:cubicBezTo>
                      <a:pt x="18" y="7"/>
                      <a:pt x="18" y="6"/>
                      <a:pt x="17" y="6"/>
                    </a:cubicBezTo>
                    <a:cubicBezTo>
                      <a:pt x="16" y="6"/>
                      <a:pt x="15" y="7"/>
                      <a:pt x="14" y="8"/>
                    </a:cubicBezTo>
                    <a:cubicBezTo>
                      <a:pt x="12" y="9"/>
                      <a:pt x="11" y="10"/>
                      <a:pt x="10" y="11"/>
                    </a:cubicBezTo>
                    <a:cubicBezTo>
                      <a:pt x="8" y="13"/>
                      <a:pt x="7" y="15"/>
                      <a:pt x="6" y="16"/>
                    </a:cubicBezTo>
                    <a:cubicBezTo>
                      <a:pt x="5" y="18"/>
                      <a:pt x="5" y="19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7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1"/>
                      <a:pt x="7" y="22"/>
                      <a:pt x="6" y="23"/>
                    </a:cubicBezTo>
                    <a:cubicBezTo>
                      <a:pt x="5" y="25"/>
                      <a:pt x="4" y="25"/>
                      <a:pt x="3" y="25"/>
                    </a:cubicBezTo>
                    <a:cubicBezTo>
                      <a:pt x="3" y="25"/>
                      <a:pt x="2" y="25"/>
                      <a:pt x="1" y="24"/>
                    </a:cubicBezTo>
                    <a:cubicBezTo>
                      <a:pt x="0" y="22"/>
                      <a:pt x="0" y="21"/>
                      <a:pt x="0" y="20"/>
                    </a:cubicBezTo>
                    <a:cubicBezTo>
                      <a:pt x="0" y="20"/>
                      <a:pt x="0" y="19"/>
                      <a:pt x="1" y="18"/>
                    </a:cubicBezTo>
                    <a:cubicBezTo>
                      <a:pt x="1" y="16"/>
                      <a:pt x="2" y="15"/>
                      <a:pt x="3" y="13"/>
                    </a:cubicBezTo>
                    <a:cubicBezTo>
                      <a:pt x="4" y="11"/>
                      <a:pt x="4" y="10"/>
                      <a:pt x="5" y="8"/>
                    </a:cubicBezTo>
                    <a:cubicBezTo>
                      <a:pt x="7" y="7"/>
                      <a:pt x="8" y="5"/>
                      <a:pt x="9" y="4"/>
                    </a:cubicBezTo>
                    <a:cubicBezTo>
                      <a:pt x="11" y="3"/>
                      <a:pt x="12" y="2"/>
                      <a:pt x="14" y="1"/>
                    </a:cubicBezTo>
                    <a:cubicBezTo>
                      <a:pt x="15" y="1"/>
                      <a:pt x="16" y="0"/>
                      <a:pt x="17" y="0"/>
                    </a:cubicBezTo>
                    <a:cubicBezTo>
                      <a:pt x="18" y="0"/>
                      <a:pt x="19" y="1"/>
                      <a:pt x="20" y="2"/>
                    </a:cubicBezTo>
                    <a:cubicBezTo>
                      <a:pt x="20" y="3"/>
                      <a:pt x="21" y="5"/>
                      <a:pt x="21" y="7"/>
                    </a:cubicBezTo>
                    <a:cubicBezTo>
                      <a:pt x="21" y="10"/>
                      <a:pt x="20" y="14"/>
                      <a:pt x="18" y="20"/>
                    </a:cubicBezTo>
                    <a:cubicBezTo>
                      <a:pt x="17" y="25"/>
                      <a:pt x="14" y="31"/>
                      <a:pt x="10" y="39"/>
                    </a:cubicBezTo>
                    <a:cubicBezTo>
                      <a:pt x="10" y="39"/>
                      <a:pt x="10" y="39"/>
                      <a:pt x="11" y="39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6"/>
                      <a:pt x="8" y="46"/>
                    </a:cubicBezTo>
                    <a:cubicBezTo>
                      <a:pt x="8" y="46"/>
                      <a:pt x="7" y="46"/>
                      <a:pt x="7" y="45"/>
                    </a:cubicBezTo>
                    <a:close/>
                  </a:path>
                </a:pathLst>
              </a:custGeom>
              <a:solidFill>
                <a:srgbClr val="2D5F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Freeform 41"/>
              <p:cNvSpPr>
                <a:spLocks/>
              </p:cNvSpPr>
              <p:nvPr/>
            </p:nvSpPr>
            <p:spPr bwMode="auto">
              <a:xfrm>
                <a:off x="3378835" y="4428966"/>
                <a:ext cx="63500" cy="131763"/>
              </a:xfrm>
              <a:custGeom>
                <a:avLst/>
                <a:gdLst>
                  <a:gd name="T0" fmla="*/ 10 w 17"/>
                  <a:gd name="T1" fmla="*/ 6 h 35"/>
                  <a:gd name="T2" fmla="*/ 11 w 17"/>
                  <a:gd name="T3" fmla="*/ 6 h 35"/>
                  <a:gd name="T4" fmla="*/ 13 w 17"/>
                  <a:gd name="T5" fmla="*/ 1 h 35"/>
                  <a:gd name="T6" fmla="*/ 15 w 17"/>
                  <a:gd name="T7" fmla="*/ 0 h 35"/>
                  <a:gd name="T8" fmla="*/ 17 w 17"/>
                  <a:gd name="T9" fmla="*/ 1 h 35"/>
                  <a:gd name="T10" fmla="*/ 16 w 17"/>
                  <a:gd name="T11" fmla="*/ 3 h 35"/>
                  <a:gd name="T12" fmla="*/ 14 w 17"/>
                  <a:gd name="T13" fmla="*/ 6 h 35"/>
                  <a:gd name="T14" fmla="*/ 16 w 17"/>
                  <a:gd name="T15" fmla="*/ 6 h 35"/>
                  <a:gd name="T16" fmla="*/ 17 w 17"/>
                  <a:gd name="T17" fmla="*/ 6 h 35"/>
                  <a:gd name="T18" fmla="*/ 13 w 17"/>
                  <a:gd name="T19" fmla="*/ 14 h 35"/>
                  <a:gd name="T20" fmla="*/ 12 w 17"/>
                  <a:gd name="T21" fmla="*/ 14 h 35"/>
                  <a:gd name="T22" fmla="*/ 11 w 17"/>
                  <a:gd name="T23" fmla="*/ 13 h 35"/>
                  <a:gd name="T24" fmla="*/ 10 w 17"/>
                  <a:gd name="T25" fmla="*/ 13 h 35"/>
                  <a:gd name="T26" fmla="*/ 8 w 17"/>
                  <a:gd name="T27" fmla="*/ 18 h 35"/>
                  <a:gd name="T28" fmla="*/ 6 w 17"/>
                  <a:gd name="T29" fmla="*/ 23 h 35"/>
                  <a:gd name="T30" fmla="*/ 6 w 17"/>
                  <a:gd name="T31" fmla="*/ 26 h 35"/>
                  <a:gd name="T32" fmla="*/ 7 w 17"/>
                  <a:gd name="T33" fmla="*/ 28 h 35"/>
                  <a:gd name="T34" fmla="*/ 9 w 17"/>
                  <a:gd name="T35" fmla="*/ 27 h 35"/>
                  <a:gd name="T36" fmla="*/ 14 w 17"/>
                  <a:gd name="T37" fmla="*/ 23 h 35"/>
                  <a:gd name="T38" fmla="*/ 14 w 17"/>
                  <a:gd name="T39" fmla="*/ 25 h 35"/>
                  <a:gd name="T40" fmla="*/ 4 w 17"/>
                  <a:gd name="T41" fmla="*/ 35 h 35"/>
                  <a:gd name="T42" fmla="*/ 2 w 17"/>
                  <a:gd name="T43" fmla="*/ 34 h 35"/>
                  <a:gd name="T44" fmla="*/ 1 w 17"/>
                  <a:gd name="T45" fmla="*/ 31 h 35"/>
                  <a:gd name="T46" fmla="*/ 2 w 17"/>
                  <a:gd name="T47" fmla="*/ 28 h 35"/>
                  <a:gd name="T48" fmla="*/ 3 w 17"/>
                  <a:gd name="T49" fmla="*/ 23 h 35"/>
                  <a:gd name="T50" fmla="*/ 2 w 17"/>
                  <a:gd name="T51" fmla="*/ 24 h 35"/>
                  <a:gd name="T52" fmla="*/ 2 w 17"/>
                  <a:gd name="T53" fmla="*/ 24 h 35"/>
                  <a:gd name="T54" fmla="*/ 1 w 17"/>
                  <a:gd name="T55" fmla="*/ 25 h 35"/>
                  <a:gd name="T56" fmla="*/ 0 w 17"/>
                  <a:gd name="T57" fmla="*/ 26 h 35"/>
                  <a:gd name="T58" fmla="*/ 0 w 17"/>
                  <a:gd name="T59" fmla="*/ 23 h 35"/>
                  <a:gd name="T60" fmla="*/ 7 w 17"/>
                  <a:gd name="T61" fmla="*/ 13 h 35"/>
                  <a:gd name="T62" fmla="*/ 6 w 17"/>
                  <a:gd name="T63" fmla="*/ 13 h 35"/>
                  <a:gd name="T64" fmla="*/ 5 w 17"/>
                  <a:gd name="T65" fmla="*/ 13 h 35"/>
                  <a:gd name="T66" fmla="*/ 3 w 17"/>
                  <a:gd name="T67" fmla="*/ 13 h 35"/>
                  <a:gd name="T68" fmla="*/ 3 w 17"/>
                  <a:gd name="T69" fmla="*/ 14 h 35"/>
                  <a:gd name="T70" fmla="*/ 2 w 17"/>
                  <a:gd name="T71" fmla="*/ 14 h 35"/>
                  <a:gd name="T72" fmla="*/ 2 w 17"/>
                  <a:gd name="T73" fmla="*/ 13 h 35"/>
                  <a:gd name="T74" fmla="*/ 3 w 17"/>
                  <a:gd name="T75" fmla="*/ 10 h 35"/>
                  <a:gd name="T76" fmla="*/ 5 w 17"/>
                  <a:gd name="T77" fmla="*/ 7 h 35"/>
                  <a:gd name="T78" fmla="*/ 7 w 17"/>
                  <a:gd name="T79" fmla="*/ 6 h 35"/>
                  <a:gd name="T80" fmla="*/ 10 w 17"/>
                  <a:gd name="T81" fmla="*/ 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7" h="35">
                    <a:moveTo>
                      <a:pt x="10" y="6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4"/>
                      <a:pt x="12" y="2"/>
                      <a:pt x="13" y="1"/>
                    </a:cubicBezTo>
                    <a:cubicBezTo>
                      <a:pt x="14" y="1"/>
                      <a:pt x="15" y="0"/>
                      <a:pt x="15" y="0"/>
                    </a:cubicBezTo>
                    <a:cubicBezTo>
                      <a:pt x="16" y="0"/>
                      <a:pt x="17" y="0"/>
                      <a:pt x="17" y="1"/>
                    </a:cubicBezTo>
                    <a:cubicBezTo>
                      <a:pt x="17" y="1"/>
                      <a:pt x="16" y="2"/>
                      <a:pt x="16" y="3"/>
                    </a:cubicBezTo>
                    <a:cubicBezTo>
                      <a:pt x="15" y="4"/>
                      <a:pt x="14" y="5"/>
                      <a:pt x="14" y="6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6" y="6"/>
                      <a:pt x="16" y="6"/>
                      <a:pt x="17" y="6"/>
                    </a:cubicBezTo>
                    <a:cubicBezTo>
                      <a:pt x="16" y="9"/>
                      <a:pt x="15" y="11"/>
                      <a:pt x="13" y="14"/>
                    </a:cubicBezTo>
                    <a:cubicBezTo>
                      <a:pt x="13" y="14"/>
                      <a:pt x="12" y="14"/>
                      <a:pt x="12" y="14"/>
                    </a:cubicBezTo>
                    <a:cubicBezTo>
                      <a:pt x="12" y="13"/>
                      <a:pt x="11" y="13"/>
                      <a:pt x="11" y="13"/>
                    </a:cubicBezTo>
                    <a:cubicBezTo>
                      <a:pt x="11" y="13"/>
                      <a:pt x="10" y="13"/>
                      <a:pt x="10" y="13"/>
                    </a:cubicBezTo>
                    <a:cubicBezTo>
                      <a:pt x="9" y="15"/>
                      <a:pt x="8" y="17"/>
                      <a:pt x="8" y="18"/>
                    </a:cubicBezTo>
                    <a:cubicBezTo>
                      <a:pt x="7" y="20"/>
                      <a:pt x="6" y="21"/>
                      <a:pt x="6" y="23"/>
                    </a:cubicBezTo>
                    <a:cubicBezTo>
                      <a:pt x="6" y="24"/>
                      <a:pt x="6" y="25"/>
                      <a:pt x="6" y="26"/>
                    </a:cubicBezTo>
                    <a:cubicBezTo>
                      <a:pt x="6" y="28"/>
                      <a:pt x="6" y="28"/>
                      <a:pt x="7" y="28"/>
                    </a:cubicBezTo>
                    <a:cubicBezTo>
                      <a:pt x="8" y="28"/>
                      <a:pt x="8" y="28"/>
                      <a:pt x="9" y="27"/>
                    </a:cubicBezTo>
                    <a:cubicBezTo>
                      <a:pt x="10" y="26"/>
                      <a:pt x="12" y="25"/>
                      <a:pt x="14" y="23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9" y="32"/>
                      <a:pt x="6" y="35"/>
                      <a:pt x="4" y="35"/>
                    </a:cubicBezTo>
                    <a:cubicBezTo>
                      <a:pt x="3" y="35"/>
                      <a:pt x="2" y="34"/>
                      <a:pt x="2" y="34"/>
                    </a:cubicBezTo>
                    <a:cubicBezTo>
                      <a:pt x="1" y="33"/>
                      <a:pt x="1" y="32"/>
                      <a:pt x="1" y="31"/>
                    </a:cubicBezTo>
                    <a:cubicBezTo>
                      <a:pt x="1" y="30"/>
                      <a:pt x="1" y="29"/>
                      <a:pt x="2" y="28"/>
                    </a:cubicBezTo>
                    <a:cubicBezTo>
                      <a:pt x="2" y="27"/>
                      <a:pt x="2" y="25"/>
                      <a:pt x="3" y="23"/>
                    </a:cubicBezTo>
                    <a:cubicBezTo>
                      <a:pt x="3" y="23"/>
                      <a:pt x="2" y="23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1" y="25"/>
                      <a:pt x="1" y="25"/>
                    </a:cubicBezTo>
                    <a:cubicBezTo>
                      <a:pt x="1" y="25"/>
                      <a:pt x="1" y="25"/>
                      <a:pt x="0" y="26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2" y="21"/>
                      <a:pt x="4" y="18"/>
                      <a:pt x="7" y="13"/>
                    </a:cubicBezTo>
                    <a:cubicBezTo>
                      <a:pt x="7" y="13"/>
                      <a:pt x="6" y="13"/>
                      <a:pt x="6" y="13"/>
                    </a:cubicBezTo>
                    <a:cubicBezTo>
                      <a:pt x="6" y="13"/>
                      <a:pt x="6" y="13"/>
                      <a:pt x="5" y="13"/>
                    </a:cubicBezTo>
                    <a:cubicBezTo>
                      <a:pt x="4" y="13"/>
                      <a:pt x="4" y="13"/>
                      <a:pt x="3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3"/>
                    </a:cubicBezTo>
                    <a:cubicBezTo>
                      <a:pt x="2" y="13"/>
                      <a:pt x="2" y="12"/>
                      <a:pt x="3" y="10"/>
                    </a:cubicBezTo>
                    <a:cubicBezTo>
                      <a:pt x="4" y="9"/>
                      <a:pt x="4" y="8"/>
                      <a:pt x="5" y="7"/>
                    </a:cubicBezTo>
                    <a:cubicBezTo>
                      <a:pt x="5" y="7"/>
                      <a:pt x="6" y="6"/>
                      <a:pt x="7" y="6"/>
                    </a:cubicBezTo>
                    <a:cubicBezTo>
                      <a:pt x="7" y="6"/>
                      <a:pt x="8" y="6"/>
                      <a:pt x="10" y="6"/>
                    </a:cubicBezTo>
                    <a:close/>
                  </a:path>
                </a:pathLst>
              </a:custGeom>
              <a:solidFill>
                <a:srgbClr val="2D5F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Freeform 42"/>
              <p:cNvSpPr>
                <a:spLocks/>
              </p:cNvSpPr>
              <p:nvPr/>
            </p:nvSpPr>
            <p:spPr bwMode="auto">
              <a:xfrm>
                <a:off x="3469323" y="4387691"/>
                <a:ext cx="19050" cy="41275"/>
              </a:xfrm>
              <a:custGeom>
                <a:avLst/>
                <a:gdLst>
                  <a:gd name="T0" fmla="*/ 1 w 5"/>
                  <a:gd name="T1" fmla="*/ 8 h 11"/>
                  <a:gd name="T2" fmla="*/ 1 w 5"/>
                  <a:gd name="T3" fmla="*/ 7 h 11"/>
                  <a:gd name="T4" fmla="*/ 0 w 5"/>
                  <a:gd name="T5" fmla="*/ 6 h 11"/>
                  <a:gd name="T6" fmla="*/ 1 w 5"/>
                  <a:gd name="T7" fmla="*/ 4 h 11"/>
                  <a:gd name="T8" fmla="*/ 2 w 5"/>
                  <a:gd name="T9" fmla="*/ 1 h 11"/>
                  <a:gd name="T10" fmla="*/ 4 w 5"/>
                  <a:gd name="T11" fmla="*/ 0 h 11"/>
                  <a:gd name="T12" fmla="*/ 5 w 5"/>
                  <a:gd name="T13" fmla="*/ 2 h 11"/>
                  <a:gd name="T14" fmla="*/ 4 w 5"/>
                  <a:gd name="T15" fmla="*/ 6 h 11"/>
                  <a:gd name="T16" fmla="*/ 2 w 5"/>
                  <a:gd name="T17" fmla="*/ 9 h 11"/>
                  <a:gd name="T18" fmla="*/ 0 w 5"/>
                  <a:gd name="T19" fmla="*/ 11 h 11"/>
                  <a:gd name="T20" fmla="*/ 0 w 5"/>
                  <a:gd name="T21" fmla="*/ 10 h 11"/>
                  <a:gd name="T22" fmla="*/ 0 w 5"/>
                  <a:gd name="T23" fmla="*/ 9 h 11"/>
                  <a:gd name="T24" fmla="*/ 1 w 5"/>
                  <a:gd name="T25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11">
                    <a:moveTo>
                      <a:pt x="1" y="8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6"/>
                    </a:cubicBezTo>
                    <a:cubicBezTo>
                      <a:pt x="0" y="5"/>
                      <a:pt x="0" y="4"/>
                      <a:pt x="1" y="4"/>
                    </a:cubicBezTo>
                    <a:cubicBezTo>
                      <a:pt x="1" y="3"/>
                      <a:pt x="1" y="2"/>
                      <a:pt x="2" y="1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4" y="0"/>
                      <a:pt x="5" y="1"/>
                      <a:pt x="5" y="2"/>
                    </a:cubicBezTo>
                    <a:cubicBezTo>
                      <a:pt x="5" y="3"/>
                      <a:pt x="4" y="4"/>
                      <a:pt x="4" y="6"/>
                    </a:cubicBezTo>
                    <a:cubicBezTo>
                      <a:pt x="3" y="7"/>
                      <a:pt x="2" y="8"/>
                      <a:pt x="2" y="9"/>
                    </a:cubicBezTo>
                    <a:cubicBezTo>
                      <a:pt x="1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ubicBezTo>
                      <a:pt x="1" y="8"/>
                      <a:pt x="1" y="8"/>
                      <a:pt x="1" y="8"/>
                    </a:cubicBezTo>
                    <a:close/>
                  </a:path>
                </a:pathLst>
              </a:custGeom>
              <a:solidFill>
                <a:srgbClr val="2D5F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Freeform 43"/>
              <p:cNvSpPr>
                <a:spLocks noEditPoints="1"/>
              </p:cNvSpPr>
              <p:nvPr/>
            </p:nvSpPr>
            <p:spPr bwMode="auto">
              <a:xfrm>
                <a:off x="3480435" y="4455954"/>
                <a:ext cx="60325" cy="101600"/>
              </a:xfrm>
              <a:custGeom>
                <a:avLst/>
                <a:gdLst>
                  <a:gd name="T0" fmla="*/ 0 w 16"/>
                  <a:gd name="T1" fmla="*/ 17 h 27"/>
                  <a:gd name="T2" fmla="*/ 0 w 16"/>
                  <a:gd name="T3" fmla="*/ 16 h 27"/>
                  <a:gd name="T4" fmla="*/ 8 w 16"/>
                  <a:gd name="T5" fmla="*/ 4 h 27"/>
                  <a:gd name="T6" fmla="*/ 11 w 16"/>
                  <a:gd name="T7" fmla="*/ 0 h 27"/>
                  <a:gd name="T8" fmla="*/ 12 w 16"/>
                  <a:gd name="T9" fmla="*/ 0 h 27"/>
                  <a:gd name="T10" fmla="*/ 12 w 16"/>
                  <a:gd name="T11" fmla="*/ 1 h 27"/>
                  <a:gd name="T12" fmla="*/ 12 w 16"/>
                  <a:gd name="T13" fmla="*/ 2 h 27"/>
                  <a:gd name="T14" fmla="*/ 13 w 16"/>
                  <a:gd name="T15" fmla="*/ 4 h 27"/>
                  <a:gd name="T16" fmla="*/ 13 w 16"/>
                  <a:gd name="T17" fmla="*/ 7 h 27"/>
                  <a:gd name="T18" fmla="*/ 13 w 16"/>
                  <a:gd name="T19" fmla="*/ 9 h 27"/>
                  <a:gd name="T20" fmla="*/ 13 w 16"/>
                  <a:gd name="T21" fmla="*/ 14 h 27"/>
                  <a:gd name="T22" fmla="*/ 10 w 16"/>
                  <a:gd name="T23" fmla="*/ 17 h 27"/>
                  <a:gd name="T24" fmla="*/ 7 w 16"/>
                  <a:gd name="T25" fmla="*/ 21 h 27"/>
                  <a:gd name="T26" fmla="*/ 8 w 16"/>
                  <a:gd name="T27" fmla="*/ 21 h 27"/>
                  <a:gd name="T28" fmla="*/ 10 w 16"/>
                  <a:gd name="T29" fmla="*/ 21 h 27"/>
                  <a:gd name="T30" fmla="*/ 13 w 16"/>
                  <a:gd name="T31" fmla="*/ 19 h 27"/>
                  <a:gd name="T32" fmla="*/ 16 w 16"/>
                  <a:gd name="T33" fmla="*/ 16 h 27"/>
                  <a:gd name="T34" fmla="*/ 16 w 16"/>
                  <a:gd name="T35" fmla="*/ 18 h 27"/>
                  <a:gd name="T36" fmla="*/ 10 w 16"/>
                  <a:gd name="T37" fmla="*/ 24 h 27"/>
                  <a:gd name="T38" fmla="*/ 6 w 16"/>
                  <a:gd name="T39" fmla="*/ 27 h 27"/>
                  <a:gd name="T40" fmla="*/ 1 w 16"/>
                  <a:gd name="T41" fmla="*/ 24 h 27"/>
                  <a:gd name="T42" fmla="*/ 0 w 16"/>
                  <a:gd name="T43" fmla="*/ 21 h 27"/>
                  <a:gd name="T44" fmla="*/ 0 w 16"/>
                  <a:gd name="T45" fmla="*/ 17 h 27"/>
                  <a:gd name="T46" fmla="*/ 9 w 16"/>
                  <a:gd name="T47" fmla="*/ 12 h 27"/>
                  <a:gd name="T48" fmla="*/ 8 w 16"/>
                  <a:gd name="T49" fmla="*/ 7 h 27"/>
                  <a:gd name="T50" fmla="*/ 2 w 16"/>
                  <a:gd name="T51" fmla="*/ 16 h 27"/>
                  <a:gd name="T52" fmla="*/ 4 w 16"/>
                  <a:gd name="T53" fmla="*/ 17 h 27"/>
                  <a:gd name="T54" fmla="*/ 5 w 16"/>
                  <a:gd name="T55" fmla="*/ 20 h 27"/>
                  <a:gd name="T56" fmla="*/ 8 w 16"/>
                  <a:gd name="T57" fmla="*/ 17 h 27"/>
                  <a:gd name="T58" fmla="*/ 9 w 16"/>
                  <a:gd name="T59" fmla="*/ 13 h 27"/>
                  <a:gd name="T60" fmla="*/ 9 w 16"/>
                  <a:gd name="T61" fmla="*/ 12 h 27"/>
                  <a:gd name="T62" fmla="*/ 9 w 16"/>
                  <a:gd name="T63" fmla="*/ 1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" h="27">
                    <a:moveTo>
                      <a:pt x="0" y="17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4" y="10"/>
                      <a:pt x="7" y="6"/>
                      <a:pt x="8" y="4"/>
                    </a:cubicBezTo>
                    <a:cubicBezTo>
                      <a:pt x="9" y="1"/>
                      <a:pt x="10" y="0"/>
                      <a:pt x="11" y="0"/>
                    </a:cubicBezTo>
                    <a:cubicBezTo>
                      <a:pt x="11" y="0"/>
                      <a:pt x="12" y="0"/>
                      <a:pt x="12" y="0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2"/>
                    </a:cubicBezTo>
                    <a:cubicBezTo>
                      <a:pt x="12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ubicBezTo>
                      <a:pt x="13" y="8"/>
                      <a:pt x="13" y="9"/>
                      <a:pt x="13" y="9"/>
                    </a:cubicBezTo>
                    <a:cubicBezTo>
                      <a:pt x="13" y="11"/>
                      <a:pt x="13" y="12"/>
                      <a:pt x="13" y="14"/>
                    </a:cubicBezTo>
                    <a:cubicBezTo>
                      <a:pt x="12" y="15"/>
                      <a:pt x="11" y="16"/>
                      <a:pt x="10" y="17"/>
                    </a:cubicBezTo>
                    <a:cubicBezTo>
                      <a:pt x="10" y="19"/>
                      <a:pt x="8" y="20"/>
                      <a:pt x="7" y="21"/>
                    </a:cubicBezTo>
                    <a:cubicBezTo>
                      <a:pt x="7" y="21"/>
                      <a:pt x="8" y="21"/>
                      <a:pt x="8" y="21"/>
                    </a:cubicBezTo>
                    <a:cubicBezTo>
                      <a:pt x="9" y="21"/>
                      <a:pt x="10" y="21"/>
                      <a:pt x="10" y="21"/>
                    </a:cubicBezTo>
                    <a:cubicBezTo>
                      <a:pt x="11" y="20"/>
                      <a:pt x="12" y="20"/>
                      <a:pt x="13" y="19"/>
                    </a:cubicBezTo>
                    <a:cubicBezTo>
                      <a:pt x="14" y="18"/>
                      <a:pt x="15" y="17"/>
                      <a:pt x="16" y="16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4" y="21"/>
                      <a:pt x="12" y="23"/>
                      <a:pt x="10" y="24"/>
                    </a:cubicBezTo>
                    <a:cubicBezTo>
                      <a:pt x="8" y="26"/>
                      <a:pt x="7" y="27"/>
                      <a:pt x="6" y="27"/>
                    </a:cubicBezTo>
                    <a:cubicBezTo>
                      <a:pt x="4" y="27"/>
                      <a:pt x="3" y="26"/>
                      <a:pt x="1" y="24"/>
                    </a:cubicBezTo>
                    <a:cubicBezTo>
                      <a:pt x="1" y="23"/>
                      <a:pt x="0" y="22"/>
                      <a:pt x="0" y="21"/>
                    </a:cubicBezTo>
                    <a:cubicBezTo>
                      <a:pt x="0" y="20"/>
                      <a:pt x="0" y="19"/>
                      <a:pt x="0" y="17"/>
                    </a:cubicBezTo>
                    <a:close/>
                    <a:moveTo>
                      <a:pt x="9" y="12"/>
                    </a:moveTo>
                    <a:cubicBezTo>
                      <a:pt x="8" y="7"/>
                      <a:pt x="8" y="7"/>
                      <a:pt x="8" y="7"/>
                    </a:cubicBezTo>
                    <a:cubicBezTo>
                      <a:pt x="7" y="9"/>
                      <a:pt x="5" y="12"/>
                      <a:pt x="2" y="16"/>
                    </a:cubicBezTo>
                    <a:cubicBezTo>
                      <a:pt x="3" y="16"/>
                      <a:pt x="3" y="17"/>
                      <a:pt x="4" y="17"/>
                    </a:cubicBezTo>
                    <a:cubicBezTo>
                      <a:pt x="4" y="18"/>
                      <a:pt x="5" y="19"/>
                      <a:pt x="5" y="20"/>
                    </a:cubicBezTo>
                    <a:cubicBezTo>
                      <a:pt x="7" y="19"/>
                      <a:pt x="7" y="18"/>
                      <a:pt x="8" y="17"/>
                    </a:cubicBezTo>
                    <a:cubicBezTo>
                      <a:pt x="9" y="16"/>
                      <a:pt x="9" y="15"/>
                      <a:pt x="9" y="13"/>
                    </a:cubicBezTo>
                    <a:cubicBezTo>
                      <a:pt x="9" y="13"/>
                      <a:pt x="9" y="13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lose/>
                  </a:path>
                </a:pathLst>
              </a:custGeom>
              <a:solidFill>
                <a:srgbClr val="2D5F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Freeform 44"/>
              <p:cNvSpPr>
                <a:spLocks/>
              </p:cNvSpPr>
              <p:nvPr/>
            </p:nvSpPr>
            <p:spPr bwMode="auto">
              <a:xfrm>
                <a:off x="3593148" y="4428966"/>
                <a:ext cx="60325" cy="131763"/>
              </a:xfrm>
              <a:custGeom>
                <a:avLst/>
                <a:gdLst>
                  <a:gd name="T0" fmla="*/ 9 w 16"/>
                  <a:gd name="T1" fmla="*/ 6 h 35"/>
                  <a:gd name="T2" fmla="*/ 10 w 16"/>
                  <a:gd name="T3" fmla="*/ 6 h 35"/>
                  <a:gd name="T4" fmla="*/ 12 w 16"/>
                  <a:gd name="T5" fmla="*/ 1 h 35"/>
                  <a:gd name="T6" fmla="*/ 15 w 16"/>
                  <a:gd name="T7" fmla="*/ 0 h 35"/>
                  <a:gd name="T8" fmla="*/ 16 w 16"/>
                  <a:gd name="T9" fmla="*/ 1 h 35"/>
                  <a:gd name="T10" fmla="*/ 15 w 16"/>
                  <a:gd name="T11" fmla="*/ 3 h 35"/>
                  <a:gd name="T12" fmla="*/ 13 w 16"/>
                  <a:gd name="T13" fmla="*/ 6 h 35"/>
                  <a:gd name="T14" fmla="*/ 15 w 16"/>
                  <a:gd name="T15" fmla="*/ 6 h 35"/>
                  <a:gd name="T16" fmla="*/ 16 w 16"/>
                  <a:gd name="T17" fmla="*/ 6 h 35"/>
                  <a:gd name="T18" fmla="*/ 12 w 16"/>
                  <a:gd name="T19" fmla="*/ 14 h 35"/>
                  <a:gd name="T20" fmla="*/ 11 w 16"/>
                  <a:gd name="T21" fmla="*/ 14 h 35"/>
                  <a:gd name="T22" fmla="*/ 10 w 16"/>
                  <a:gd name="T23" fmla="*/ 13 h 35"/>
                  <a:gd name="T24" fmla="*/ 9 w 16"/>
                  <a:gd name="T25" fmla="*/ 13 h 35"/>
                  <a:gd name="T26" fmla="*/ 7 w 16"/>
                  <a:gd name="T27" fmla="*/ 18 h 35"/>
                  <a:gd name="T28" fmla="*/ 5 w 16"/>
                  <a:gd name="T29" fmla="*/ 23 h 35"/>
                  <a:gd name="T30" fmla="*/ 5 w 16"/>
                  <a:gd name="T31" fmla="*/ 26 h 35"/>
                  <a:gd name="T32" fmla="*/ 6 w 16"/>
                  <a:gd name="T33" fmla="*/ 28 h 35"/>
                  <a:gd name="T34" fmla="*/ 9 w 16"/>
                  <a:gd name="T35" fmla="*/ 27 h 35"/>
                  <a:gd name="T36" fmla="*/ 13 w 16"/>
                  <a:gd name="T37" fmla="*/ 23 h 35"/>
                  <a:gd name="T38" fmla="*/ 13 w 16"/>
                  <a:gd name="T39" fmla="*/ 25 h 35"/>
                  <a:gd name="T40" fmla="*/ 3 w 16"/>
                  <a:gd name="T41" fmla="*/ 35 h 35"/>
                  <a:gd name="T42" fmla="*/ 1 w 16"/>
                  <a:gd name="T43" fmla="*/ 34 h 35"/>
                  <a:gd name="T44" fmla="*/ 0 w 16"/>
                  <a:gd name="T45" fmla="*/ 31 h 35"/>
                  <a:gd name="T46" fmla="*/ 1 w 16"/>
                  <a:gd name="T47" fmla="*/ 28 h 35"/>
                  <a:gd name="T48" fmla="*/ 2 w 16"/>
                  <a:gd name="T49" fmla="*/ 23 h 35"/>
                  <a:gd name="T50" fmla="*/ 1 w 16"/>
                  <a:gd name="T51" fmla="*/ 24 h 35"/>
                  <a:gd name="T52" fmla="*/ 1 w 16"/>
                  <a:gd name="T53" fmla="*/ 24 h 35"/>
                  <a:gd name="T54" fmla="*/ 0 w 16"/>
                  <a:gd name="T55" fmla="*/ 25 h 35"/>
                  <a:gd name="T56" fmla="*/ 0 w 16"/>
                  <a:gd name="T57" fmla="*/ 26 h 35"/>
                  <a:gd name="T58" fmla="*/ 0 w 16"/>
                  <a:gd name="T59" fmla="*/ 23 h 35"/>
                  <a:gd name="T60" fmla="*/ 6 w 16"/>
                  <a:gd name="T61" fmla="*/ 13 h 35"/>
                  <a:gd name="T62" fmla="*/ 5 w 16"/>
                  <a:gd name="T63" fmla="*/ 13 h 35"/>
                  <a:gd name="T64" fmla="*/ 5 w 16"/>
                  <a:gd name="T65" fmla="*/ 13 h 35"/>
                  <a:gd name="T66" fmla="*/ 2 w 16"/>
                  <a:gd name="T67" fmla="*/ 13 h 35"/>
                  <a:gd name="T68" fmla="*/ 2 w 16"/>
                  <a:gd name="T69" fmla="*/ 14 h 35"/>
                  <a:gd name="T70" fmla="*/ 1 w 16"/>
                  <a:gd name="T71" fmla="*/ 14 h 35"/>
                  <a:gd name="T72" fmla="*/ 1 w 16"/>
                  <a:gd name="T73" fmla="*/ 13 h 35"/>
                  <a:gd name="T74" fmla="*/ 2 w 16"/>
                  <a:gd name="T75" fmla="*/ 10 h 35"/>
                  <a:gd name="T76" fmla="*/ 4 w 16"/>
                  <a:gd name="T77" fmla="*/ 7 h 35"/>
                  <a:gd name="T78" fmla="*/ 6 w 16"/>
                  <a:gd name="T79" fmla="*/ 6 h 35"/>
                  <a:gd name="T80" fmla="*/ 9 w 16"/>
                  <a:gd name="T81" fmla="*/ 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6" h="35">
                    <a:moveTo>
                      <a:pt x="9" y="6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11" y="4"/>
                      <a:pt x="11" y="2"/>
                      <a:pt x="12" y="1"/>
                    </a:cubicBezTo>
                    <a:cubicBezTo>
                      <a:pt x="13" y="1"/>
                      <a:pt x="14" y="0"/>
                      <a:pt x="15" y="0"/>
                    </a:cubicBezTo>
                    <a:cubicBezTo>
                      <a:pt x="16" y="0"/>
                      <a:pt x="16" y="0"/>
                      <a:pt x="16" y="1"/>
                    </a:cubicBezTo>
                    <a:cubicBezTo>
                      <a:pt x="16" y="1"/>
                      <a:pt x="16" y="2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4" y="6"/>
                      <a:pt x="14" y="6"/>
                      <a:pt x="15" y="6"/>
                    </a:cubicBezTo>
                    <a:cubicBezTo>
                      <a:pt x="15" y="6"/>
                      <a:pt x="16" y="6"/>
                      <a:pt x="16" y="6"/>
                    </a:cubicBezTo>
                    <a:cubicBezTo>
                      <a:pt x="15" y="9"/>
                      <a:pt x="14" y="11"/>
                      <a:pt x="12" y="14"/>
                    </a:cubicBezTo>
                    <a:cubicBezTo>
                      <a:pt x="12" y="14"/>
                      <a:pt x="11" y="14"/>
                      <a:pt x="11" y="14"/>
                    </a:cubicBezTo>
                    <a:cubicBezTo>
                      <a:pt x="11" y="13"/>
                      <a:pt x="11" y="13"/>
                      <a:pt x="10" y="13"/>
                    </a:cubicBezTo>
                    <a:cubicBezTo>
                      <a:pt x="10" y="13"/>
                      <a:pt x="9" y="13"/>
                      <a:pt x="9" y="13"/>
                    </a:cubicBezTo>
                    <a:cubicBezTo>
                      <a:pt x="8" y="15"/>
                      <a:pt x="7" y="17"/>
                      <a:pt x="7" y="18"/>
                    </a:cubicBezTo>
                    <a:cubicBezTo>
                      <a:pt x="6" y="20"/>
                      <a:pt x="6" y="21"/>
                      <a:pt x="5" y="23"/>
                    </a:cubicBezTo>
                    <a:cubicBezTo>
                      <a:pt x="5" y="24"/>
                      <a:pt x="5" y="25"/>
                      <a:pt x="5" y="26"/>
                    </a:cubicBezTo>
                    <a:cubicBezTo>
                      <a:pt x="5" y="28"/>
                      <a:pt x="5" y="28"/>
                      <a:pt x="6" y="28"/>
                    </a:cubicBezTo>
                    <a:cubicBezTo>
                      <a:pt x="7" y="28"/>
                      <a:pt x="8" y="28"/>
                      <a:pt x="9" y="27"/>
                    </a:cubicBezTo>
                    <a:cubicBezTo>
                      <a:pt x="10" y="26"/>
                      <a:pt x="11" y="25"/>
                      <a:pt x="13" y="2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8" y="32"/>
                      <a:pt x="5" y="35"/>
                      <a:pt x="3" y="35"/>
                    </a:cubicBezTo>
                    <a:cubicBezTo>
                      <a:pt x="2" y="35"/>
                      <a:pt x="1" y="34"/>
                      <a:pt x="1" y="34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30"/>
                      <a:pt x="0" y="29"/>
                      <a:pt x="1" y="28"/>
                    </a:cubicBezTo>
                    <a:cubicBezTo>
                      <a:pt x="1" y="27"/>
                      <a:pt x="1" y="25"/>
                      <a:pt x="2" y="23"/>
                    </a:cubicBezTo>
                    <a:cubicBezTo>
                      <a:pt x="2" y="23"/>
                      <a:pt x="2" y="23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5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1"/>
                      <a:pt x="4" y="18"/>
                      <a:pt x="6" y="13"/>
                    </a:cubicBezTo>
                    <a:cubicBezTo>
                      <a:pt x="6" y="13"/>
                      <a:pt x="6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4" y="13"/>
                      <a:pt x="3" y="13"/>
                      <a:pt x="2" y="13"/>
                    </a:cubicBezTo>
                    <a:cubicBezTo>
                      <a:pt x="2" y="13"/>
                      <a:pt x="2" y="13"/>
                      <a:pt x="2" y="14"/>
                    </a:cubicBezTo>
                    <a:cubicBezTo>
                      <a:pt x="2" y="14"/>
                      <a:pt x="2" y="14"/>
                      <a:pt x="1" y="14"/>
                    </a:cubicBezTo>
                    <a:cubicBezTo>
                      <a:pt x="1" y="14"/>
                      <a:pt x="1" y="14"/>
                      <a:pt x="1" y="13"/>
                    </a:cubicBezTo>
                    <a:cubicBezTo>
                      <a:pt x="1" y="13"/>
                      <a:pt x="2" y="12"/>
                      <a:pt x="2" y="10"/>
                    </a:cubicBezTo>
                    <a:cubicBezTo>
                      <a:pt x="3" y="9"/>
                      <a:pt x="3" y="8"/>
                      <a:pt x="4" y="7"/>
                    </a:cubicBezTo>
                    <a:cubicBezTo>
                      <a:pt x="4" y="7"/>
                      <a:pt x="5" y="6"/>
                      <a:pt x="6" y="6"/>
                    </a:cubicBezTo>
                    <a:cubicBezTo>
                      <a:pt x="6" y="6"/>
                      <a:pt x="7" y="6"/>
                      <a:pt x="9" y="6"/>
                    </a:cubicBezTo>
                    <a:close/>
                  </a:path>
                </a:pathLst>
              </a:custGeom>
              <a:solidFill>
                <a:srgbClr val="2D5F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Freeform 45"/>
              <p:cNvSpPr>
                <a:spLocks/>
              </p:cNvSpPr>
              <p:nvPr/>
            </p:nvSpPr>
            <p:spPr bwMode="auto">
              <a:xfrm>
                <a:off x="3642360" y="4462304"/>
                <a:ext cx="55563" cy="90488"/>
              </a:xfrm>
              <a:custGeom>
                <a:avLst/>
                <a:gdLst>
                  <a:gd name="T0" fmla="*/ 0 w 15"/>
                  <a:gd name="T1" fmla="*/ 17 h 24"/>
                  <a:gd name="T2" fmla="*/ 0 w 15"/>
                  <a:gd name="T3" fmla="*/ 14 h 24"/>
                  <a:gd name="T4" fmla="*/ 2 w 15"/>
                  <a:gd name="T5" fmla="*/ 11 h 24"/>
                  <a:gd name="T6" fmla="*/ 0 w 15"/>
                  <a:gd name="T7" fmla="*/ 10 h 24"/>
                  <a:gd name="T8" fmla="*/ 0 w 15"/>
                  <a:gd name="T9" fmla="*/ 8 h 24"/>
                  <a:gd name="T10" fmla="*/ 1 w 15"/>
                  <a:gd name="T11" fmla="*/ 5 h 24"/>
                  <a:gd name="T12" fmla="*/ 3 w 15"/>
                  <a:gd name="T13" fmla="*/ 2 h 24"/>
                  <a:gd name="T14" fmla="*/ 5 w 15"/>
                  <a:gd name="T15" fmla="*/ 0 h 24"/>
                  <a:gd name="T16" fmla="*/ 5 w 15"/>
                  <a:gd name="T17" fmla="*/ 0 h 24"/>
                  <a:gd name="T18" fmla="*/ 6 w 15"/>
                  <a:gd name="T19" fmla="*/ 0 h 24"/>
                  <a:gd name="T20" fmla="*/ 5 w 15"/>
                  <a:gd name="T21" fmla="*/ 3 h 24"/>
                  <a:gd name="T22" fmla="*/ 12 w 15"/>
                  <a:gd name="T23" fmla="*/ 2 h 24"/>
                  <a:gd name="T24" fmla="*/ 12 w 15"/>
                  <a:gd name="T25" fmla="*/ 2 h 24"/>
                  <a:gd name="T26" fmla="*/ 13 w 15"/>
                  <a:gd name="T27" fmla="*/ 3 h 24"/>
                  <a:gd name="T28" fmla="*/ 13 w 15"/>
                  <a:gd name="T29" fmla="*/ 5 h 24"/>
                  <a:gd name="T30" fmla="*/ 13 w 15"/>
                  <a:gd name="T31" fmla="*/ 7 h 24"/>
                  <a:gd name="T32" fmla="*/ 11 w 15"/>
                  <a:gd name="T33" fmla="*/ 9 h 24"/>
                  <a:gd name="T34" fmla="*/ 9 w 15"/>
                  <a:gd name="T35" fmla="*/ 13 h 24"/>
                  <a:gd name="T36" fmla="*/ 8 w 15"/>
                  <a:gd name="T37" fmla="*/ 17 h 24"/>
                  <a:gd name="T38" fmla="*/ 9 w 15"/>
                  <a:gd name="T39" fmla="*/ 18 h 24"/>
                  <a:gd name="T40" fmla="*/ 15 w 15"/>
                  <a:gd name="T41" fmla="*/ 14 h 24"/>
                  <a:gd name="T42" fmla="*/ 15 w 15"/>
                  <a:gd name="T43" fmla="*/ 16 h 24"/>
                  <a:gd name="T44" fmla="*/ 11 w 15"/>
                  <a:gd name="T45" fmla="*/ 21 h 24"/>
                  <a:gd name="T46" fmla="*/ 9 w 15"/>
                  <a:gd name="T47" fmla="*/ 23 h 24"/>
                  <a:gd name="T48" fmla="*/ 7 w 15"/>
                  <a:gd name="T49" fmla="*/ 24 h 24"/>
                  <a:gd name="T50" fmla="*/ 5 w 15"/>
                  <a:gd name="T51" fmla="*/ 23 h 24"/>
                  <a:gd name="T52" fmla="*/ 4 w 15"/>
                  <a:gd name="T53" fmla="*/ 19 h 24"/>
                  <a:gd name="T54" fmla="*/ 5 w 15"/>
                  <a:gd name="T55" fmla="*/ 16 h 24"/>
                  <a:gd name="T56" fmla="*/ 7 w 15"/>
                  <a:gd name="T57" fmla="*/ 12 h 24"/>
                  <a:gd name="T58" fmla="*/ 9 w 15"/>
                  <a:gd name="T59" fmla="*/ 8 h 24"/>
                  <a:gd name="T60" fmla="*/ 7 w 15"/>
                  <a:gd name="T61" fmla="*/ 8 h 24"/>
                  <a:gd name="T62" fmla="*/ 6 w 15"/>
                  <a:gd name="T63" fmla="*/ 9 h 24"/>
                  <a:gd name="T64" fmla="*/ 4 w 15"/>
                  <a:gd name="T65" fmla="*/ 9 h 24"/>
                  <a:gd name="T66" fmla="*/ 0 w 15"/>
                  <a:gd name="T67" fmla="*/ 1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" h="24">
                    <a:moveTo>
                      <a:pt x="0" y="17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13"/>
                      <a:pt x="1" y="12"/>
                      <a:pt x="2" y="11"/>
                    </a:cubicBezTo>
                    <a:cubicBezTo>
                      <a:pt x="1" y="11"/>
                      <a:pt x="1" y="10"/>
                      <a:pt x="0" y="10"/>
                    </a:cubicBezTo>
                    <a:cubicBezTo>
                      <a:pt x="0" y="10"/>
                      <a:pt x="0" y="9"/>
                      <a:pt x="0" y="8"/>
                    </a:cubicBezTo>
                    <a:cubicBezTo>
                      <a:pt x="0" y="8"/>
                      <a:pt x="0" y="7"/>
                      <a:pt x="1" y="5"/>
                    </a:cubicBezTo>
                    <a:cubicBezTo>
                      <a:pt x="1" y="4"/>
                      <a:pt x="2" y="3"/>
                      <a:pt x="3" y="2"/>
                    </a:cubicBezTo>
                    <a:cubicBezTo>
                      <a:pt x="3" y="1"/>
                      <a:pt x="4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5" y="3"/>
                    </a:cubicBezTo>
                    <a:cubicBezTo>
                      <a:pt x="8" y="2"/>
                      <a:pt x="11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3" y="2"/>
                      <a:pt x="13" y="2"/>
                      <a:pt x="13" y="3"/>
                    </a:cubicBezTo>
                    <a:cubicBezTo>
                      <a:pt x="13" y="4"/>
                      <a:pt x="13" y="5"/>
                      <a:pt x="13" y="5"/>
                    </a:cubicBezTo>
                    <a:cubicBezTo>
                      <a:pt x="13" y="6"/>
                      <a:pt x="13" y="6"/>
                      <a:pt x="13" y="7"/>
                    </a:cubicBezTo>
                    <a:cubicBezTo>
                      <a:pt x="12" y="7"/>
                      <a:pt x="12" y="8"/>
                      <a:pt x="11" y="9"/>
                    </a:cubicBezTo>
                    <a:cubicBezTo>
                      <a:pt x="10" y="10"/>
                      <a:pt x="10" y="12"/>
                      <a:pt x="9" y="13"/>
                    </a:cubicBezTo>
                    <a:cubicBezTo>
                      <a:pt x="8" y="15"/>
                      <a:pt x="8" y="16"/>
                      <a:pt x="8" y="17"/>
                    </a:cubicBezTo>
                    <a:cubicBezTo>
                      <a:pt x="8" y="18"/>
                      <a:pt x="9" y="18"/>
                      <a:pt x="9" y="18"/>
                    </a:cubicBezTo>
                    <a:cubicBezTo>
                      <a:pt x="11" y="18"/>
                      <a:pt x="12" y="17"/>
                      <a:pt x="15" y="14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3" y="18"/>
                      <a:pt x="12" y="20"/>
                      <a:pt x="11" y="21"/>
                    </a:cubicBezTo>
                    <a:cubicBezTo>
                      <a:pt x="10" y="22"/>
                      <a:pt x="10" y="23"/>
                      <a:pt x="9" y="23"/>
                    </a:cubicBezTo>
                    <a:cubicBezTo>
                      <a:pt x="8" y="24"/>
                      <a:pt x="7" y="24"/>
                      <a:pt x="7" y="24"/>
                    </a:cubicBezTo>
                    <a:cubicBezTo>
                      <a:pt x="6" y="24"/>
                      <a:pt x="6" y="24"/>
                      <a:pt x="5" y="23"/>
                    </a:cubicBezTo>
                    <a:cubicBezTo>
                      <a:pt x="5" y="22"/>
                      <a:pt x="4" y="21"/>
                      <a:pt x="4" y="19"/>
                    </a:cubicBezTo>
                    <a:cubicBezTo>
                      <a:pt x="4" y="18"/>
                      <a:pt x="5" y="17"/>
                      <a:pt x="5" y="16"/>
                    </a:cubicBezTo>
                    <a:cubicBezTo>
                      <a:pt x="5" y="15"/>
                      <a:pt x="6" y="14"/>
                      <a:pt x="7" y="12"/>
                    </a:cubicBezTo>
                    <a:cubicBezTo>
                      <a:pt x="7" y="11"/>
                      <a:pt x="8" y="9"/>
                      <a:pt x="9" y="8"/>
                    </a:cubicBezTo>
                    <a:cubicBezTo>
                      <a:pt x="8" y="8"/>
                      <a:pt x="8" y="8"/>
                      <a:pt x="7" y="8"/>
                    </a:cubicBezTo>
                    <a:cubicBezTo>
                      <a:pt x="7" y="8"/>
                      <a:pt x="6" y="9"/>
                      <a:pt x="6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3" y="12"/>
                      <a:pt x="1" y="14"/>
                      <a:pt x="0" y="17"/>
                    </a:cubicBezTo>
                    <a:close/>
                  </a:path>
                </a:pathLst>
              </a:custGeom>
              <a:solidFill>
                <a:srgbClr val="2D5F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Freeform 46"/>
              <p:cNvSpPr>
                <a:spLocks noEditPoints="1"/>
              </p:cNvSpPr>
              <p:nvPr/>
            </p:nvSpPr>
            <p:spPr bwMode="auto">
              <a:xfrm>
                <a:off x="3694748" y="4459129"/>
                <a:ext cx="82550" cy="98425"/>
              </a:xfrm>
              <a:custGeom>
                <a:avLst/>
                <a:gdLst>
                  <a:gd name="T0" fmla="*/ 4 w 22"/>
                  <a:gd name="T1" fmla="*/ 9 h 26"/>
                  <a:gd name="T2" fmla="*/ 11 w 22"/>
                  <a:gd name="T3" fmla="*/ 2 h 26"/>
                  <a:gd name="T4" fmla="*/ 17 w 22"/>
                  <a:gd name="T5" fmla="*/ 0 h 26"/>
                  <a:gd name="T6" fmla="*/ 17 w 22"/>
                  <a:gd name="T7" fmla="*/ 1 h 26"/>
                  <a:gd name="T8" fmla="*/ 18 w 22"/>
                  <a:gd name="T9" fmla="*/ 2 h 26"/>
                  <a:gd name="T10" fmla="*/ 18 w 22"/>
                  <a:gd name="T11" fmla="*/ 3 h 26"/>
                  <a:gd name="T12" fmla="*/ 18 w 22"/>
                  <a:gd name="T13" fmla="*/ 4 h 26"/>
                  <a:gd name="T14" fmla="*/ 17 w 22"/>
                  <a:gd name="T15" fmla="*/ 5 h 26"/>
                  <a:gd name="T16" fmla="*/ 17 w 22"/>
                  <a:gd name="T17" fmla="*/ 6 h 26"/>
                  <a:gd name="T18" fmla="*/ 18 w 22"/>
                  <a:gd name="T19" fmla="*/ 7 h 26"/>
                  <a:gd name="T20" fmla="*/ 18 w 22"/>
                  <a:gd name="T21" fmla="*/ 8 h 26"/>
                  <a:gd name="T22" fmla="*/ 17 w 22"/>
                  <a:gd name="T23" fmla="*/ 11 h 26"/>
                  <a:gd name="T24" fmla="*/ 15 w 22"/>
                  <a:gd name="T25" fmla="*/ 14 h 26"/>
                  <a:gd name="T26" fmla="*/ 15 w 22"/>
                  <a:gd name="T27" fmla="*/ 17 h 26"/>
                  <a:gd name="T28" fmla="*/ 16 w 22"/>
                  <a:gd name="T29" fmla="*/ 19 h 26"/>
                  <a:gd name="T30" fmla="*/ 22 w 22"/>
                  <a:gd name="T31" fmla="*/ 15 h 26"/>
                  <a:gd name="T32" fmla="*/ 22 w 22"/>
                  <a:gd name="T33" fmla="*/ 17 h 26"/>
                  <a:gd name="T34" fmla="*/ 13 w 22"/>
                  <a:gd name="T35" fmla="*/ 26 h 26"/>
                  <a:gd name="T36" fmla="*/ 11 w 22"/>
                  <a:gd name="T37" fmla="*/ 26 h 26"/>
                  <a:gd name="T38" fmla="*/ 11 w 22"/>
                  <a:gd name="T39" fmla="*/ 23 h 26"/>
                  <a:gd name="T40" fmla="*/ 12 w 22"/>
                  <a:gd name="T41" fmla="*/ 16 h 26"/>
                  <a:gd name="T42" fmla="*/ 7 w 22"/>
                  <a:gd name="T43" fmla="*/ 23 h 26"/>
                  <a:gd name="T44" fmla="*/ 4 w 22"/>
                  <a:gd name="T45" fmla="*/ 25 h 26"/>
                  <a:gd name="T46" fmla="*/ 3 w 22"/>
                  <a:gd name="T47" fmla="*/ 24 h 26"/>
                  <a:gd name="T48" fmla="*/ 1 w 22"/>
                  <a:gd name="T49" fmla="*/ 21 h 26"/>
                  <a:gd name="T50" fmla="*/ 0 w 22"/>
                  <a:gd name="T51" fmla="*/ 17 h 26"/>
                  <a:gd name="T52" fmla="*/ 1 w 22"/>
                  <a:gd name="T53" fmla="*/ 14 h 26"/>
                  <a:gd name="T54" fmla="*/ 2 w 22"/>
                  <a:gd name="T55" fmla="*/ 12 h 26"/>
                  <a:gd name="T56" fmla="*/ 4 w 22"/>
                  <a:gd name="T57" fmla="*/ 9 h 26"/>
                  <a:gd name="T58" fmla="*/ 16 w 22"/>
                  <a:gd name="T59" fmla="*/ 6 h 26"/>
                  <a:gd name="T60" fmla="*/ 6 w 22"/>
                  <a:gd name="T61" fmla="*/ 12 h 26"/>
                  <a:gd name="T62" fmla="*/ 4 w 22"/>
                  <a:gd name="T63" fmla="*/ 18 h 26"/>
                  <a:gd name="T64" fmla="*/ 4 w 22"/>
                  <a:gd name="T65" fmla="*/ 20 h 26"/>
                  <a:gd name="T66" fmla="*/ 5 w 22"/>
                  <a:gd name="T67" fmla="*/ 20 h 26"/>
                  <a:gd name="T68" fmla="*/ 6 w 22"/>
                  <a:gd name="T69" fmla="*/ 20 h 26"/>
                  <a:gd name="T70" fmla="*/ 10 w 22"/>
                  <a:gd name="T71" fmla="*/ 14 h 26"/>
                  <a:gd name="T72" fmla="*/ 16 w 22"/>
                  <a:gd name="T73" fmla="*/ 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" h="26">
                    <a:moveTo>
                      <a:pt x="4" y="9"/>
                    </a:moveTo>
                    <a:cubicBezTo>
                      <a:pt x="6" y="6"/>
                      <a:pt x="9" y="4"/>
                      <a:pt x="11" y="2"/>
                    </a:cubicBezTo>
                    <a:cubicBezTo>
                      <a:pt x="13" y="1"/>
                      <a:pt x="15" y="0"/>
                      <a:pt x="17" y="0"/>
                    </a:cubicBezTo>
                    <a:cubicBezTo>
                      <a:pt x="17" y="0"/>
                      <a:pt x="17" y="0"/>
                      <a:pt x="17" y="1"/>
                    </a:cubicBezTo>
                    <a:cubicBezTo>
                      <a:pt x="18" y="1"/>
                      <a:pt x="18" y="2"/>
                      <a:pt x="18" y="2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7" y="4"/>
                      <a:pt x="17" y="5"/>
                    </a:cubicBezTo>
                    <a:cubicBezTo>
                      <a:pt x="17" y="5"/>
                      <a:pt x="17" y="6"/>
                      <a:pt x="17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9"/>
                      <a:pt x="17" y="10"/>
                      <a:pt x="17" y="11"/>
                    </a:cubicBezTo>
                    <a:cubicBezTo>
                      <a:pt x="16" y="13"/>
                      <a:pt x="15" y="14"/>
                      <a:pt x="15" y="14"/>
                    </a:cubicBezTo>
                    <a:cubicBezTo>
                      <a:pt x="15" y="15"/>
                      <a:pt x="15" y="16"/>
                      <a:pt x="15" y="17"/>
                    </a:cubicBezTo>
                    <a:cubicBezTo>
                      <a:pt x="15" y="19"/>
                      <a:pt x="15" y="19"/>
                      <a:pt x="16" y="19"/>
                    </a:cubicBezTo>
                    <a:cubicBezTo>
                      <a:pt x="17" y="19"/>
                      <a:pt x="19" y="18"/>
                      <a:pt x="22" y="15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17" y="23"/>
                      <a:pt x="14" y="26"/>
                      <a:pt x="13" y="26"/>
                    </a:cubicBezTo>
                    <a:cubicBezTo>
                      <a:pt x="12" y="26"/>
                      <a:pt x="12" y="26"/>
                      <a:pt x="11" y="26"/>
                    </a:cubicBezTo>
                    <a:cubicBezTo>
                      <a:pt x="11" y="25"/>
                      <a:pt x="11" y="24"/>
                      <a:pt x="11" y="23"/>
                    </a:cubicBezTo>
                    <a:cubicBezTo>
                      <a:pt x="11" y="21"/>
                      <a:pt x="11" y="19"/>
                      <a:pt x="12" y="16"/>
                    </a:cubicBezTo>
                    <a:cubicBezTo>
                      <a:pt x="10" y="19"/>
                      <a:pt x="8" y="22"/>
                      <a:pt x="7" y="23"/>
                    </a:cubicBezTo>
                    <a:cubicBezTo>
                      <a:pt x="6" y="25"/>
                      <a:pt x="5" y="25"/>
                      <a:pt x="4" y="25"/>
                    </a:cubicBezTo>
                    <a:cubicBezTo>
                      <a:pt x="4" y="25"/>
                      <a:pt x="3" y="25"/>
                      <a:pt x="3" y="24"/>
                    </a:cubicBezTo>
                    <a:cubicBezTo>
                      <a:pt x="2" y="23"/>
                      <a:pt x="2" y="22"/>
                      <a:pt x="1" y="21"/>
                    </a:cubicBezTo>
                    <a:cubicBezTo>
                      <a:pt x="1" y="20"/>
                      <a:pt x="0" y="18"/>
                      <a:pt x="0" y="17"/>
                    </a:cubicBezTo>
                    <a:cubicBezTo>
                      <a:pt x="0" y="16"/>
                      <a:pt x="1" y="15"/>
                      <a:pt x="1" y="14"/>
                    </a:cubicBezTo>
                    <a:cubicBezTo>
                      <a:pt x="1" y="13"/>
                      <a:pt x="1" y="13"/>
                      <a:pt x="2" y="12"/>
                    </a:cubicBezTo>
                    <a:cubicBezTo>
                      <a:pt x="2" y="11"/>
                      <a:pt x="3" y="10"/>
                      <a:pt x="4" y="9"/>
                    </a:cubicBezTo>
                    <a:close/>
                    <a:moveTo>
                      <a:pt x="16" y="6"/>
                    </a:moveTo>
                    <a:cubicBezTo>
                      <a:pt x="11" y="8"/>
                      <a:pt x="8" y="10"/>
                      <a:pt x="6" y="12"/>
                    </a:cubicBezTo>
                    <a:cubicBezTo>
                      <a:pt x="4" y="14"/>
                      <a:pt x="4" y="16"/>
                      <a:pt x="4" y="18"/>
                    </a:cubicBezTo>
                    <a:cubicBezTo>
                      <a:pt x="4" y="19"/>
                      <a:pt x="4" y="19"/>
                      <a:pt x="4" y="20"/>
                    </a:cubicBezTo>
                    <a:cubicBezTo>
                      <a:pt x="4" y="20"/>
                      <a:pt x="4" y="20"/>
                      <a:pt x="5" y="20"/>
                    </a:cubicBezTo>
                    <a:cubicBezTo>
                      <a:pt x="5" y="20"/>
                      <a:pt x="5" y="20"/>
                      <a:pt x="6" y="20"/>
                    </a:cubicBezTo>
                    <a:cubicBezTo>
                      <a:pt x="7" y="18"/>
                      <a:pt x="9" y="17"/>
                      <a:pt x="10" y="14"/>
                    </a:cubicBezTo>
                    <a:cubicBezTo>
                      <a:pt x="12" y="12"/>
                      <a:pt x="14" y="9"/>
                      <a:pt x="16" y="6"/>
                    </a:cubicBezTo>
                    <a:close/>
                  </a:path>
                </a:pathLst>
              </a:custGeom>
              <a:solidFill>
                <a:srgbClr val="2D5F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Freeform 47"/>
              <p:cNvSpPr>
                <a:spLocks/>
              </p:cNvSpPr>
              <p:nvPr/>
            </p:nvSpPr>
            <p:spPr bwMode="auto">
              <a:xfrm>
                <a:off x="3774123" y="4470241"/>
                <a:ext cx="63500" cy="87313"/>
              </a:xfrm>
              <a:custGeom>
                <a:avLst/>
                <a:gdLst>
                  <a:gd name="T0" fmla="*/ 4 w 17"/>
                  <a:gd name="T1" fmla="*/ 12 h 23"/>
                  <a:gd name="T2" fmla="*/ 3 w 17"/>
                  <a:gd name="T3" fmla="*/ 15 h 23"/>
                  <a:gd name="T4" fmla="*/ 3 w 17"/>
                  <a:gd name="T5" fmla="*/ 16 h 23"/>
                  <a:gd name="T6" fmla="*/ 4 w 17"/>
                  <a:gd name="T7" fmla="*/ 18 h 23"/>
                  <a:gd name="T8" fmla="*/ 10 w 17"/>
                  <a:gd name="T9" fmla="*/ 12 h 23"/>
                  <a:gd name="T10" fmla="*/ 11 w 17"/>
                  <a:gd name="T11" fmla="*/ 7 h 23"/>
                  <a:gd name="T12" fmla="*/ 13 w 17"/>
                  <a:gd name="T13" fmla="*/ 2 h 23"/>
                  <a:gd name="T14" fmla="*/ 15 w 17"/>
                  <a:gd name="T15" fmla="*/ 0 h 23"/>
                  <a:gd name="T16" fmla="*/ 17 w 17"/>
                  <a:gd name="T17" fmla="*/ 2 h 23"/>
                  <a:gd name="T18" fmla="*/ 16 w 17"/>
                  <a:gd name="T19" fmla="*/ 5 h 23"/>
                  <a:gd name="T20" fmla="*/ 15 w 17"/>
                  <a:gd name="T21" fmla="*/ 9 h 23"/>
                  <a:gd name="T22" fmla="*/ 13 w 17"/>
                  <a:gd name="T23" fmla="*/ 13 h 23"/>
                  <a:gd name="T24" fmla="*/ 14 w 17"/>
                  <a:gd name="T25" fmla="*/ 14 h 23"/>
                  <a:gd name="T26" fmla="*/ 15 w 17"/>
                  <a:gd name="T27" fmla="*/ 14 h 23"/>
                  <a:gd name="T28" fmla="*/ 17 w 17"/>
                  <a:gd name="T29" fmla="*/ 12 h 23"/>
                  <a:gd name="T30" fmla="*/ 17 w 17"/>
                  <a:gd name="T31" fmla="*/ 14 h 23"/>
                  <a:gd name="T32" fmla="*/ 15 w 17"/>
                  <a:gd name="T33" fmla="*/ 16 h 23"/>
                  <a:gd name="T34" fmla="*/ 13 w 17"/>
                  <a:gd name="T35" fmla="*/ 17 h 23"/>
                  <a:gd name="T36" fmla="*/ 11 w 17"/>
                  <a:gd name="T37" fmla="*/ 16 h 23"/>
                  <a:gd name="T38" fmla="*/ 7 w 17"/>
                  <a:gd name="T39" fmla="*/ 21 h 23"/>
                  <a:gd name="T40" fmla="*/ 4 w 17"/>
                  <a:gd name="T41" fmla="*/ 23 h 23"/>
                  <a:gd name="T42" fmla="*/ 1 w 17"/>
                  <a:gd name="T43" fmla="*/ 20 h 23"/>
                  <a:gd name="T44" fmla="*/ 0 w 17"/>
                  <a:gd name="T45" fmla="*/ 14 h 23"/>
                  <a:gd name="T46" fmla="*/ 4 w 17"/>
                  <a:gd name="T47" fmla="*/ 4 h 23"/>
                  <a:gd name="T48" fmla="*/ 6 w 17"/>
                  <a:gd name="T49" fmla="*/ 1 h 23"/>
                  <a:gd name="T50" fmla="*/ 7 w 17"/>
                  <a:gd name="T51" fmla="*/ 1 h 23"/>
                  <a:gd name="T52" fmla="*/ 9 w 17"/>
                  <a:gd name="T53" fmla="*/ 1 h 23"/>
                  <a:gd name="T54" fmla="*/ 9 w 17"/>
                  <a:gd name="T55" fmla="*/ 2 h 23"/>
                  <a:gd name="T56" fmla="*/ 8 w 17"/>
                  <a:gd name="T57" fmla="*/ 7 h 23"/>
                  <a:gd name="T58" fmla="*/ 4 w 17"/>
                  <a:gd name="T59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" h="23">
                    <a:moveTo>
                      <a:pt x="4" y="12"/>
                    </a:move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3" y="17"/>
                      <a:pt x="4" y="18"/>
                      <a:pt x="4" y="18"/>
                    </a:cubicBezTo>
                    <a:cubicBezTo>
                      <a:pt x="5" y="18"/>
                      <a:pt x="7" y="16"/>
                      <a:pt x="10" y="12"/>
                    </a:cubicBezTo>
                    <a:cubicBezTo>
                      <a:pt x="10" y="11"/>
                      <a:pt x="10" y="9"/>
                      <a:pt x="11" y="7"/>
                    </a:cubicBezTo>
                    <a:cubicBezTo>
                      <a:pt x="12" y="5"/>
                      <a:pt x="12" y="4"/>
                      <a:pt x="13" y="2"/>
                    </a:cubicBezTo>
                    <a:cubicBezTo>
                      <a:pt x="14" y="1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cubicBezTo>
                      <a:pt x="17" y="3"/>
                      <a:pt x="16" y="4"/>
                      <a:pt x="16" y="5"/>
                    </a:cubicBezTo>
                    <a:cubicBezTo>
                      <a:pt x="16" y="6"/>
                      <a:pt x="15" y="7"/>
                      <a:pt x="15" y="9"/>
                    </a:cubicBezTo>
                    <a:cubicBezTo>
                      <a:pt x="14" y="10"/>
                      <a:pt x="14" y="11"/>
                      <a:pt x="13" y="13"/>
                    </a:cubicBezTo>
                    <a:cubicBezTo>
                      <a:pt x="13" y="14"/>
                      <a:pt x="14" y="14"/>
                      <a:pt x="14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6" y="13"/>
                      <a:pt x="16" y="13"/>
                      <a:pt x="17" y="12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6" y="15"/>
                      <a:pt x="15" y="16"/>
                      <a:pt x="15" y="16"/>
                    </a:cubicBezTo>
                    <a:cubicBezTo>
                      <a:pt x="14" y="17"/>
                      <a:pt x="14" y="17"/>
                      <a:pt x="13" y="17"/>
                    </a:cubicBezTo>
                    <a:cubicBezTo>
                      <a:pt x="12" y="17"/>
                      <a:pt x="12" y="16"/>
                      <a:pt x="11" y="16"/>
                    </a:cubicBezTo>
                    <a:cubicBezTo>
                      <a:pt x="9" y="18"/>
                      <a:pt x="8" y="20"/>
                      <a:pt x="7" y="21"/>
                    </a:cubicBezTo>
                    <a:cubicBezTo>
                      <a:pt x="6" y="22"/>
                      <a:pt x="5" y="23"/>
                      <a:pt x="4" y="23"/>
                    </a:cubicBezTo>
                    <a:cubicBezTo>
                      <a:pt x="3" y="23"/>
                      <a:pt x="2" y="22"/>
                      <a:pt x="1" y="20"/>
                    </a:cubicBezTo>
                    <a:cubicBezTo>
                      <a:pt x="0" y="18"/>
                      <a:pt x="0" y="16"/>
                      <a:pt x="0" y="14"/>
                    </a:cubicBezTo>
                    <a:cubicBezTo>
                      <a:pt x="0" y="11"/>
                      <a:pt x="1" y="8"/>
                      <a:pt x="4" y="4"/>
                    </a:cubicBezTo>
                    <a:cubicBezTo>
                      <a:pt x="5" y="2"/>
                      <a:pt x="5" y="2"/>
                      <a:pt x="6" y="1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8" y="1"/>
                      <a:pt x="8" y="1"/>
                      <a:pt x="9" y="1"/>
                    </a:cubicBezTo>
                    <a:cubicBezTo>
                      <a:pt x="9" y="1"/>
                      <a:pt x="9" y="1"/>
                      <a:pt x="9" y="2"/>
                    </a:cubicBezTo>
                    <a:cubicBezTo>
                      <a:pt x="9" y="3"/>
                      <a:pt x="9" y="4"/>
                      <a:pt x="8" y="7"/>
                    </a:cubicBezTo>
                    <a:cubicBezTo>
                      <a:pt x="6" y="9"/>
                      <a:pt x="5" y="11"/>
                      <a:pt x="4" y="12"/>
                    </a:cubicBezTo>
                    <a:close/>
                  </a:path>
                </a:pathLst>
              </a:custGeom>
              <a:solidFill>
                <a:srgbClr val="2D5F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Freeform 48"/>
              <p:cNvSpPr>
                <a:spLocks noEditPoints="1"/>
              </p:cNvSpPr>
              <p:nvPr/>
            </p:nvSpPr>
            <p:spPr bwMode="auto">
              <a:xfrm>
                <a:off x="3837623" y="4462304"/>
                <a:ext cx="57150" cy="95250"/>
              </a:xfrm>
              <a:custGeom>
                <a:avLst/>
                <a:gdLst>
                  <a:gd name="T0" fmla="*/ 4 w 15"/>
                  <a:gd name="T1" fmla="*/ 15 h 25"/>
                  <a:gd name="T2" fmla="*/ 4 w 15"/>
                  <a:gd name="T3" fmla="*/ 16 h 25"/>
                  <a:gd name="T4" fmla="*/ 5 w 15"/>
                  <a:gd name="T5" fmla="*/ 19 h 25"/>
                  <a:gd name="T6" fmla="*/ 7 w 15"/>
                  <a:gd name="T7" fmla="*/ 20 h 25"/>
                  <a:gd name="T8" fmla="*/ 9 w 15"/>
                  <a:gd name="T9" fmla="*/ 19 h 25"/>
                  <a:gd name="T10" fmla="*/ 12 w 15"/>
                  <a:gd name="T11" fmla="*/ 17 h 25"/>
                  <a:gd name="T12" fmla="*/ 15 w 15"/>
                  <a:gd name="T13" fmla="*/ 14 h 25"/>
                  <a:gd name="T14" fmla="*/ 15 w 15"/>
                  <a:gd name="T15" fmla="*/ 16 h 25"/>
                  <a:gd name="T16" fmla="*/ 10 w 15"/>
                  <a:gd name="T17" fmla="*/ 23 h 25"/>
                  <a:gd name="T18" fmla="*/ 5 w 15"/>
                  <a:gd name="T19" fmla="*/ 25 h 25"/>
                  <a:gd name="T20" fmla="*/ 1 w 15"/>
                  <a:gd name="T21" fmla="*/ 23 h 25"/>
                  <a:gd name="T22" fmla="*/ 0 w 15"/>
                  <a:gd name="T23" fmla="*/ 17 h 25"/>
                  <a:gd name="T24" fmla="*/ 1 w 15"/>
                  <a:gd name="T25" fmla="*/ 11 h 25"/>
                  <a:gd name="T26" fmla="*/ 5 w 15"/>
                  <a:gd name="T27" fmla="*/ 5 h 25"/>
                  <a:gd name="T28" fmla="*/ 9 w 15"/>
                  <a:gd name="T29" fmla="*/ 1 h 25"/>
                  <a:gd name="T30" fmla="*/ 12 w 15"/>
                  <a:gd name="T31" fmla="*/ 0 h 25"/>
                  <a:gd name="T32" fmla="*/ 14 w 15"/>
                  <a:gd name="T33" fmla="*/ 1 h 25"/>
                  <a:gd name="T34" fmla="*/ 15 w 15"/>
                  <a:gd name="T35" fmla="*/ 3 h 25"/>
                  <a:gd name="T36" fmla="*/ 13 w 15"/>
                  <a:gd name="T37" fmla="*/ 7 h 25"/>
                  <a:gd name="T38" fmla="*/ 10 w 15"/>
                  <a:gd name="T39" fmla="*/ 11 h 25"/>
                  <a:gd name="T40" fmla="*/ 4 w 15"/>
                  <a:gd name="T41" fmla="*/ 15 h 25"/>
                  <a:gd name="T42" fmla="*/ 4 w 15"/>
                  <a:gd name="T43" fmla="*/ 13 h 25"/>
                  <a:gd name="T44" fmla="*/ 8 w 15"/>
                  <a:gd name="T45" fmla="*/ 10 h 25"/>
                  <a:gd name="T46" fmla="*/ 10 w 15"/>
                  <a:gd name="T47" fmla="*/ 7 h 25"/>
                  <a:gd name="T48" fmla="*/ 11 w 15"/>
                  <a:gd name="T49" fmla="*/ 5 h 25"/>
                  <a:gd name="T50" fmla="*/ 11 w 15"/>
                  <a:gd name="T51" fmla="*/ 4 h 25"/>
                  <a:gd name="T52" fmla="*/ 9 w 15"/>
                  <a:gd name="T53" fmla="*/ 5 h 25"/>
                  <a:gd name="T54" fmla="*/ 7 w 15"/>
                  <a:gd name="T55" fmla="*/ 7 h 25"/>
                  <a:gd name="T56" fmla="*/ 5 w 15"/>
                  <a:gd name="T57" fmla="*/ 9 h 25"/>
                  <a:gd name="T58" fmla="*/ 4 w 15"/>
                  <a:gd name="T59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" h="25">
                    <a:moveTo>
                      <a:pt x="4" y="15"/>
                    </a:moveTo>
                    <a:cubicBezTo>
                      <a:pt x="4" y="16"/>
                      <a:pt x="4" y="16"/>
                      <a:pt x="4" y="16"/>
                    </a:cubicBezTo>
                    <a:cubicBezTo>
                      <a:pt x="4" y="17"/>
                      <a:pt x="4" y="18"/>
                      <a:pt x="5" y="19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7" y="20"/>
                      <a:pt x="8" y="20"/>
                      <a:pt x="9" y="19"/>
                    </a:cubicBezTo>
                    <a:cubicBezTo>
                      <a:pt x="10" y="19"/>
                      <a:pt x="11" y="18"/>
                      <a:pt x="12" y="17"/>
                    </a:cubicBezTo>
                    <a:cubicBezTo>
                      <a:pt x="13" y="17"/>
                      <a:pt x="14" y="15"/>
                      <a:pt x="15" y="14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3" y="19"/>
                      <a:pt x="11" y="21"/>
                      <a:pt x="10" y="23"/>
                    </a:cubicBezTo>
                    <a:cubicBezTo>
                      <a:pt x="8" y="25"/>
                      <a:pt x="6" y="25"/>
                      <a:pt x="5" y="25"/>
                    </a:cubicBezTo>
                    <a:cubicBezTo>
                      <a:pt x="3" y="25"/>
                      <a:pt x="2" y="25"/>
                      <a:pt x="1" y="23"/>
                    </a:cubicBezTo>
                    <a:cubicBezTo>
                      <a:pt x="0" y="22"/>
                      <a:pt x="0" y="19"/>
                      <a:pt x="0" y="17"/>
                    </a:cubicBezTo>
                    <a:cubicBezTo>
                      <a:pt x="0" y="15"/>
                      <a:pt x="0" y="12"/>
                      <a:pt x="1" y="11"/>
                    </a:cubicBezTo>
                    <a:cubicBezTo>
                      <a:pt x="2" y="9"/>
                      <a:pt x="3" y="7"/>
                      <a:pt x="5" y="5"/>
                    </a:cubicBezTo>
                    <a:cubicBezTo>
                      <a:pt x="6" y="3"/>
                      <a:pt x="8" y="2"/>
                      <a:pt x="9" y="1"/>
                    </a:cubicBezTo>
                    <a:cubicBezTo>
                      <a:pt x="10" y="1"/>
                      <a:pt x="11" y="0"/>
                      <a:pt x="12" y="0"/>
                    </a:cubicBezTo>
                    <a:cubicBezTo>
                      <a:pt x="13" y="0"/>
                      <a:pt x="14" y="0"/>
                      <a:pt x="14" y="1"/>
                    </a:cubicBezTo>
                    <a:cubicBezTo>
                      <a:pt x="14" y="1"/>
                      <a:pt x="15" y="2"/>
                      <a:pt x="15" y="3"/>
                    </a:cubicBezTo>
                    <a:cubicBezTo>
                      <a:pt x="15" y="4"/>
                      <a:pt x="14" y="6"/>
                      <a:pt x="13" y="7"/>
                    </a:cubicBezTo>
                    <a:cubicBezTo>
                      <a:pt x="13" y="9"/>
                      <a:pt x="12" y="10"/>
                      <a:pt x="10" y="11"/>
                    </a:cubicBezTo>
                    <a:cubicBezTo>
                      <a:pt x="8" y="13"/>
                      <a:pt x="6" y="14"/>
                      <a:pt x="4" y="15"/>
                    </a:cubicBezTo>
                    <a:close/>
                    <a:moveTo>
                      <a:pt x="4" y="13"/>
                    </a:moveTo>
                    <a:cubicBezTo>
                      <a:pt x="6" y="12"/>
                      <a:pt x="7" y="11"/>
                      <a:pt x="8" y="10"/>
                    </a:cubicBezTo>
                    <a:cubicBezTo>
                      <a:pt x="9" y="9"/>
                      <a:pt x="10" y="8"/>
                      <a:pt x="10" y="7"/>
                    </a:cubicBezTo>
                    <a:cubicBezTo>
                      <a:pt x="11" y="6"/>
                      <a:pt x="11" y="5"/>
                      <a:pt x="11" y="5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0" y="4"/>
                      <a:pt x="10" y="4"/>
                      <a:pt x="9" y="5"/>
                    </a:cubicBezTo>
                    <a:cubicBezTo>
                      <a:pt x="9" y="5"/>
                      <a:pt x="8" y="6"/>
                      <a:pt x="7" y="7"/>
                    </a:cubicBezTo>
                    <a:cubicBezTo>
                      <a:pt x="6" y="7"/>
                      <a:pt x="6" y="8"/>
                      <a:pt x="5" y="9"/>
                    </a:cubicBezTo>
                    <a:cubicBezTo>
                      <a:pt x="5" y="11"/>
                      <a:pt x="4" y="12"/>
                      <a:pt x="4" y="13"/>
                    </a:cubicBezTo>
                    <a:close/>
                  </a:path>
                </a:pathLst>
              </a:custGeom>
              <a:solidFill>
                <a:srgbClr val="2D5F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Freeform 49"/>
              <p:cNvSpPr>
                <a:spLocks noEditPoints="1"/>
              </p:cNvSpPr>
              <p:nvPr/>
            </p:nvSpPr>
            <p:spPr bwMode="auto">
              <a:xfrm>
                <a:off x="3894773" y="4406741"/>
                <a:ext cx="52388" cy="150813"/>
              </a:xfrm>
              <a:custGeom>
                <a:avLst/>
                <a:gdLst>
                  <a:gd name="T0" fmla="*/ 12 w 14"/>
                  <a:gd name="T1" fmla="*/ 29 h 40"/>
                  <a:gd name="T2" fmla="*/ 12 w 14"/>
                  <a:gd name="T3" fmla="*/ 31 h 40"/>
                  <a:gd name="T4" fmla="*/ 3 w 14"/>
                  <a:gd name="T5" fmla="*/ 40 h 40"/>
                  <a:gd name="T6" fmla="*/ 1 w 14"/>
                  <a:gd name="T7" fmla="*/ 38 h 40"/>
                  <a:gd name="T8" fmla="*/ 0 w 14"/>
                  <a:gd name="T9" fmla="*/ 31 h 40"/>
                  <a:gd name="T10" fmla="*/ 1 w 14"/>
                  <a:gd name="T11" fmla="*/ 23 h 40"/>
                  <a:gd name="T12" fmla="*/ 4 w 14"/>
                  <a:gd name="T13" fmla="*/ 14 h 40"/>
                  <a:gd name="T14" fmla="*/ 8 w 14"/>
                  <a:gd name="T15" fmla="*/ 5 h 40"/>
                  <a:gd name="T16" fmla="*/ 12 w 14"/>
                  <a:gd name="T17" fmla="*/ 0 h 40"/>
                  <a:gd name="T18" fmla="*/ 13 w 14"/>
                  <a:gd name="T19" fmla="*/ 0 h 40"/>
                  <a:gd name="T20" fmla="*/ 14 w 14"/>
                  <a:gd name="T21" fmla="*/ 0 h 40"/>
                  <a:gd name="T22" fmla="*/ 14 w 14"/>
                  <a:gd name="T23" fmla="*/ 2 h 40"/>
                  <a:gd name="T24" fmla="*/ 11 w 14"/>
                  <a:gd name="T25" fmla="*/ 14 h 40"/>
                  <a:gd name="T26" fmla="*/ 4 w 14"/>
                  <a:gd name="T27" fmla="*/ 27 h 40"/>
                  <a:gd name="T28" fmla="*/ 3 w 14"/>
                  <a:gd name="T29" fmla="*/ 30 h 40"/>
                  <a:gd name="T30" fmla="*/ 4 w 14"/>
                  <a:gd name="T31" fmla="*/ 33 h 40"/>
                  <a:gd name="T32" fmla="*/ 6 w 14"/>
                  <a:gd name="T33" fmla="*/ 35 h 40"/>
                  <a:gd name="T34" fmla="*/ 7 w 14"/>
                  <a:gd name="T35" fmla="*/ 34 h 40"/>
                  <a:gd name="T36" fmla="*/ 9 w 14"/>
                  <a:gd name="T37" fmla="*/ 32 h 40"/>
                  <a:gd name="T38" fmla="*/ 12 w 14"/>
                  <a:gd name="T39" fmla="*/ 29 h 40"/>
                  <a:gd name="T40" fmla="*/ 4 w 14"/>
                  <a:gd name="T41" fmla="*/ 23 h 40"/>
                  <a:gd name="T42" fmla="*/ 7 w 14"/>
                  <a:gd name="T43" fmla="*/ 19 h 40"/>
                  <a:gd name="T44" fmla="*/ 9 w 14"/>
                  <a:gd name="T45" fmla="*/ 14 h 40"/>
                  <a:gd name="T46" fmla="*/ 11 w 14"/>
                  <a:gd name="T47" fmla="*/ 10 h 40"/>
                  <a:gd name="T48" fmla="*/ 11 w 14"/>
                  <a:gd name="T49" fmla="*/ 7 h 40"/>
                  <a:gd name="T50" fmla="*/ 11 w 14"/>
                  <a:gd name="T51" fmla="*/ 6 h 40"/>
                  <a:gd name="T52" fmla="*/ 10 w 14"/>
                  <a:gd name="T53" fmla="*/ 7 h 40"/>
                  <a:gd name="T54" fmla="*/ 7 w 14"/>
                  <a:gd name="T55" fmla="*/ 13 h 40"/>
                  <a:gd name="T56" fmla="*/ 4 w 14"/>
                  <a:gd name="T57" fmla="*/ 2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" h="40">
                    <a:moveTo>
                      <a:pt x="12" y="29"/>
                    </a:moveTo>
                    <a:cubicBezTo>
                      <a:pt x="12" y="31"/>
                      <a:pt x="12" y="31"/>
                      <a:pt x="12" y="31"/>
                    </a:cubicBezTo>
                    <a:cubicBezTo>
                      <a:pt x="8" y="37"/>
                      <a:pt x="6" y="40"/>
                      <a:pt x="3" y="40"/>
                    </a:cubicBezTo>
                    <a:cubicBezTo>
                      <a:pt x="2" y="40"/>
                      <a:pt x="1" y="39"/>
                      <a:pt x="1" y="38"/>
                    </a:cubicBezTo>
                    <a:cubicBezTo>
                      <a:pt x="0" y="36"/>
                      <a:pt x="0" y="34"/>
                      <a:pt x="0" y="31"/>
                    </a:cubicBezTo>
                    <a:cubicBezTo>
                      <a:pt x="0" y="29"/>
                      <a:pt x="0" y="26"/>
                      <a:pt x="1" y="23"/>
                    </a:cubicBezTo>
                    <a:cubicBezTo>
                      <a:pt x="2" y="20"/>
                      <a:pt x="3" y="17"/>
                      <a:pt x="4" y="14"/>
                    </a:cubicBezTo>
                    <a:cubicBezTo>
                      <a:pt x="5" y="10"/>
                      <a:pt x="7" y="8"/>
                      <a:pt x="8" y="5"/>
                    </a:cubicBezTo>
                    <a:cubicBezTo>
                      <a:pt x="10" y="3"/>
                      <a:pt x="11" y="1"/>
                      <a:pt x="1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4" y="1"/>
                      <a:pt x="14" y="2"/>
                    </a:cubicBezTo>
                    <a:cubicBezTo>
                      <a:pt x="14" y="5"/>
                      <a:pt x="13" y="9"/>
                      <a:pt x="11" y="14"/>
                    </a:cubicBezTo>
                    <a:cubicBezTo>
                      <a:pt x="9" y="18"/>
                      <a:pt x="7" y="23"/>
                      <a:pt x="4" y="27"/>
                    </a:cubicBezTo>
                    <a:cubicBezTo>
                      <a:pt x="3" y="28"/>
                      <a:pt x="3" y="29"/>
                      <a:pt x="3" y="30"/>
                    </a:cubicBezTo>
                    <a:cubicBezTo>
                      <a:pt x="3" y="31"/>
                      <a:pt x="3" y="33"/>
                      <a:pt x="4" y="33"/>
                    </a:cubicBezTo>
                    <a:cubicBezTo>
                      <a:pt x="4" y="34"/>
                      <a:pt x="5" y="35"/>
                      <a:pt x="6" y="35"/>
                    </a:cubicBezTo>
                    <a:cubicBezTo>
                      <a:pt x="6" y="35"/>
                      <a:pt x="7" y="35"/>
                      <a:pt x="7" y="34"/>
                    </a:cubicBezTo>
                    <a:cubicBezTo>
                      <a:pt x="8" y="34"/>
                      <a:pt x="8" y="33"/>
                      <a:pt x="9" y="32"/>
                    </a:cubicBezTo>
                    <a:cubicBezTo>
                      <a:pt x="9" y="32"/>
                      <a:pt x="10" y="31"/>
                      <a:pt x="12" y="29"/>
                    </a:cubicBezTo>
                    <a:close/>
                    <a:moveTo>
                      <a:pt x="4" y="23"/>
                    </a:moveTo>
                    <a:cubicBezTo>
                      <a:pt x="5" y="22"/>
                      <a:pt x="6" y="20"/>
                      <a:pt x="7" y="19"/>
                    </a:cubicBezTo>
                    <a:cubicBezTo>
                      <a:pt x="8" y="17"/>
                      <a:pt x="8" y="16"/>
                      <a:pt x="9" y="14"/>
                    </a:cubicBezTo>
                    <a:cubicBezTo>
                      <a:pt x="10" y="13"/>
                      <a:pt x="10" y="11"/>
                      <a:pt x="11" y="10"/>
                    </a:cubicBezTo>
                    <a:cubicBezTo>
                      <a:pt x="11" y="9"/>
                      <a:pt x="11" y="8"/>
                      <a:pt x="11" y="7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0" y="7"/>
                    </a:cubicBezTo>
                    <a:cubicBezTo>
                      <a:pt x="9" y="8"/>
                      <a:pt x="8" y="10"/>
                      <a:pt x="7" y="13"/>
                    </a:cubicBezTo>
                    <a:cubicBezTo>
                      <a:pt x="6" y="16"/>
                      <a:pt x="5" y="19"/>
                      <a:pt x="4" y="23"/>
                    </a:cubicBezTo>
                    <a:close/>
                  </a:path>
                </a:pathLst>
              </a:custGeom>
              <a:solidFill>
                <a:srgbClr val="2D5F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Freeform 50"/>
              <p:cNvSpPr>
                <a:spLocks/>
              </p:cNvSpPr>
              <p:nvPr/>
            </p:nvSpPr>
            <p:spPr bwMode="auto">
              <a:xfrm>
                <a:off x="3991610" y="4428966"/>
                <a:ext cx="60325" cy="131763"/>
              </a:xfrm>
              <a:custGeom>
                <a:avLst/>
                <a:gdLst>
                  <a:gd name="T0" fmla="*/ 9 w 16"/>
                  <a:gd name="T1" fmla="*/ 6 h 35"/>
                  <a:gd name="T2" fmla="*/ 10 w 16"/>
                  <a:gd name="T3" fmla="*/ 6 h 35"/>
                  <a:gd name="T4" fmla="*/ 12 w 16"/>
                  <a:gd name="T5" fmla="*/ 1 h 35"/>
                  <a:gd name="T6" fmla="*/ 15 w 16"/>
                  <a:gd name="T7" fmla="*/ 0 h 35"/>
                  <a:gd name="T8" fmla="*/ 16 w 16"/>
                  <a:gd name="T9" fmla="*/ 1 h 35"/>
                  <a:gd name="T10" fmla="*/ 15 w 16"/>
                  <a:gd name="T11" fmla="*/ 3 h 35"/>
                  <a:gd name="T12" fmla="*/ 13 w 16"/>
                  <a:gd name="T13" fmla="*/ 6 h 35"/>
                  <a:gd name="T14" fmla="*/ 15 w 16"/>
                  <a:gd name="T15" fmla="*/ 6 h 35"/>
                  <a:gd name="T16" fmla="*/ 16 w 16"/>
                  <a:gd name="T17" fmla="*/ 6 h 35"/>
                  <a:gd name="T18" fmla="*/ 12 w 16"/>
                  <a:gd name="T19" fmla="*/ 14 h 35"/>
                  <a:gd name="T20" fmla="*/ 11 w 16"/>
                  <a:gd name="T21" fmla="*/ 14 h 35"/>
                  <a:gd name="T22" fmla="*/ 10 w 16"/>
                  <a:gd name="T23" fmla="*/ 13 h 35"/>
                  <a:gd name="T24" fmla="*/ 9 w 16"/>
                  <a:gd name="T25" fmla="*/ 13 h 35"/>
                  <a:gd name="T26" fmla="*/ 7 w 16"/>
                  <a:gd name="T27" fmla="*/ 18 h 35"/>
                  <a:gd name="T28" fmla="*/ 5 w 16"/>
                  <a:gd name="T29" fmla="*/ 23 h 35"/>
                  <a:gd name="T30" fmla="*/ 5 w 16"/>
                  <a:gd name="T31" fmla="*/ 26 h 35"/>
                  <a:gd name="T32" fmla="*/ 6 w 16"/>
                  <a:gd name="T33" fmla="*/ 28 h 35"/>
                  <a:gd name="T34" fmla="*/ 9 w 16"/>
                  <a:gd name="T35" fmla="*/ 27 h 35"/>
                  <a:gd name="T36" fmla="*/ 13 w 16"/>
                  <a:gd name="T37" fmla="*/ 23 h 35"/>
                  <a:gd name="T38" fmla="*/ 13 w 16"/>
                  <a:gd name="T39" fmla="*/ 25 h 35"/>
                  <a:gd name="T40" fmla="*/ 3 w 16"/>
                  <a:gd name="T41" fmla="*/ 35 h 35"/>
                  <a:gd name="T42" fmla="*/ 1 w 16"/>
                  <a:gd name="T43" fmla="*/ 34 h 35"/>
                  <a:gd name="T44" fmla="*/ 0 w 16"/>
                  <a:gd name="T45" fmla="*/ 31 h 35"/>
                  <a:gd name="T46" fmla="*/ 1 w 16"/>
                  <a:gd name="T47" fmla="*/ 28 h 35"/>
                  <a:gd name="T48" fmla="*/ 2 w 16"/>
                  <a:gd name="T49" fmla="*/ 23 h 35"/>
                  <a:gd name="T50" fmla="*/ 1 w 16"/>
                  <a:gd name="T51" fmla="*/ 24 h 35"/>
                  <a:gd name="T52" fmla="*/ 1 w 16"/>
                  <a:gd name="T53" fmla="*/ 24 h 35"/>
                  <a:gd name="T54" fmla="*/ 0 w 16"/>
                  <a:gd name="T55" fmla="*/ 25 h 35"/>
                  <a:gd name="T56" fmla="*/ 0 w 16"/>
                  <a:gd name="T57" fmla="*/ 26 h 35"/>
                  <a:gd name="T58" fmla="*/ 0 w 16"/>
                  <a:gd name="T59" fmla="*/ 23 h 35"/>
                  <a:gd name="T60" fmla="*/ 6 w 16"/>
                  <a:gd name="T61" fmla="*/ 13 h 35"/>
                  <a:gd name="T62" fmla="*/ 5 w 16"/>
                  <a:gd name="T63" fmla="*/ 13 h 35"/>
                  <a:gd name="T64" fmla="*/ 5 w 16"/>
                  <a:gd name="T65" fmla="*/ 13 h 35"/>
                  <a:gd name="T66" fmla="*/ 2 w 16"/>
                  <a:gd name="T67" fmla="*/ 13 h 35"/>
                  <a:gd name="T68" fmla="*/ 2 w 16"/>
                  <a:gd name="T69" fmla="*/ 14 h 35"/>
                  <a:gd name="T70" fmla="*/ 1 w 16"/>
                  <a:gd name="T71" fmla="*/ 14 h 35"/>
                  <a:gd name="T72" fmla="*/ 1 w 16"/>
                  <a:gd name="T73" fmla="*/ 13 h 35"/>
                  <a:gd name="T74" fmla="*/ 2 w 16"/>
                  <a:gd name="T75" fmla="*/ 10 h 35"/>
                  <a:gd name="T76" fmla="*/ 4 w 16"/>
                  <a:gd name="T77" fmla="*/ 7 h 35"/>
                  <a:gd name="T78" fmla="*/ 6 w 16"/>
                  <a:gd name="T79" fmla="*/ 6 h 35"/>
                  <a:gd name="T80" fmla="*/ 9 w 16"/>
                  <a:gd name="T81" fmla="*/ 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6" h="35">
                    <a:moveTo>
                      <a:pt x="9" y="6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11" y="4"/>
                      <a:pt x="11" y="2"/>
                      <a:pt x="12" y="1"/>
                    </a:cubicBezTo>
                    <a:cubicBezTo>
                      <a:pt x="13" y="1"/>
                      <a:pt x="14" y="0"/>
                      <a:pt x="15" y="0"/>
                    </a:cubicBezTo>
                    <a:cubicBezTo>
                      <a:pt x="16" y="0"/>
                      <a:pt x="16" y="0"/>
                      <a:pt x="16" y="1"/>
                    </a:cubicBezTo>
                    <a:cubicBezTo>
                      <a:pt x="16" y="1"/>
                      <a:pt x="16" y="2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4" y="6"/>
                      <a:pt x="14" y="6"/>
                      <a:pt x="15" y="6"/>
                    </a:cubicBezTo>
                    <a:cubicBezTo>
                      <a:pt x="15" y="6"/>
                      <a:pt x="16" y="6"/>
                      <a:pt x="16" y="6"/>
                    </a:cubicBezTo>
                    <a:cubicBezTo>
                      <a:pt x="15" y="9"/>
                      <a:pt x="14" y="11"/>
                      <a:pt x="12" y="14"/>
                    </a:cubicBezTo>
                    <a:cubicBezTo>
                      <a:pt x="12" y="14"/>
                      <a:pt x="11" y="14"/>
                      <a:pt x="11" y="14"/>
                    </a:cubicBezTo>
                    <a:cubicBezTo>
                      <a:pt x="11" y="13"/>
                      <a:pt x="11" y="13"/>
                      <a:pt x="10" y="13"/>
                    </a:cubicBezTo>
                    <a:cubicBezTo>
                      <a:pt x="10" y="13"/>
                      <a:pt x="9" y="13"/>
                      <a:pt x="9" y="13"/>
                    </a:cubicBezTo>
                    <a:cubicBezTo>
                      <a:pt x="8" y="15"/>
                      <a:pt x="7" y="17"/>
                      <a:pt x="7" y="18"/>
                    </a:cubicBezTo>
                    <a:cubicBezTo>
                      <a:pt x="6" y="20"/>
                      <a:pt x="6" y="21"/>
                      <a:pt x="5" y="23"/>
                    </a:cubicBezTo>
                    <a:cubicBezTo>
                      <a:pt x="5" y="24"/>
                      <a:pt x="5" y="25"/>
                      <a:pt x="5" y="26"/>
                    </a:cubicBezTo>
                    <a:cubicBezTo>
                      <a:pt x="5" y="28"/>
                      <a:pt x="5" y="28"/>
                      <a:pt x="6" y="28"/>
                    </a:cubicBezTo>
                    <a:cubicBezTo>
                      <a:pt x="7" y="28"/>
                      <a:pt x="8" y="28"/>
                      <a:pt x="9" y="27"/>
                    </a:cubicBezTo>
                    <a:cubicBezTo>
                      <a:pt x="10" y="26"/>
                      <a:pt x="11" y="25"/>
                      <a:pt x="13" y="2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8" y="32"/>
                      <a:pt x="5" y="35"/>
                      <a:pt x="3" y="35"/>
                    </a:cubicBezTo>
                    <a:cubicBezTo>
                      <a:pt x="2" y="35"/>
                      <a:pt x="1" y="34"/>
                      <a:pt x="1" y="34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30"/>
                      <a:pt x="0" y="29"/>
                      <a:pt x="1" y="28"/>
                    </a:cubicBezTo>
                    <a:cubicBezTo>
                      <a:pt x="1" y="27"/>
                      <a:pt x="1" y="25"/>
                      <a:pt x="2" y="23"/>
                    </a:cubicBezTo>
                    <a:cubicBezTo>
                      <a:pt x="2" y="23"/>
                      <a:pt x="2" y="23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5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1"/>
                      <a:pt x="4" y="18"/>
                      <a:pt x="6" y="13"/>
                    </a:cubicBezTo>
                    <a:cubicBezTo>
                      <a:pt x="6" y="13"/>
                      <a:pt x="6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4" y="13"/>
                      <a:pt x="3" y="13"/>
                      <a:pt x="2" y="13"/>
                    </a:cubicBezTo>
                    <a:cubicBezTo>
                      <a:pt x="2" y="13"/>
                      <a:pt x="2" y="13"/>
                      <a:pt x="2" y="14"/>
                    </a:cubicBezTo>
                    <a:cubicBezTo>
                      <a:pt x="2" y="14"/>
                      <a:pt x="2" y="14"/>
                      <a:pt x="1" y="14"/>
                    </a:cubicBezTo>
                    <a:cubicBezTo>
                      <a:pt x="1" y="14"/>
                      <a:pt x="1" y="14"/>
                      <a:pt x="1" y="13"/>
                    </a:cubicBezTo>
                    <a:cubicBezTo>
                      <a:pt x="1" y="13"/>
                      <a:pt x="2" y="12"/>
                      <a:pt x="2" y="10"/>
                    </a:cubicBezTo>
                    <a:cubicBezTo>
                      <a:pt x="3" y="9"/>
                      <a:pt x="3" y="8"/>
                      <a:pt x="4" y="7"/>
                    </a:cubicBezTo>
                    <a:cubicBezTo>
                      <a:pt x="4" y="7"/>
                      <a:pt x="5" y="6"/>
                      <a:pt x="6" y="6"/>
                    </a:cubicBezTo>
                    <a:cubicBezTo>
                      <a:pt x="6" y="6"/>
                      <a:pt x="7" y="6"/>
                      <a:pt x="9" y="6"/>
                    </a:cubicBezTo>
                    <a:close/>
                  </a:path>
                </a:pathLst>
              </a:custGeom>
              <a:solidFill>
                <a:srgbClr val="2D5F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Freeform 51"/>
              <p:cNvSpPr>
                <a:spLocks noEditPoints="1"/>
              </p:cNvSpPr>
              <p:nvPr/>
            </p:nvSpPr>
            <p:spPr bwMode="auto">
              <a:xfrm>
                <a:off x="4040823" y="4433729"/>
                <a:ext cx="49213" cy="123825"/>
              </a:xfrm>
              <a:custGeom>
                <a:avLst/>
                <a:gdLst>
                  <a:gd name="T0" fmla="*/ 12 w 13"/>
                  <a:gd name="T1" fmla="*/ 22 h 33"/>
                  <a:gd name="T2" fmla="*/ 12 w 13"/>
                  <a:gd name="T3" fmla="*/ 24 h 33"/>
                  <a:gd name="T4" fmla="*/ 7 w 13"/>
                  <a:gd name="T5" fmla="*/ 31 h 33"/>
                  <a:gd name="T6" fmla="*/ 4 w 13"/>
                  <a:gd name="T7" fmla="*/ 33 h 33"/>
                  <a:gd name="T8" fmla="*/ 1 w 13"/>
                  <a:gd name="T9" fmla="*/ 30 h 33"/>
                  <a:gd name="T10" fmla="*/ 0 w 13"/>
                  <a:gd name="T11" fmla="*/ 24 h 33"/>
                  <a:gd name="T12" fmla="*/ 0 w 13"/>
                  <a:gd name="T13" fmla="*/ 21 h 33"/>
                  <a:gd name="T14" fmla="*/ 0 w 13"/>
                  <a:gd name="T15" fmla="*/ 19 h 33"/>
                  <a:gd name="T16" fmla="*/ 1 w 13"/>
                  <a:gd name="T17" fmla="*/ 17 h 33"/>
                  <a:gd name="T18" fmla="*/ 8 w 13"/>
                  <a:gd name="T19" fmla="*/ 10 h 33"/>
                  <a:gd name="T20" fmla="*/ 9 w 13"/>
                  <a:gd name="T21" fmla="*/ 11 h 33"/>
                  <a:gd name="T22" fmla="*/ 8 w 13"/>
                  <a:gd name="T23" fmla="*/ 15 h 33"/>
                  <a:gd name="T24" fmla="*/ 7 w 13"/>
                  <a:gd name="T25" fmla="*/ 18 h 33"/>
                  <a:gd name="T26" fmla="*/ 4 w 13"/>
                  <a:gd name="T27" fmla="*/ 22 h 33"/>
                  <a:gd name="T28" fmla="*/ 3 w 13"/>
                  <a:gd name="T29" fmla="*/ 24 h 33"/>
                  <a:gd name="T30" fmla="*/ 4 w 13"/>
                  <a:gd name="T31" fmla="*/ 26 h 33"/>
                  <a:gd name="T32" fmla="*/ 5 w 13"/>
                  <a:gd name="T33" fmla="*/ 27 h 33"/>
                  <a:gd name="T34" fmla="*/ 8 w 13"/>
                  <a:gd name="T35" fmla="*/ 26 h 33"/>
                  <a:gd name="T36" fmla="*/ 12 w 13"/>
                  <a:gd name="T37" fmla="*/ 22 h 33"/>
                  <a:gd name="T38" fmla="*/ 10 w 13"/>
                  <a:gd name="T39" fmla="*/ 7 h 33"/>
                  <a:gd name="T40" fmla="*/ 9 w 13"/>
                  <a:gd name="T41" fmla="*/ 7 h 33"/>
                  <a:gd name="T42" fmla="*/ 8 w 13"/>
                  <a:gd name="T43" fmla="*/ 5 h 33"/>
                  <a:gd name="T44" fmla="*/ 9 w 13"/>
                  <a:gd name="T45" fmla="*/ 2 h 33"/>
                  <a:gd name="T46" fmla="*/ 11 w 13"/>
                  <a:gd name="T47" fmla="*/ 0 h 33"/>
                  <a:gd name="T48" fmla="*/ 13 w 13"/>
                  <a:gd name="T49" fmla="*/ 1 h 33"/>
                  <a:gd name="T50" fmla="*/ 13 w 13"/>
                  <a:gd name="T51" fmla="*/ 2 h 33"/>
                  <a:gd name="T52" fmla="*/ 12 w 13"/>
                  <a:gd name="T53" fmla="*/ 6 h 33"/>
                  <a:gd name="T54" fmla="*/ 10 w 13"/>
                  <a:gd name="T55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" h="33">
                    <a:moveTo>
                      <a:pt x="12" y="22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10" y="27"/>
                      <a:pt x="9" y="29"/>
                      <a:pt x="7" y="31"/>
                    </a:cubicBezTo>
                    <a:cubicBezTo>
                      <a:pt x="6" y="32"/>
                      <a:pt x="5" y="33"/>
                      <a:pt x="4" y="33"/>
                    </a:cubicBezTo>
                    <a:cubicBezTo>
                      <a:pt x="2" y="33"/>
                      <a:pt x="1" y="32"/>
                      <a:pt x="1" y="30"/>
                    </a:cubicBezTo>
                    <a:cubicBezTo>
                      <a:pt x="0" y="28"/>
                      <a:pt x="0" y="26"/>
                      <a:pt x="0" y="24"/>
                    </a:cubicBezTo>
                    <a:cubicBezTo>
                      <a:pt x="0" y="23"/>
                      <a:pt x="0" y="22"/>
                      <a:pt x="0" y="21"/>
                    </a:cubicBezTo>
                    <a:cubicBezTo>
                      <a:pt x="0" y="20"/>
                      <a:pt x="0" y="20"/>
                      <a:pt x="0" y="19"/>
                    </a:cubicBezTo>
                    <a:cubicBezTo>
                      <a:pt x="0" y="19"/>
                      <a:pt x="1" y="18"/>
                      <a:pt x="1" y="17"/>
                    </a:cubicBezTo>
                    <a:cubicBezTo>
                      <a:pt x="4" y="12"/>
                      <a:pt x="6" y="10"/>
                      <a:pt x="8" y="10"/>
                    </a:cubicBezTo>
                    <a:cubicBezTo>
                      <a:pt x="9" y="10"/>
                      <a:pt x="9" y="10"/>
                      <a:pt x="9" y="11"/>
                    </a:cubicBezTo>
                    <a:cubicBezTo>
                      <a:pt x="9" y="12"/>
                      <a:pt x="9" y="13"/>
                      <a:pt x="8" y="15"/>
                    </a:cubicBezTo>
                    <a:cubicBezTo>
                      <a:pt x="8" y="16"/>
                      <a:pt x="7" y="17"/>
                      <a:pt x="7" y="18"/>
                    </a:cubicBezTo>
                    <a:cubicBezTo>
                      <a:pt x="5" y="20"/>
                      <a:pt x="4" y="21"/>
                      <a:pt x="4" y="22"/>
                    </a:cubicBezTo>
                    <a:cubicBezTo>
                      <a:pt x="3" y="22"/>
                      <a:pt x="3" y="23"/>
                      <a:pt x="3" y="24"/>
                    </a:cubicBezTo>
                    <a:cubicBezTo>
                      <a:pt x="3" y="25"/>
                      <a:pt x="3" y="26"/>
                      <a:pt x="4" y="26"/>
                    </a:cubicBezTo>
                    <a:cubicBezTo>
                      <a:pt x="4" y="27"/>
                      <a:pt x="5" y="27"/>
                      <a:pt x="5" y="27"/>
                    </a:cubicBezTo>
                    <a:cubicBezTo>
                      <a:pt x="6" y="27"/>
                      <a:pt x="7" y="26"/>
                      <a:pt x="8" y="26"/>
                    </a:cubicBezTo>
                    <a:cubicBezTo>
                      <a:pt x="9" y="25"/>
                      <a:pt x="10" y="24"/>
                      <a:pt x="12" y="22"/>
                    </a:cubicBezTo>
                    <a:close/>
                    <a:moveTo>
                      <a:pt x="10" y="7"/>
                    </a:moveTo>
                    <a:cubicBezTo>
                      <a:pt x="10" y="7"/>
                      <a:pt x="9" y="7"/>
                      <a:pt x="9" y="7"/>
                    </a:cubicBezTo>
                    <a:cubicBezTo>
                      <a:pt x="8" y="6"/>
                      <a:pt x="8" y="6"/>
                      <a:pt x="8" y="5"/>
                    </a:cubicBezTo>
                    <a:cubicBezTo>
                      <a:pt x="8" y="4"/>
                      <a:pt x="9" y="3"/>
                      <a:pt x="9" y="2"/>
                    </a:cubicBezTo>
                    <a:cubicBezTo>
                      <a:pt x="10" y="1"/>
                      <a:pt x="11" y="0"/>
                      <a:pt x="11" y="0"/>
                    </a:cubicBezTo>
                    <a:cubicBezTo>
                      <a:pt x="12" y="0"/>
                      <a:pt x="12" y="0"/>
                      <a:pt x="13" y="1"/>
                    </a:cubicBezTo>
                    <a:cubicBezTo>
                      <a:pt x="13" y="1"/>
                      <a:pt x="13" y="2"/>
                      <a:pt x="13" y="2"/>
                    </a:cubicBezTo>
                    <a:cubicBezTo>
                      <a:pt x="13" y="3"/>
                      <a:pt x="13" y="4"/>
                      <a:pt x="12" y="6"/>
                    </a:cubicBezTo>
                    <a:cubicBezTo>
                      <a:pt x="12" y="7"/>
                      <a:pt x="11" y="7"/>
                      <a:pt x="10" y="7"/>
                    </a:cubicBezTo>
                    <a:close/>
                  </a:path>
                </a:pathLst>
              </a:custGeom>
              <a:solidFill>
                <a:srgbClr val="2D5F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Freeform 52"/>
              <p:cNvSpPr>
                <a:spLocks/>
              </p:cNvSpPr>
              <p:nvPr/>
            </p:nvSpPr>
            <p:spPr bwMode="auto">
              <a:xfrm>
                <a:off x="4082098" y="4470241"/>
                <a:ext cx="109538" cy="87313"/>
              </a:xfrm>
              <a:custGeom>
                <a:avLst/>
                <a:gdLst>
                  <a:gd name="T0" fmla="*/ 12 w 29"/>
                  <a:gd name="T1" fmla="*/ 17 h 23"/>
                  <a:gd name="T2" fmla="*/ 18 w 29"/>
                  <a:gd name="T3" fmla="*/ 10 h 23"/>
                  <a:gd name="T4" fmla="*/ 22 w 29"/>
                  <a:gd name="T5" fmla="*/ 5 h 23"/>
                  <a:gd name="T6" fmla="*/ 24 w 29"/>
                  <a:gd name="T7" fmla="*/ 2 h 23"/>
                  <a:gd name="T8" fmla="*/ 26 w 29"/>
                  <a:gd name="T9" fmla="*/ 1 h 23"/>
                  <a:gd name="T10" fmla="*/ 27 w 29"/>
                  <a:gd name="T11" fmla="*/ 2 h 23"/>
                  <a:gd name="T12" fmla="*/ 27 w 29"/>
                  <a:gd name="T13" fmla="*/ 5 h 23"/>
                  <a:gd name="T14" fmla="*/ 26 w 29"/>
                  <a:gd name="T15" fmla="*/ 8 h 23"/>
                  <a:gd name="T16" fmla="*/ 23 w 29"/>
                  <a:gd name="T17" fmla="*/ 12 h 23"/>
                  <a:gd name="T18" fmla="*/ 22 w 29"/>
                  <a:gd name="T19" fmla="*/ 14 h 23"/>
                  <a:gd name="T20" fmla="*/ 23 w 29"/>
                  <a:gd name="T21" fmla="*/ 16 h 23"/>
                  <a:gd name="T22" fmla="*/ 24 w 29"/>
                  <a:gd name="T23" fmla="*/ 16 h 23"/>
                  <a:gd name="T24" fmla="*/ 26 w 29"/>
                  <a:gd name="T25" fmla="*/ 15 h 23"/>
                  <a:gd name="T26" fmla="*/ 29 w 29"/>
                  <a:gd name="T27" fmla="*/ 12 h 23"/>
                  <a:gd name="T28" fmla="*/ 29 w 29"/>
                  <a:gd name="T29" fmla="*/ 14 h 23"/>
                  <a:gd name="T30" fmla="*/ 25 w 29"/>
                  <a:gd name="T31" fmla="*/ 19 h 23"/>
                  <a:gd name="T32" fmla="*/ 22 w 29"/>
                  <a:gd name="T33" fmla="*/ 22 h 23"/>
                  <a:gd name="T34" fmla="*/ 20 w 29"/>
                  <a:gd name="T35" fmla="*/ 23 h 23"/>
                  <a:gd name="T36" fmla="*/ 18 w 29"/>
                  <a:gd name="T37" fmla="*/ 22 h 23"/>
                  <a:gd name="T38" fmla="*/ 18 w 29"/>
                  <a:gd name="T39" fmla="*/ 20 h 23"/>
                  <a:gd name="T40" fmla="*/ 18 w 29"/>
                  <a:gd name="T41" fmla="*/ 18 h 23"/>
                  <a:gd name="T42" fmla="*/ 19 w 29"/>
                  <a:gd name="T43" fmla="*/ 15 h 23"/>
                  <a:gd name="T44" fmla="*/ 21 w 29"/>
                  <a:gd name="T45" fmla="*/ 11 h 23"/>
                  <a:gd name="T46" fmla="*/ 23 w 29"/>
                  <a:gd name="T47" fmla="*/ 7 h 23"/>
                  <a:gd name="T48" fmla="*/ 18 w 29"/>
                  <a:gd name="T49" fmla="*/ 13 h 23"/>
                  <a:gd name="T50" fmla="*/ 15 w 29"/>
                  <a:gd name="T51" fmla="*/ 17 h 23"/>
                  <a:gd name="T52" fmla="*/ 13 w 29"/>
                  <a:gd name="T53" fmla="*/ 20 h 23"/>
                  <a:gd name="T54" fmla="*/ 10 w 29"/>
                  <a:gd name="T55" fmla="*/ 22 h 23"/>
                  <a:gd name="T56" fmla="*/ 9 w 29"/>
                  <a:gd name="T57" fmla="*/ 20 h 23"/>
                  <a:gd name="T58" fmla="*/ 10 w 29"/>
                  <a:gd name="T59" fmla="*/ 16 h 23"/>
                  <a:gd name="T60" fmla="*/ 13 w 29"/>
                  <a:gd name="T61" fmla="*/ 9 h 23"/>
                  <a:gd name="T62" fmla="*/ 13 w 29"/>
                  <a:gd name="T63" fmla="*/ 9 h 23"/>
                  <a:gd name="T64" fmla="*/ 12 w 29"/>
                  <a:gd name="T65" fmla="*/ 8 h 23"/>
                  <a:gd name="T66" fmla="*/ 11 w 29"/>
                  <a:gd name="T67" fmla="*/ 9 h 23"/>
                  <a:gd name="T68" fmla="*/ 7 w 29"/>
                  <a:gd name="T69" fmla="*/ 15 h 23"/>
                  <a:gd name="T70" fmla="*/ 5 w 29"/>
                  <a:gd name="T71" fmla="*/ 18 h 23"/>
                  <a:gd name="T72" fmla="*/ 3 w 29"/>
                  <a:gd name="T73" fmla="*/ 21 h 23"/>
                  <a:gd name="T74" fmla="*/ 3 w 29"/>
                  <a:gd name="T75" fmla="*/ 22 h 23"/>
                  <a:gd name="T76" fmla="*/ 1 w 29"/>
                  <a:gd name="T77" fmla="*/ 19 h 23"/>
                  <a:gd name="T78" fmla="*/ 0 w 29"/>
                  <a:gd name="T79" fmla="*/ 15 h 23"/>
                  <a:gd name="T80" fmla="*/ 1 w 29"/>
                  <a:gd name="T81" fmla="*/ 11 h 23"/>
                  <a:gd name="T82" fmla="*/ 2 w 29"/>
                  <a:gd name="T83" fmla="*/ 7 h 23"/>
                  <a:gd name="T84" fmla="*/ 5 w 29"/>
                  <a:gd name="T85" fmla="*/ 3 h 23"/>
                  <a:gd name="T86" fmla="*/ 7 w 29"/>
                  <a:gd name="T87" fmla="*/ 1 h 23"/>
                  <a:gd name="T88" fmla="*/ 8 w 29"/>
                  <a:gd name="T89" fmla="*/ 2 h 23"/>
                  <a:gd name="T90" fmla="*/ 9 w 29"/>
                  <a:gd name="T91" fmla="*/ 3 h 23"/>
                  <a:gd name="T92" fmla="*/ 8 w 29"/>
                  <a:gd name="T93" fmla="*/ 5 h 23"/>
                  <a:gd name="T94" fmla="*/ 6 w 29"/>
                  <a:gd name="T95" fmla="*/ 8 h 23"/>
                  <a:gd name="T96" fmla="*/ 4 w 29"/>
                  <a:gd name="T97" fmla="*/ 11 h 23"/>
                  <a:gd name="T98" fmla="*/ 4 w 29"/>
                  <a:gd name="T99" fmla="*/ 13 h 23"/>
                  <a:gd name="T100" fmla="*/ 4 w 29"/>
                  <a:gd name="T101" fmla="*/ 14 h 23"/>
                  <a:gd name="T102" fmla="*/ 6 w 29"/>
                  <a:gd name="T103" fmla="*/ 11 h 23"/>
                  <a:gd name="T104" fmla="*/ 10 w 29"/>
                  <a:gd name="T105" fmla="*/ 6 h 23"/>
                  <a:gd name="T106" fmla="*/ 14 w 29"/>
                  <a:gd name="T107" fmla="*/ 2 h 23"/>
                  <a:gd name="T108" fmla="*/ 17 w 29"/>
                  <a:gd name="T109" fmla="*/ 0 h 23"/>
                  <a:gd name="T110" fmla="*/ 18 w 29"/>
                  <a:gd name="T111" fmla="*/ 1 h 23"/>
                  <a:gd name="T112" fmla="*/ 19 w 29"/>
                  <a:gd name="T113" fmla="*/ 3 h 23"/>
                  <a:gd name="T114" fmla="*/ 18 w 29"/>
                  <a:gd name="T115" fmla="*/ 5 h 23"/>
                  <a:gd name="T116" fmla="*/ 16 w 29"/>
                  <a:gd name="T117" fmla="*/ 10 h 23"/>
                  <a:gd name="T118" fmla="*/ 12 w 29"/>
                  <a:gd name="T119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9" h="23">
                    <a:moveTo>
                      <a:pt x="12" y="17"/>
                    </a:moveTo>
                    <a:cubicBezTo>
                      <a:pt x="14" y="14"/>
                      <a:pt x="16" y="12"/>
                      <a:pt x="18" y="10"/>
                    </a:cubicBezTo>
                    <a:cubicBezTo>
                      <a:pt x="19" y="8"/>
                      <a:pt x="21" y="6"/>
                      <a:pt x="22" y="5"/>
                    </a:cubicBezTo>
                    <a:cubicBezTo>
                      <a:pt x="23" y="4"/>
                      <a:pt x="23" y="3"/>
                      <a:pt x="24" y="2"/>
                    </a:cubicBezTo>
                    <a:cubicBezTo>
                      <a:pt x="25" y="1"/>
                      <a:pt x="25" y="1"/>
                      <a:pt x="26" y="1"/>
                    </a:cubicBezTo>
                    <a:cubicBezTo>
                      <a:pt x="26" y="1"/>
                      <a:pt x="26" y="1"/>
                      <a:pt x="27" y="2"/>
                    </a:cubicBezTo>
                    <a:cubicBezTo>
                      <a:pt x="27" y="3"/>
                      <a:pt x="27" y="4"/>
                      <a:pt x="27" y="5"/>
                    </a:cubicBezTo>
                    <a:cubicBezTo>
                      <a:pt x="27" y="5"/>
                      <a:pt x="27" y="6"/>
                      <a:pt x="26" y="8"/>
                    </a:cubicBezTo>
                    <a:cubicBezTo>
                      <a:pt x="25" y="9"/>
                      <a:pt x="24" y="11"/>
                      <a:pt x="23" y="12"/>
                    </a:cubicBezTo>
                    <a:cubicBezTo>
                      <a:pt x="23" y="12"/>
                      <a:pt x="22" y="13"/>
                      <a:pt x="22" y="14"/>
                    </a:cubicBezTo>
                    <a:cubicBezTo>
                      <a:pt x="22" y="15"/>
                      <a:pt x="23" y="16"/>
                      <a:pt x="23" y="16"/>
                    </a:cubicBezTo>
                    <a:cubicBezTo>
                      <a:pt x="23" y="16"/>
                      <a:pt x="24" y="16"/>
                      <a:pt x="24" y="16"/>
                    </a:cubicBezTo>
                    <a:cubicBezTo>
                      <a:pt x="24" y="16"/>
                      <a:pt x="25" y="16"/>
                      <a:pt x="26" y="15"/>
                    </a:cubicBezTo>
                    <a:cubicBezTo>
                      <a:pt x="26" y="15"/>
                      <a:pt x="27" y="14"/>
                      <a:pt x="29" y="12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7" y="16"/>
                      <a:pt x="26" y="18"/>
                      <a:pt x="25" y="19"/>
                    </a:cubicBezTo>
                    <a:cubicBezTo>
                      <a:pt x="24" y="20"/>
                      <a:pt x="23" y="21"/>
                      <a:pt x="22" y="22"/>
                    </a:cubicBezTo>
                    <a:cubicBezTo>
                      <a:pt x="21" y="23"/>
                      <a:pt x="20" y="23"/>
                      <a:pt x="20" y="23"/>
                    </a:cubicBezTo>
                    <a:cubicBezTo>
                      <a:pt x="19" y="23"/>
                      <a:pt x="19" y="23"/>
                      <a:pt x="18" y="22"/>
                    </a:cubicBezTo>
                    <a:cubicBezTo>
                      <a:pt x="18" y="22"/>
                      <a:pt x="18" y="21"/>
                      <a:pt x="18" y="20"/>
                    </a:cubicBezTo>
                    <a:cubicBezTo>
                      <a:pt x="18" y="19"/>
                      <a:pt x="18" y="19"/>
                      <a:pt x="18" y="18"/>
                    </a:cubicBezTo>
                    <a:cubicBezTo>
                      <a:pt x="18" y="17"/>
                      <a:pt x="19" y="16"/>
                      <a:pt x="19" y="15"/>
                    </a:cubicBezTo>
                    <a:cubicBezTo>
                      <a:pt x="19" y="14"/>
                      <a:pt x="20" y="13"/>
                      <a:pt x="21" y="11"/>
                    </a:cubicBezTo>
                    <a:cubicBezTo>
                      <a:pt x="21" y="10"/>
                      <a:pt x="22" y="8"/>
                      <a:pt x="23" y="7"/>
                    </a:cubicBezTo>
                    <a:cubicBezTo>
                      <a:pt x="21" y="9"/>
                      <a:pt x="19" y="11"/>
                      <a:pt x="18" y="13"/>
                    </a:cubicBezTo>
                    <a:cubicBezTo>
                      <a:pt x="17" y="14"/>
                      <a:pt x="16" y="16"/>
                      <a:pt x="15" y="17"/>
                    </a:cubicBezTo>
                    <a:cubicBezTo>
                      <a:pt x="14" y="18"/>
                      <a:pt x="13" y="19"/>
                      <a:pt x="13" y="20"/>
                    </a:cubicBezTo>
                    <a:cubicBezTo>
                      <a:pt x="12" y="21"/>
                      <a:pt x="11" y="22"/>
                      <a:pt x="10" y="22"/>
                    </a:cubicBezTo>
                    <a:cubicBezTo>
                      <a:pt x="9" y="22"/>
                      <a:pt x="9" y="21"/>
                      <a:pt x="9" y="20"/>
                    </a:cubicBezTo>
                    <a:cubicBezTo>
                      <a:pt x="9" y="19"/>
                      <a:pt x="9" y="18"/>
                      <a:pt x="10" y="16"/>
                    </a:cubicBezTo>
                    <a:cubicBezTo>
                      <a:pt x="11" y="14"/>
                      <a:pt x="12" y="12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2" y="8"/>
                      <a:pt x="11" y="8"/>
                      <a:pt x="11" y="9"/>
                    </a:cubicBezTo>
                    <a:cubicBezTo>
                      <a:pt x="10" y="10"/>
                      <a:pt x="9" y="12"/>
                      <a:pt x="7" y="15"/>
                    </a:cubicBezTo>
                    <a:cubicBezTo>
                      <a:pt x="6" y="16"/>
                      <a:pt x="6" y="17"/>
                      <a:pt x="5" y="18"/>
                    </a:cubicBezTo>
                    <a:cubicBezTo>
                      <a:pt x="4" y="20"/>
                      <a:pt x="4" y="20"/>
                      <a:pt x="3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2" y="22"/>
                      <a:pt x="1" y="21"/>
                      <a:pt x="1" y="19"/>
                    </a:cubicBezTo>
                    <a:cubicBezTo>
                      <a:pt x="0" y="18"/>
                      <a:pt x="0" y="16"/>
                      <a:pt x="0" y="15"/>
                    </a:cubicBezTo>
                    <a:cubicBezTo>
                      <a:pt x="0" y="13"/>
                      <a:pt x="0" y="12"/>
                      <a:pt x="1" y="11"/>
                    </a:cubicBezTo>
                    <a:cubicBezTo>
                      <a:pt x="1" y="10"/>
                      <a:pt x="1" y="9"/>
                      <a:pt x="2" y="7"/>
                    </a:cubicBezTo>
                    <a:cubicBezTo>
                      <a:pt x="3" y="5"/>
                      <a:pt x="4" y="4"/>
                      <a:pt x="5" y="3"/>
                    </a:cubicBezTo>
                    <a:cubicBezTo>
                      <a:pt x="6" y="2"/>
                      <a:pt x="6" y="1"/>
                      <a:pt x="7" y="1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9" y="2"/>
                      <a:pt x="9" y="2"/>
                      <a:pt x="9" y="3"/>
                    </a:cubicBezTo>
                    <a:cubicBezTo>
                      <a:pt x="9" y="3"/>
                      <a:pt x="9" y="4"/>
                      <a:pt x="8" y="5"/>
                    </a:cubicBezTo>
                    <a:cubicBezTo>
                      <a:pt x="7" y="6"/>
                      <a:pt x="7" y="7"/>
                      <a:pt x="6" y="8"/>
                    </a:cubicBezTo>
                    <a:cubicBezTo>
                      <a:pt x="5" y="9"/>
                      <a:pt x="5" y="10"/>
                      <a:pt x="4" y="11"/>
                    </a:cubicBezTo>
                    <a:cubicBezTo>
                      <a:pt x="4" y="12"/>
                      <a:pt x="4" y="12"/>
                      <a:pt x="4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4" y="14"/>
                      <a:pt x="5" y="13"/>
                      <a:pt x="6" y="11"/>
                    </a:cubicBezTo>
                    <a:cubicBezTo>
                      <a:pt x="7" y="10"/>
                      <a:pt x="9" y="8"/>
                      <a:pt x="10" y="6"/>
                    </a:cubicBezTo>
                    <a:cubicBezTo>
                      <a:pt x="11" y="4"/>
                      <a:pt x="13" y="3"/>
                      <a:pt x="14" y="2"/>
                    </a:cubicBezTo>
                    <a:cubicBezTo>
                      <a:pt x="15" y="1"/>
                      <a:pt x="16" y="0"/>
                      <a:pt x="17" y="0"/>
                    </a:cubicBezTo>
                    <a:cubicBezTo>
                      <a:pt x="17" y="0"/>
                      <a:pt x="18" y="0"/>
                      <a:pt x="18" y="1"/>
                    </a:cubicBezTo>
                    <a:cubicBezTo>
                      <a:pt x="18" y="1"/>
                      <a:pt x="19" y="2"/>
                      <a:pt x="19" y="3"/>
                    </a:cubicBezTo>
                    <a:cubicBezTo>
                      <a:pt x="19" y="3"/>
                      <a:pt x="18" y="4"/>
                      <a:pt x="18" y="5"/>
                    </a:cubicBezTo>
                    <a:cubicBezTo>
                      <a:pt x="17" y="6"/>
                      <a:pt x="17" y="8"/>
                      <a:pt x="16" y="10"/>
                    </a:cubicBezTo>
                    <a:cubicBezTo>
                      <a:pt x="15" y="12"/>
                      <a:pt x="13" y="14"/>
                      <a:pt x="12" y="17"/>
                    </a:cubicBezTo>
                    <a:close/>
                  </a:path>
                </a:pathLst>
              </a:custGeom>
              <a:solidFill>
                <a:srgbClr val="2D5F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Freeform 53"/>
              <p:cNvSpPr>
                <a:spLocks noEditPoints="1"/>
              </p:cNvSpPr>
              <p:nvPr/>
            </p:nvSpPr>
            <p:spPr bwMode="auto">
              <a:xfrm>
                <a:off x="4188460" y="4462304"/>
                <a:ext cx="58738" cy="95250"/>
              </a:xfrm>
              <a:custGeom>
                <a:avLst/>
                <a:gdLst>
                  <a:gd name="T0" fmla="*/ 5 w 16"/>
                  <a:gd name="T1" fmla="*/ 15 h 25"/>
                  <a:gd name="T2" fmla="*/ 5 w 16"/>
                  <a:gd name="T3" fmla="*/ 16 h 25"/>
                  <a:gd name="T4" fmla="*/ 5 w 16"/>
                  <a:gd name="T5" fmla="*/ 19 h 25"/>
                  <a:gd name="T6" fmla="*/ 7 w 16"/>
                  <a:gd name="T7" fmla="*/ 20 h 25"/>
                  <a:gd name="T8" fmla="*/ 10 w 16"/>
                  <a:gd name="T9" fmla="*/ 19 h 25"/>
                  <a:gd name="T10" fmla="*/ 12 w 16"/>
                  <a:gd name="T11" fmla="*/ 17 h 25"/>
                  <a:gd name="T12" fmla="*/ 16 w 16"/>
                  <a:gd name="T13" fmla="*/ 14 h 25"/>
                  <a:gd name="T14" fmla="*/ 16 w 16"/>
                  <a:gd name="T15" fmla="*/ 16 h 25"/>
                  <a:gd name="T16" fmla="*/ 10 w 16"/>
                  <a:gd name="T17" fmla="*/ 23 h 25"/>
                  <a:gd name="T18" fmla="*/ 5 w 16"/>
                  <a:gd name="T19" fmla="*/ 25 h 25"/>
                  <a:gd name="T20" fmla="*/ 2 w 16"/>
                  <a:gd name="T21" fmla="*/ 23 h 25"/>
                  <a:gd name="T22" fmla="*/ 0 w 16"/>
                  <a:gd name="T23" fmla="*/ 17 h 25"/>
                  <a:gd name="T24" fmla="*/ 2 w 16"/>
                  <a:gd name="T25" fmla="*/ 11 h 25"/>
                  <a:gd name="T26" fmla="*/ 6 w 16"/>
                  <a:gd name="T27" fmla="*/ 5 h 25"/>
                  <a:gd name="T28" fmla="*/ 9 w 16"/>
                  <a:gd name="T29" fmla="*/ 1 h 25"/>
                  <a:gd name="T30" fmla="*/ 13 w 16"/>
                  <a:gd name="T31" fmla="*/ 0 h 25"/>
                  <a:gd name="T32" fmla="*/ 15 w 16"/>
                  <a:gd name="T33" fmla="*/ 1 h 25"/>
                  <a:gd name="T34" fmla="*/ 15 w 16"/>
                  <a:gd name="T35" fmla="*/ 3 h 25"/>
                  <a:gd name="T36" fmla="*/ 14 w 16"/>
                  <a:gd name="T37" fmla="*/ 7 h 25"/>
                  <a:gd name="T38" fmla="*/ 11 w 16"/>
                  <a:gd name="T39" fmla="*/ 11 h 25"/>
                  <a:gd name="T40" fmla="*/ 5 w 16"/>
                  <a:gd name="T41" fmla="*/ 15 h 25"/>
                  <a:gd name="T42" fmla="*/ 5 w 16"/>
                  <a:gd name="T43" fmla="*/ 13 h 25"/>
                  <a:gd name="T44" fmla="*/ 9 w 16"/>
                  <a:gd name="T45" fmla="*/ 10 h 25"/>
                  <a:gd name="T46" fmla="*/ 11 w 16"/>
                  <a:gd name="T47" fmla="*/ 7 h 25"/>
                  <a:gd name="T48" fmla="*/ 12 w 16"/>
                  <a:gd name="T49" fmla="*/ 5 h 25"/>
                  <a:gd name="T50" fmla="*/ 11 w 16"/>
                  <a:gd name="T51" fmla="*/ 4 h 25"/>
                  <a:gd name="T52" fmla="*/ 10 w 16"/>
                  <a:gd name="T53" fmla="*/ 5 h 25"/>
                  <a:gd name="T54" fmla="*/ 8 w 16"/>
                  <a:gd name="T55" fmla="*/ 7 h 25"/>
                  <a:gd name="T56" fmla="*/ 6 w 16"/>
                  <a:gd name="T57" fmla="*/ 9 h 25"/>
                  <a:gd name="T58" fmla="*/ 5 w 16"/>
                  <a:gd name="T59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" h="25">
                    <a:moveTo>
                      <a:pt x="5" y="15"/>
                    </a:moveTo>
                    <a:cubicBezTo>
                      <a:pt x="5" y="16"/>
                      <a:pt x="5" y="16"/>
                      <a:pt x="5" y="16"/>
                    </a:cubicBezTo>
                    <a:cubicBezTo>
                      <a:pt x="5" y="17"/>
                      <a:pt x="5" y="18"/>
                      <a:pt x="5" y="19"/>
                    </a:cubicBezTo>
                    <a:cubicBezTo>
                      <a:pt x="6" y="20"/>
                      <a:pt x="7" y="20"/>
                      <a:pt x="7" y="20"/>
                    </a:cubicBezTo>
                    <a:cubicBezTo>
                      <a:pt x="8" y="20"/>
                      <a:pt x="9" y="20"/>
                      <a:pt x="10" y="19"/>
                    </a:cubicBezTo>
                    <a:cubicBezTo>
                      <a:pt x="11" y="19"/>
                      <a:pt x="12" y="18"/>
                      <a:pt x="12" y="17"/>
                    </a:cubicBezTo>
                    <a:cubicBezTo>
                      <a:pt x="13" y="17"/>
                      <a:pt x="14" y="15"/>
                      <a:pt x="16" y="14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4" y="19"/>
                      <a:pt x="12" y="21"/>
                      <a:pt x="10" y="23"/>
                    </a:cubicBezTo>
                    <a:cubicBezTo>
                      <a:pt x="9" y="25"/>
                      <a:pt x="7" y="25"/>
                      <a:pt x="5" y="25"/>
                    </a:cubicBezTo>
                    <a:cubicBezTo>
                      <a:pt x="4" y="25"/>
                      <a:pt x="3" y="25"/>
                      <a:pt x="2" y="23"/>
                    </a:cubicBezTo>
                    <a:cubicBezTo>
                      <a:pt x="1" y="22"/>
                      <a:pt x="0" y="19"/>
                      <a:pt x="0" y="17"/>
                    </a:cubicBezTo>
                    <a:cubicBezTo>
                      <a:pt x="0" y="15"/>
                      <a:pt x="1" y="12"/>
                      <a:pt x="2" y="11"/>
                    </a:cubicBezTo>
                    <a:cubicBezTo>
                      <a:pt x="3" y="9"/>
                      <a:pt x="4" y="7"/>
                      <a:pt x="6" y="5"/>
                    </a:cubicBezTo>
                    <a:cubicBezTo>
                      <a:pt x="7" y="3"/>
                      <a:pt x="8" y="2"/>
                      <a:pt x="9" y="1"/>
                    </a:cubicBezTo>
                    <a:cubicBezTo>
                      <a:pt x="11" y="1"/>
                      <a:pt x="12" y="0"/>
                      <a:pt x="13" y="0"/>
                    </a:cubicBezTo>
                    <a:cubicBezTo>
                      <a:pt x="14" y="0"/>
                      <a:pt x="14" y="0"/>
                      <a:pt x="15" y="1"/>
                    </a:cubicBezTo>
                    <a:cubicBezTo>
                      <a:pt x="15" y="1"/>
                      <a:pt x="15" y="2"/>
                      <a:pt x="15" y="3"/>
                    </a:cubicBezTo>
                    <a:cubicBezTo>
                      <a:pt x="15" y="4"/>
                      <a:pt x="15" y="6"/>
                      <a:pt x="14" y="7"/>
                    </a:cubicBezTo>
                    <a:cubicBezTo>
                      <a:pt x="13" y="9"/>
                      <a:pt x="12" y="10"/>
                      <a:pt x="11" y="11"/>
                    </a:cubicBezTo>
                    <a:cubicBezTo>
                      <a:pt x="9" y="13"/>
                      <a:pt x="7" y="14"/>
                      <a:pt x="5" y="15"/>
                    </a:cubicBezTo>
                    <a:close/>
                    <a:moveTo>
                      <a:pt x="5" y="13"/>
                    </a:moveTo>
                    <a:cubicBezTo>
                      <a:pt x="6" y="12"/>
                      <a:pt x="8" y="11"/>
                      <a:pt x="9" y="10"/>
                    </a:cubicBezTo>
                    <a:cubicBezTo>
                      <a:pt x="10" y="9"/>
                      <a:pt x="11" y="8"/>
                      <a:pt x="11" y="7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2" y="4"/>
                      <a:pt x="12" y="4"/>
                      <a:pt x="11" y="4"/>
                    </a:cubicBezTo>
                    <a:cubicBezTo>
                      <a:pt x="11" y="4"/>
                      <a:pt x="11" y="4"/>
                      <a:pt x="10" y="5"/>
                    </a:cubicBezTo>
                    <a:cubicBezTo>
                      <a:pt x="9" y="5"/>
                      <a:pt x="9" y="6"/>
                      <a:pt x="8" y="7"/>
                    </a:cubicBezTo>
                    <a:cubicBezTo>
                      <a:pt x="7" y="7"/>
                      <a:pt x="7" y="8"/>
                      <a:pt x="6" y="9"/>
                    </a:cubicBezTo>
                    <a:cubicBezTo>
                      <a:pt x="5" y="11"/>
                      <a:pt x="5" y="12"/>
                      <a:pt x="5" y="13"/>
                    </a:cubicBezTo>
                    <a:close/>
                  </a:path>
                </a:pathLst>
              </a:custGeom>
              <a:solidFill>
                <a:srgbClr val="2D5F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Freeform 54"/>
              <p:cNvSpPr>
                <a:spLocks noEditPoints="1"/>
              </p:cNvSpPr>
              <p:nvPr/>
            </p:nvSpPr>
            <p:spPr bwMode="auto">
              <a:xfrm>
                <a:off x="4255135" y="4395629"/>
                <a:ext cx="71438" cy="157163"/>
              </a:xfrm>
              <a:custGeom>
                <a:avLst/>
                <a:gdLst>
                  <a:gd name="T0" fmla="*/ 3 w 19"/>
                  <a:gd name="T1" fmla="*/ 42 h 42"/>
                  <a:gd name="T2" fmla="*/ 1 w 19"/>
                  <a:gd name="T3" fmla="*/ 41 h 42"/>
                  <a:gd name="T4" fmla="*/ 0 w 19"/>
                  <a:gd name="T5" fmla="*/ 39 h 42"/>
                  <a:gd name="T6" fmla="*/ 1 w 19"/>
                  <a:gd name="T7" fmla="*/ 34 h 42"/>
                  <a:gd name="T8" fmla="*/ 3 w 19"/>
                  <a:gd name="T9" fmla="*/ 32 h 42"/>
                  <a:gd name="T10" fmla="*/ 4 w 19"/>
                  <a:gd name="T11" fmla="*/ 32 h 42"/>
                  <a:gd name="T12" fmla="*/ 5 w 19"/>
                  <a:gd name="T13" fmla="*/ 33 h 42"/>
                  <a:gd name="T14" fmla="*/ 5 w 19"/>
                  <a:gd name="T15" fmla="*/ 36 h 42"/>
                  <a:gd name="T16" fmla="*/ 5 w 19"/>
                  <a:gd name="T17" fmla="*/ 40 h 42"/>
                  <a:gd name="T18" fmla="*/ 3 w 19"/>
                  <a:gd name="T19" fmla="*/ 42 h 42"/>
                  <a:gd name="T20" fmla="*/ 15 w 19"/>
                  <a:gd name="T21" fmla="*/ 0 h 42"/>
                  <a:gd name="T22" fmla="*/ 16 w 19"/>
                  <a:gd name="T23" fmla="*/ 0 h 42"/>
                  <a:gd name="T24" fmla="*/ 18 w 19"/>
                  <a:gd name="T25" fmla="*/ 1 h 42"/>
                  <a:gd name="T26" fmla="*/ 19 w 19"/>
                  <a:gd name="T27" fmla="*/ 3 h 42"/>
                  <a:gd name="T28" fmla="*/ 16 w 19"/>
                  <a:gd name="T29" fmla="*/ 10 h 42"/>
                  <a:gd name="T30" fmla="*/ 12 w 19"/>
                  <a:gd name="T31" fmla="*/ 18 h 42"/>
                  <a:gd name="T32" fmla="*/ 9 w 19"/>
                  <a:gd name="T33" fmla="*/ 23 h 42"/>
                  <a:gd name="T34" fmla="*/ 7 w 19"/>
                  <a:gd name="T35" fmla="*/ 27 h 42"/>
                  <a:gd name="T36" fmla="*/ 7 w 19"/>
                  <a:gd name="T37" fmla="*/ 28 h 42"/>
                  <a:gd name="T38" fmla="*/ 7 w 19"/>
                  <a:gd name="T39" fmla="*/ 30 h 42"/>
                  <a:gd name="T40" fmla="*/ 6 w 19"/>
                  <a:gd name="T41" fmla="*/ 30 h 42"/>
                  <a:gd name="T42" fmla="*/ 4 w 19"/>
                  <a:gd name="T43" fmla="*/ 29 h 42"/>
                  <a:gd name="T44" fmla="*/ 4 w 19"/>
                  <a:gd name="T45" fmla="*/ 27 h 42"/>
                  <a:gd name="T46" fmla="*/ 4 w 19"/>
                  <a:gd name="T47" fmla="*/ 25 h 42"/>
                  <a:gd name="T48" fmla="*/ 5 w 19"/>
                  <a:gd name="T49" fmla="*/ 22 h 42"/>
                  <a:gd name="T50" fmla="*/ 7 w 19"/>
                  <a:gd name="T51" fmla="*/ 17 h 42"/>
                  <a:gd name="T52" fmla="*/ 10 w 19"/>
                  <a:gd name="T53" fmla="*/ 10 h 42"/>
                  <a:gd name="T54" fmla="*/ 15 w 19"/>
                  <a:gd name="T5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" h="42">
                    <a:moveTo>
                      <a:pt x="3" y="42"/>
                    </a:moveTo>
                    <a:cubicBezTo>
                      <a:pt x="2" y="42"/>
                      <a:pt x="2" y="42"/>
                      <a:pt x="1" y="41"/>
                    </a:cubicBezTo>
                    <a:cubicBezTo>
                      <a:pt x="1" y="41"/>
                      <a:pt x="0" y="40"/>
                      <a:pt x="0" y="39"/>
                    </a:cubicBezTo>
                    <a:cubicBezTo>
                      <a:pt x="0" y="37"/>
                      <a:pt x="1" y="36"/>
                      <a:pt x="1" y="34"/>
                    </a:cubicBezTo>
                    <a:cubicBezTo>
                      <a:pt x="2" y="32"/>
                      <a:pt x="2" y="32"/>
                      <a:pt x="3" y="32"/>
                    </a:cubicBezTo>
                    <a:cubicBezTo>
                      <a:pt x="3" y="32"/>
                      <a:pt x="4" y="32"/>
                      <a:pt x="4" y="32"/>
                    </a:cubicBezTo>
                    <a:cubicBezTo>
                      <a:pt x="4" y="32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5" y="37"/>
                      <a:pt x="5" y="38"/>
                      <a:pt x="5" y="40"/>
                    </a:cubicBezTo>
                    <a:cubicBezTo>
                      <a:pt x="4" y="41"/>
                      <a:pt x="3" y="42"/>
                      <a:pt x="3" y="42"/>
                    </a:cubicBezTo>
                    <a:close/>
                    <a:moveTo>
                      <a:pt x="15" y="0"/>
                    </a:moveTo>
                    <a:cubicBezTo>
                      <a:pt x="15" y="0"/>
                      <a:pt x="16" y="0"/>
                      <a:pt x="16" y="0"/>
                    </a:cubicBezTo>
                    <a:cubicBezTo>
                      <a:pt x="16" y="0"/>
                      <a:pt x="17" y="0"/>
                      <a:pt x="18" y="1"/>
                    </a:cubicBezTo>
                    <a:cubicBezTo>
                      <a:pt x="18" y="1"/>
                      <a:pt x="19" y="2"/>
                      <a:pt x="19" y="3"/>
                    </a:cubicBezTo>
                    <a:cubicBezTo>
                      <a:pt x="19" y="4"/>
                      <a:pt x="17" y="7"/>
                      <a:pt x="16" y="10"/>
                    </a:cubicBezTo>
                    <a:cubicBezTo>
                      <a:pt x="14" y="13"/>
                      <a:pt x="13" y="16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8" y="25"/>
                      <a:pt x="7" y="26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9"/>
                      <a:pt x="7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0"/>
                      <a:pt x="5" y="30"/>
                      <a:pt x="4" y="29"/>
                    </a:cubicBezTo>
                    <a:cubicBezTo>
                      <a:pt x="4" y="28"/>
                      <a:pt x="4" y="28"/>
                      <a:pt x="4" y="27"/>
                    </a:cubicBezTo>
                    <a:cubicBezTo>
                      <a:pt x="4" y="27"/>
                      <a:pt x="4" y="26"/>
                      <a:pt x="4" y="25"/>
                    </a:cubicBezTo>
                    <a:cubicBezTo>
                      <a:pt x="4" y="25"/>
                      <a:pt x="5" y="23"/>
                      <a:pt x="5" y="22"/>
                    </a:cubicBezTo>
                    <a:cubicBezTo>
                      <a:pt x="6" y="20"/>
                      <a:pt x="7" y="19"/>
                      <a:pt x="7" y="17"/>
                    </a:cubicBezTo>
                    <a:cubicBezTo>
                      <a:pt x="8" y="15"/>
                      <a:pt x="9" y="13"/>
                      <a:pt x="10" y="10"/>
                    </a:cubicBezTo>
                    <a:cubicBezTo>
                      <a:pt x="13" y="5"/>
                      <a:pt x="14" y="2"/>
                      <a:pt x="15" y="0"/>
                    </a:cubicBezTo>
                    <a:close/>
                  </a:path>
                </a:pathLst>
              </a:custGeom>
              <a:solidFill>
                <a:srgbClr val="2D5F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Freeform 55"/>
              <p:cNvSpPr>
                <a:spLocks/>
              </p:cNvSpPr>
              <p:nvPr/>
            </p:nvSpPr>
            <p:spPr bwMode="auto">
              <a:xfrm>
                <a:off x="1459548" y="2284254"/>
                <a:ext cx="752475" cy="301625"/>
              </a:xfrm>
              <a:custGeom>
                <a:avLst/>
                <a:gdLst>
                  <a:gd name="T0" fmla="*/ 191 w 200"/>
                  <a:gd name="T1" fmla="*/ 10 h 80"/>
                  <a:gd name="T2" fmla="*/ 140 w 200"/>
                  <a:gd name="T3" fmla="*/ 1 h 80"/>
                  <a:gd name="T4" fmla="*/ 106 w 200"/>
                  <a:gd name="T5" fmla="*/ 28 h 80"/>
                  <a:gd name="T6" fmla="*/ 95 w 200"/>
                  <a:gd name="T7" fmla="*/ 31 h 80"/>
                  <a:gd name="T8" fmla="*/ 85 w 200"/>
                  <a:gd name="T9" fmla="*/ 35 h 80"/>
                  <a:gd name="T10" fmla="*/ 42 w 200"/>
                  <a:gd name="T11" fmla="*/ 34 h 80"/>
                  <a:gd name="T12" fmla="*/ 6 w 200"/>
                  <a:gd name="T13" fmla="*/ 72 h 80"/>
                  <a:gd name="T14" fmla="*/ 8 w 200"/>
                  <a:gd name="T15" fmla="*/ 74 h 80"/>
                  <a:gd name="T16" fmla="*/ 44 w 200"/>
                  <a:gd name="T17" fmla="*/ 45 h 80"/>
                  <a:gd name="T18" fmla="*/ 82 w 200"/>
                  <a:gd name="T19" fmla="*/ 51 h 80"/>
                  <a:gd name="T20" fmla="*/ 95 w 200"/>
                  <a:gd name="T21" fmla="*/ 63 h 80"/>
                  <a:gd name="T22" fmla="*/ 107 w 200"/>
                  <a:gd name="T23" fmla="*/ 66 h 80"/>
                  <a:gd name="T24" fmla="*/ 115 w 200"/>
                  <a:gd name="T25" fmla="*/ 56 h 80"/>
                  <a:gd name="T26" fmla="*/ 118 w 200"/>
                  <a:gd name="T27" fmla="*/ 39 h 80"/>
                  <a:gd name="T28" fmla="*/ 145 w 200"/>
                  <a:gd name="T29" fmla="*/ 11 h 80"/>
                  <a:gd name="T30" fmla="*/ 191 w 200"/>
                  <a:gd name="T31" fmla="*/ 13 h 80"/>
                  <a:gd name="T32" fmla="*/ 191 w 200"/>
                  <a:gd name="T33" fmla="*/ 1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0" h="80">
                    <a:moveTo>
                      <a:pt x="191" y="10"/>
                    </a:moveTo>
                    <a:cubicBezTo>
                      <a:pt x="140" y="1"/>
                      <a:pt x="140" y="1"/>
                      <a:pt x="140" y="1"/>
                    </a:cubicBezTo>
                    <a:cubicBezTo>
                      <a:pt x="135" y="0"/>
                      <a:pt x="106" y="28"/>
                      <a:pt x="106" y="28"/>
                    </a:cubicBezTo>
                    <a:cubicBezTo>
                      <a:pt x="101" y="28"/>
                      <a:pt x="98" y="29"/>
                      <a:pt x="95" y="31"/>
                    </a:cubicBezTo>
                    <a:cubicBezTo>
                      <a:pt x="92" y="31"/>
                      <a:pt x="89" y="32"/>
                      <a:pt x="85" y="35"/>
                    </a:cubicBezTo>
                    <a:cubicBezTo>
                      <a:pt x="85" y="35"/>
                      <a:pt x="45" y="31"/>
                      <a:pt x="42" y="34"/>
                    </a:cubicBezTo>
                    <a:cubicBezTo>
                      <a:pt x="6" y="72"/>
                      <a:pt x="6" y="72"/>
                      <a:pt x="6" y="72"/>
                    </a:cubicBezTo>
                    <a:cubicBezTo>
                      <a:pt x="0" y="79"/>
                      <a:pt x="1" y="80"/>
                      <a:pt x="8" y="74"/>
                    </a:cubicBezTo>
                    <a:cubicBezTo>
                      <a:pt x="8" y="74"/>
                      <a:pt x="31" y="57"/>
                      <a:pt x="44" y="45"/>
                    </a:cubicBezTo>
                    <a:cubicBezTo>
                      <a:pt x="44" y="45"/>
                      <a:pt x="67" y="46"/>
                      <a:pt x="82" y="51"/>
                    </a:cubicBezTo>
                    <a:cubicBezTo>
                      <a:pt x="82" y="51"/>
                      <a:pt x="87" y="59"/>
                      <a:pt x="95" y="63"/>
                    </a:cubicBezTo>
                    <a:cubicBezTo>
                      <a:pt x="95" y="63"/>
                      <a:pt x="102" y="69"/>
                      <a:pt x="107" y="66"/>
                    </a:cubicBezTo>
                    <a:cubicBezTo>
                      <a:pt x="113" y="65"/>
                      <a:pt x="115" y="56"/>
                      <a:pt x="115" y="56"/>
                    </a:cubicBezTo>
                    <a:cubicBezTo>
                      <a:pt x="119" y="48"/>
                      <a:pt x="118" y="39"/>
                      <a:pt x="118" y="39"/>
                    </a:cubicBezTo>
                    <a:cubicBezTo>
                      <a:pt x="127" y="26"/>
                      <a:pt x="145" y="11"/>
                      <a:pt x="145" y="11"/>
                    </a:cubicBezTo>
                    <a:cubicBezTo>
                      <a:pt x="162" y="13"/>
                      <a:pt x="191" y="13"/>
                      <a:pt x="191" y="13"/>
                    </a:cubicBezTo>
                    <a:cubicBezTo>
                      <a:pt x="200" y="13"/>
                      <a:pt x="200" y="11"/>
                      <a:pt x="191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Freeform 56"/>
              <p:cNvSpPr>
                <a:spLocks/>
              </p:cNvSpPr>
              <p:nvPr/>
            </p:nvSpPr>
            <p:spPr bwMode="auto">
              <a:xfrm>
                <a:off x="1786573" y="1923891"/>
                <a:ext cx="576263" cy="192088"/>
              </a:xfrm>
              <a:custGeom>
                <a:avLst/>
                <a:gdLst>
                  <a:gd name="T0" fmla="*/ 148 w 153"/>
                  <a:gd name="T1" fmla="*/ 46 h 51"/>
                  <a:gd name="T2" fmla="*/ 119 w 153"/>
                  <a:gd name="T3" fmla="*/ 20 h 51"/>
                  <a:gd name="T4" fmla="*/ 88 w 153"/>
                  <a:gd name="T5" fmla="*/ 23 h 51"/>
                  <a:gd name="T6" fmla="*/ 79 w 153"/>
                  <a:gd name="T7" fmla="*/ 20 h 51"/>
                  <a:gd name="T8" fmla="*/ 71 w 153"/>
                  <a:gd name="T9" fmla="*/ 19 h 51"/>
                  <a:gd name="T10" fmla="*/ 44 w 153"/>
                  <a:gd name="T11" fmla="*/ 1 h 51"/>
                  <a:gd name="T12" fmla="*/ 7 w 153"/>
                  <a:gd name="T13" fmla="*/ 11 h 51"/>
                  <a:gd name="T14" fmla="*/ 7 w 153"/>
                  <a:gd name="T15" fmla="*/ 13 h 51"/>
                  <a:gd name="T16" fmla="*/ 41 w 153"/>
                  <a:gd name="T17" fmla="*/ 9 h 51"/>
                  <a:gd name="T18" fmla="*/ 63 w 153"/>
                  <a:gd name="T19" fmla="*/ 28 h 51"/>
                  <a:gd name="T20" fmla="*/ 66 w 153"/>
                  <a:gd name="T21" fmla="*/ 41 h 51"/>
                  <a:gd name="T22" fmla="*/ 73 w 153"/>
                  <a:gd name="T23" fmla="*/ 48 h 51"/>
                  <a:gd name="T24" fmla="*/ 82 w 153"/>
                  <a:gd name="T25" fmla="*/ 45 h 51"/>
                  <a:gd name="T26" fmla="*/ 91 w 153"/>
                  <a:gd name="T27" fmla="*/ 35 h 51"/>
                  <a:gd name="T28" fmla="*/ 118 w 153"/>
                  <a:gd name="T29" fmla="*/ 28 h 51"/>
                  <a:gd name="T30" fmla="*/ 147 w 153"/>
                  <a:gd name="T31" fmla="*/ 48 h 51"/>
                  <a:gd name="T32" fmla="*/ 148 w 153"/>
                  <a:gd name="T33" fmla="*/ 4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3" h="51">
                    <a:moveTo>
                      <a:pt x="148" y="46"/>
                    </a:moveTo>
                    <a:cubicBezTo>
                      <a:pt x="119" y="20"/>
                      <a:pt x="119" y="20"/>
                      <a:pt x="119" y="20"/>
                    </a:cubicBezTo>
                    <a:cubicBezTo>
                      <a:pt x="117" y="17"/>
                      <a:pt x="88" y="23"/>
                      <a:pt x="88" y="23"/>
                    </a:cubicBezTo>
                    <a:cubicBezTo>
                      <a:pt x="84" y="21"/>
                      <a:pt x="82" y="20"/>
                      <a:pt x="79" y="20"/>
                    </a:cubicBezTo>
                    <a:cubicBezTo>
                      <a:pt x="77" y="19"/>
                      <a:pt x="75" y="19"/>
                      <a:pt x="71" y="19"/>
                    </a:cubicBezTo>
                    <a:cubicBezTo>
                      <a:pt x="71" y="19"/>
                      <a:pt x="48" y="0"/>
                      <a:pt x="44" y="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0" y="12"/>
                      <a:pt x="0" y="13"/>
                      <a:pt x="7" y="13"/>
                    </a:cubicBezTo>
                    <a:cubicBezTo>
                      <a:pt x="7" y="13"/>
                      <a:pt x="28" y="11"/>
                      <a:pt x="41" y="9"/>
                    </a:cubicBezTo>
                    <a:cubicBezTo>
                      <a:pt x="41" y="9"/>
                      <a:pt x="55" y="19"/>
                      <a:pt x="63" y="28"/>
                    </a:cubicBezTo>
                    <a:cubicBezTo>
                      <a:pt x="63" y="28"/>
                      <a:pt x="63" y="35"/>
                      <a:pt x="66" y="41"/>
                    </a:cubicBezTo>
                    <a:cubicBezTo>
                      <a:pt x="66" y="41"/>
                      <a:pt x="68" y="47"/>
                      <a:pt x="73" y="48"/>
                    </a:cubicBezTo>
                    <a:cubicBezTo>
                      <a:pt x="77" y="49"/>
                      <a:pt x="82" y="45"/>
                      <a:pt x="82" y="45"/>
                    </a:cubicBezTo>
                    <a:cubicBezTo>
                      <a:pt x="87" y="41"/>
                      <a:pt x="91" y="35"/>
                      <a:pt x="91" y="35"/>
                    </a:cubicBezTo>
                    <a:cubicBezTo>
                      <a:pt x="101" y="30"/>
                      <a:pt x="118" y="28"/>
                      <a:pt x="118" y="28"/>
                    </a:cubicBezTo>
                    <a:cubicBezTo>
                      <a:pt x="129" y="36"/>
                      <a:pt x="147" y="48"/>
                      <a:pt x="147" y="48"/>
                    </a:cubicBezTo>
                    <a:cubicBezTo>
                      <a:pt x="153" y="51"/>
                      <a:pt x="153" y="51"/>
                      <a:pt x="148" y="46"/>
                    </a:cubicBezTo>
                    <a:close/>
                  </a:path>
                </a:pathLst>
              </a:custGeom>
              <a:solidFill>
                <a:srgbClr val="F0ED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3353594" y="3048407"/>
                <a:ext cx="940435" cy="391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622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GOAL</a:t>
                </a: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E8622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3347085" y="3725929"/>
                <a:ext cx="1018143" cy="469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27087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2015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527087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3424793" y="3374531"/>
                <a:ext cx="940435" cy="391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622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WIN</a:t>
                </a: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E8622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6672348" y="2892495"/>
            <a:ext cx="3576552" cy="1638102"/>
            <a:chOff x="1102976" y="2288518"/>
            <a:chExt cx="3576552" cy="1638102"/>
          </a:xfrm>
        </p:grpSpPr>
        <p:sp>
          <p:nvSpPr>
            <p:cNvPr id="47" name="文本框 46"/>
            <p:cNvSpPr txBox="1"/>
            <p:nvPr/>
          </p:nvSpPr>
          <p:spPr>
            <a:xfrm>
              <a:off x="1102976" y="2757069"/>
              <a:ext cx="357655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我们工作室致力于专业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PPT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模板的发布，课件及汇报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PPT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的美化，并为您提供专业的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PPT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个性定制服务。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单击此处添加您的文字内容。本模板的所有素材和逻辑图表，均可自由编辑替换和移动。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102976" y="2288518"/>
              <a:ext cx="23329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论文综述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3582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5502572" y="0"/>
            <a:ext cx="668942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0" name="直接连接符 59"/>
          <p:cNvCxnSpPr/>
          <p:nvPr/>
        </p:nvCxnSpPr>
        <p:spPr>
          <a:xfrm flipH="1">
            <a:off x="8442091" y="193038"/>
            <a:ext cx="528440" cy="389826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9017157" y="220326"/>
            <a:ext cx="458073" cy="362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8835830" y="0"/>
            <a:ext cx="269401" cy="26940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950026" y="582864"/>
            <a:ext cx="3978839" cy="8263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>
            <a:outerShdw blurRad="152400" dist="25400" dir="54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899708" y="722097"/>
            <a:ext cx="2318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论文综述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7455198" y="2468743"/>
            <a:ext cx="2851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单击此处添加标题</a:t>
            </a:r>
          </a:p>
        </p:txBody>
      </p:sp>
      <p:cxnSp>
        <p:nvCxnSpPr>
          <p:cNvPr id="66" name="直接连接符 65"/>
          <p:cNvCxnSpPr/>
          <p:nvPr/>
        </p:nvCxnSpPr>
        <p:spPr>
          <a:xfrm>
            <a:off x="6814419" y="3049066"/>
            <a:ext cx="3915313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6732003" y="3198812"/>
            <a:ext cx="41968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本模板的所有素材和逻辑图表，均可自由编辑替换和移动。本模板的所有素材和逻辑图表，均可自由编辑替换和移动。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本模板的所有素材和逻辑图表，均可自由编辑替换和移动。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本模板的所有素材和逻辑图表，均可自由编辑替换和移动。</a:t>
            </a:r>
          </a:p>
        </p:txBody>
      </p:sp>
      <p:grpSp>
        <p:nvGrpSpPr>
          <p:cNvPr id="68" name="组合 67"/>
          <p:cNvGrpSpPr/>
          <p:nvPr/>
        </p:nvGrpSpPr>
        <p:grpSpPr>
          <a:xfrm>
            <a:off x="661988" y="1466850"/>
            <a:ext cx="4259263" cy="4545012"/>
            <a:chOff x="661988" y="1466850"/>
            <a:chExt cx="4259263" cy="4545012"/>
          </a:xfrm>
        </p:grpSpPr>
        <p:sp>
          <p:nvSpPr>
            <p:cNvPr id="69" name="Freeform 5"/>
            <p:cNvSpPr>
              <a:spLocks/>
            </p:cNvSpPr>
            <p:nvPr/>
          </p:nvSpPr>
          <p:spPr bwMode="auto">
            <a:xfrm>
              <a:off x="908050" y="4143375"/>
              <a:ext cx="585788" cy="584200"/>
            </a:xfrm>
            <a:custGeom>
              <a:avLst/>
              <a:gdLst>
                <a:gd name="T0" fmla="*/ 140 w 281"/>
                <a:gd name="T1" fmla="*/ 0 h 281"/>
                <a:gd name="T2" fmla="*/ 281 w 281"/>
                <a:gd name="T3" fmla="*/ 140 h 281"/>
                <a:gd name="T4" fmla="*/ 140 w 281"/>
                <a:gd name="T5" fmla="*/ 281 h 281"/>
                <a:gd name="T6" fmla="*/ 0 w 281"/>
                <a:gd name="T7" fmla="*/ 140 h 281"/>
                <a:gd name="T8" fmla="*/ 23 w 281"/>
                <a:gd name="T9" fmla="*/ 62 h 281"/>
                <a:gd name="T10" fmla="*/ 54 w 281"/>
                <a:gd name="T11" fmla="*/ 93 h 281"/>
                <a:gd name="T12" fmla="*/ 42 w 281"/>
                <a:gd name="T13" fmla="*/ 140 h 281"/>
                <a:gd name="T14" fmla="*/ 140 w 281"/>
                <a:gd name="T15" fmla="*/ 239 h 281"/>
                <a:gd name="T16" fmla="*/ 239 w 281"/>
                <a:gd name="T17" fmla="*/ 140 h 281"/>
                <a:gd name="T18" fmla="*/ 140 w 281"/>
                <a:gd name="T19" fmla="*/ 42 h 281"/>
                <a:gd name="T20" fmla="*/ 88 w 281"/>
                <a:gd name="T21" fmla="*/ 57 h 281"/>
                <a:gd name="T22" fmla="*/ 58 w 281"/>
                <a:gd name="T23" fmla="*/ 26 h 281"/>
                <a:gd name="T24" fmla="*/ 140 w 281"/>
                <a:gd name="T25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1" h="281">
                  <a:moveTo>
                    <a:pt x="140" y="0"/>
                  </a:moveTo>
                  <a:cubicBezTo>
                    <a:pt x="218" y="0"/>
                    <a:pt x="281" y="63"/>
                    <a:pt x="281" y="140"/>
                  </a:cubicBezTo>
                  <a:cubicBezTo>
                    <a:pt x="281" y="218"/>
                    <a:pt x="218" y="281"/>
                    <a:pt x="140" y="281"/>
                  </a:cubicBezTo>
                  <a:cubicBezTo>
                    <a:pt x="63" y="281"/>
                    <a:pt x="0" y="218"/>
                    <a:pt x="0" y="140"/>
                  </a:cubicBezTo>
                  <a:cubicBezTo>
                    <a:pt x="0" y="111"/>
                    <a:pt x="9" y="85"/>
                    <a:pt x="23" y="62"/>
                  </a:cubicBezTo>
                  <a:cubicBezTo>
                    <a:pt x="54" y="93"/>
                    <a:pt x="54" y="93"/>
                    <a:pt x="54" y="93"/>
                  </a:cubicBezTo>
                  <a:cubicBezTo>
                    <a:pt x="46" y="107"/>
                    <a:pt x="42" y="123"/>
                    <a:pt x="42" y="140"/>
                  </a:cubicBezTo>
                  <a:cubicBezTo>
                    <a:pt x="42" y="195"/>
                    <a:pt x="86" y="239"/>
                    <a:pt x="140" y="239"/>
                  </a:cubicBezTo>
                  <a:cubicBezTo>
                    <a:pt x="195" y="239"/>
                    <a:pt x="239" y="195"/>
                    <a:pt x="239" y="140"/>
                  </a:cubicBezTo>
                  <a:cubicBezTo>
                    <a:pt x="239" y="86"/>
                    <a:pt x="195" y="42"/>
                    <a:pt x="140" y="42"/>
                  </a:cubicBezTo>
                  <a:cubicBezTo>
                    <a:pt x="121" y="42"/>
                    <a:pt x="104" y="47"/>
                    <a:pt x="88" y="5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81" y="10"/>
                    <a:pt x="110" y="0"/>
                    <a:pt x="140" y="0"/>
                  </a:cubicBezTo>
                  <a:close/>
                </a:path>
              </a:pathLst>
            </a:custGeom>
            <a:solidFill>
              <a:srgbClr val="012C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Freeform 6"/>
            <p:cNvSpPr>
              <a:spLocks/>
            </p:cNvSpPr>
            <p:nvPr/>
          </p:nvSpPr>
          <p:spPr bwMode="auto">
            <a:xfrm>
              <a:off x="1082675" y="4318000"/>
              <a:ext cx="234950" cy="234950"/>
            </a:xfrm>
            <a:custGeom>
              <a:avLst/>
              <a:gdLst>
                <a:gd name="T0" fmla="*/ 31 w 113"/>
                <a:gd name="T1" fmla="*/ 70 h 113"/>
                <a:gd name="T2" fmla="*/ 2 w 113"/>
                <a:gd name="T3" fmla="*/ 41 h 113"/>
                <a:gd name="T4" fmla="*/ 0 w 113"/>
                <a:gd name="T5" fmla="*/ 56 h 113"/>
                <a:gd name="T6" fmla="*/ 56 w 113"/>
                <a:gd name="T7" fmla="*/ 113 h 113"/>
                <a:gd name="T8" fmla="*/ 113 w 113"/>
                <a:gd name="T9" fmla="*/ 56 h 113"/>
                <a:gd name="T10" fmla="*/ 56 w 113"/>
                <a:gd name="T11" fmla="*/ 0 h 113"/>
                <a:gd name="T12" fmla="*/ 36 w 113"/>
                <a:gd name="T13" fmla="*/ 4 h 113"/>
                <a:gd name="T14" fmla="*/ 59 w 113"/>
                <a:gd name="T15" fmla="*/ 28 h 113"/>
                <a:gd name="T16" fmla="*/ 85 w 113"/>
                <a:gd name="T17" fmla="*/ 56 h 113"/>
                <a:gd name="T18" fmla="*/ 56 w 113"/>
                <a:gd name="T19" fmla="*/ 85 h 113"/>
                <a:gd name="T20" fmla="*/ 31 w 113"/>
                <a:gd name="T21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13">
                  <a:moveTo>
                    <a:pt x="31" y="70"/>
                  </a:moveTo>
                  <a:cubicBezTo>
                    <a:pt x="2" y="41"/>
                    <a:pt x="2" y="41"/>
                    <a:pt x="2" y="41"/>
                  </a:cubicBezTo>
                  <a:cubicBezTo>
                    <a:pt x="1" y="46"/>
                    <a:pt x="0" y="51"/>
                    <a:pt x="0" y="56"/>
                  </a:cubicBezTo>
                  <a:cubicBezTo>
                    <a:pt x="0" y="88"/>
                    <a:pt x="25" y="113"/>
                    <a:pt x="56" y="113"/>
                  </a:cubicBezTo>
                  <a:cubicBezTo>
                    <a:pt x="88" y="113"/>
                    <a:pt x="113" y="88"/>
                    <a:pt x="113" y="56"/>
                  </a:cubicBezTo>
                  <a:cubicBezTo>
                    <a:pt x="113" y="25"/>
                    <a:pt x="88" y="0"/>
                    <a:pt x="56" y="0"/>
                  </a:cubicBezTo>
                  <a:cubicBezTo>
                    <a:pt x="49" y="0"/>
                    <a:pt x="42" y="1"/>
                    <a:pt x="36" y="4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74" y="29"/>
                    <a:pt x="85" y="41"/>
                    <a:pt x="85" y="56"/>
                  </a:cubicBezTo>
                  <a:cubicBezTo>
                    <a:pt x="85" y="72"/>
                    <a:pt x="72" y="85"/>
                    <a:pt x="56" y="85"/>
                  </a:cubicBezTo>
                  <a:cubicBezTo>
                    <a:pt x="45" y="85"/>
                    <a:pt x="36" y="79"/>
                    <a:pt x="31" y="70"/>
                  </a:cubicBezTo>
                  <a:close/>
                </a:path>
              </a:pathLst>
            </a:custGeom>
            <a:solidFill>
              <a:srgbClr val="012C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Freeform 7"/>
            <p:cNvSpPr>
              <a:spLocks/>
            </p:cNvSpPr>
            <p:nvPr/>
          </p:nvSpPr>
          <p:spPr bwMode="auto">
            <a:xfrm>
              <a:off x="728663" y="3963988"/>
              <a:ext cx="942975" cy="942975"/>
            </a:xfrm>
            <a:custGeom>
              <a:avLst/>
              <a:gdLst>
                <a:gd name="T0" fmla="*/ 24 w 453"/>
                <a:gd name="T1" fmla="*/ 124 h 453"/>
                <a:gd name="T2" fmla="*/ 0 w 453"/>
                <a:gd name="T3" fmla="*/ 226 h 453"/>
                <a:gd name="T4" fmla="*/ 226 w 453"/>
                <a:gd name="T5" fmla="*/ 453 h 453"/>
                <a:gd name="T6" fmla="*/ 453 w 453"/>
                <a:gd name="T7" fmla="*/ 226 h 453"/>
                <a:gd name="T8" fmla="*/ 226 w 453"/>
                <a:gd name="T9" fmla="*/ 0 h 453"/>
                <a:gd name="T10" fmla="*/ 119 w 453"/>
                <a:gd name="T11" fmla="*/ 27 h 453"/>
                <a:gd name="T12" fmla="*/ 140 w 453"/>
                <a:gd name="T13" fmla="*/ 48 h 453"/>
                <a:gd name="T14" fmla="*/ 135 w 453"/>
                <a:gd name="T15" fmla="*/ 69 h 453"/>
                <a:gd name="T16" fmla="*/ 226 w 453"/>
                <a:gd name="T17" fmla="*/ 44 h 453"/>
                <a:gd name="T18" fmla="*/ 409 w 453"/>
                <a:gd name="T19" fmla="*/ 226 h 453"/>
                <a:gd name="T20" fmla="*/ 226 w 453"/>
                <a:gd name="T21" fmla="*/ 409 h 453"/>
                <a:gd name="T22" fmla="*/ 44 w 453"/>
                <a:gd name="T23" fmla="*/ 226 h 453"/>
                <a:gd name="T24" fmla="*/ 67 w 453"/>
                <a:gd name="T25" fmla="*/ 138 h 453"/>
                <a:gd name="T26" fmla="*/ 44 w 453"/>
                <a:gd name="T27" fmla="*/ 143 h 453"/>
                <a:gd name="T28" fmla="*/ 24 w 453"/>
                <a:gd name="T29" fmla="*/ 124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3" h="453">
                  <a:moveTo>
                    <a:pt x="24" y="124"/>
                  </a:moveTo>
                  <a:cubicBezTo>
                    <a:pt x="9" y="154"/>
                    <a:pt x="0" y="189"/>
                    <a:pt x="0" y="226"/>
                  </a:cubicBezTo>
                  <a:cubicBezTo>
                    <a:pt x="0" y="351"/>
                    <a:pt x="101" y="453"/>
                    <a:pt x="226" y="453"/>
                  </a:cubicBezTo>
                  <a:cubicBezTo>
                    <a:pt x="351" y="453"/>
                    <a:pt x="453" y="351"/>
                    <a:pt x="453" y="226"/>
                  </a:cubicBezTo>
                  <a:cubicBezTo>
                    <a:pt x="453" y="101"/>
                    <a:pt x="351" y="0"/>
                    <a:pt x="226" y="0"/>
                  </a:cubicBezTo>
                  <a:cubicBezTo>
                    <a:pt x="187" y="0"/>
                    <a:pt x="151" y="10"/>
                    <a:pt x="119" y="27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5" y="69"/>
                    <a:pt x="135" y="69"/>
                    <a:pt x="135" y="69"/>
                  </a:cubicBezTo>
                  <a:cubicBezTo>
                    <a:pt x="162" y="53"/>
                    <a:pt x="193" y="44"/>
                    <a:pt x="226" y="44"/>
                  </a:cubicBezTo>
                  <a:cubicBezTo>
                    <a:pt x="327" y="44"/>
                    <a:pt x="409" y="126"/>
                    <a:pt x="409" y="226"/>
                  </a:cubicBezTo>
                  <a:cubicBezTo>
                    <a:pt x="409" y="327"/>
                    <a:pt x="327" y="409"/>
                    <a:pt x="226" y="409"/>
                  </a:cubicBezTo>
                  <a:cubicBezTo>
                    <a:pt x="126" y="409"/>
                    <a:pt x="44" y="327"/>
                    <a:pt x="44" y="226"/>
                  </a:cubicBezTo>
                  <a:cubicBezTo>
                    <a:pt x="44" y="194"/>
                    <a:pt x="52" y="164"/>
                    <a:pt x="67" y="138"/>
                  </a:cubicBezTo>
                  <a:cubicBezTo>
                    <a:pt x="44" y="143"/>
                    <a:pt x="44" y="143"/>
                    <a:pt x="44" y="143"/>
                  </a:cubicBezTo>
                  <a:lnTo>
                    <a:pt x="24" y="124"/>
                  </a:lnTo>
                  <a:close/>
                </a:path>
              </a:pathLst>
            </a:custGeom>
            <a:solidFill>
              <a:srgbClr val="012C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Freeform 8"/>
            <p:cNvSpPr>
              <a:spLocks/>
            </p:cNvSpPr>
            <p:nvPr/>
          </p:nvSpPr>
          <p:spPr bwMode="auto">
            <a:xfrm>
              <a:off x="661988" y="3906838"/>
              <a:ext cx="558800" cy="555625"/>
            </a:xfrm>
            <a:custGeom>
              <a:avLst/>
              <a:gdLst>
                <a:gd name="T0" fmla="*/ 80 w 268"/>
                <a:gd name="T1" fmla="*/ 157 h 267"/>
                <a:gd name="T2" fmla="*/ 129 w 268"/>
                <a:gd name="T3" fmla="*/ 146 h 267"/>
                <a:gd name="T4" fmla="*/ 246 w 268"/>
                <a:gd name="T5" fmla="*/ 263 h 267"/>
                <a:gd name="T6" fmla="*/ 255 w 268"/>
                <a:gd name="T7" fmla="*/ 267 h 267"/>
                <a:gd name="T8" fmla="*/ 263 w 268"/>
                <a:gd name="T9" fmla="*/ 263 h 267"/>
                <a:gd name="T10" fmla="*/ 263 w 268"/>
                <a:gd name="T11" fmla="*/ 246 h 267"/>
                <a:gd name="T12" fmla="*/ 147 w 268"/>
                <a:gd name="T13" fmla="*/ 129 h 267"/>
                <a:gd name="T14" fmla="*/ 158 w 268"/>
                <a:gd name="T15" fmla="*/ 80 h 267"/>
                <a:gd name="T16" fmla="*/ 77 w 268"/>
                <a:gd name="T17" fmla="*/ 0 h 267"/>
                <a:gd name="T18" fmla="*/ 66 w 268"/>
                <a:gd name="T19" fmla="*/ 50 h 267"/>
                <a:gd name="T20" fmla="*/ 54 w 268"/>
                <a:gd name="T21" fmla="*/ 54 h 267"/>
                <a:gd name="T22" fmla="*/ 51 w 268"/>
                <a:gd name="T23" fmla="*/ 65 h 267"/>
                <a:gd name="T24" fmla="*/ 0 w 268"/>
                <a:gd name="T25" fmla="*/ 77 h 267"/>
                <a:gd name="T26" fmla="*/ 80 w 268"/>
                <a:gd name="T27" fmla="*/ 15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8" h="267">
                  <a:moveTo>
                    <a:pt x="80" y="157"/>
                  </a:moveTo>
                  <a:cubicBezTo>
                    <a:pt x="129" y="146"/>
                    <a:pt x="129" y="146"/>
                    <a:pt x="129" y="146"/>
                  </a:cubicBezTo>
                  <a:cubicBezTo>
                    <a:pt x="246" y="263"/>
                    <a:pt x="246" y="263"/>
                    <a:pt x="246" y="263"/>
                  </a:cubicBezTo>
                  <a:cubicBezTo>
                    <a:pt x="248" y="265"/>
                    <a:pt x="252" y="267"/>
                    <a:pt x="255" y="267"/>
                  </a:cubicBezTo>
                  <a:cubicBezTo>
                    <a:pt x="258" y="267"/>
                    <a:pt x="261" y="265"/>
                    <a:pt x="263" y="263"/>
                  </a:cubicBezTo>
                  <a:cubicBezTo>
                    <a:pt x="268" y="258"/>
                    <a:pt x="268" y="250"/>
                    <a:pt x="263" y="246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58" y="80"/>
                    <a:pt x="158" y="80"/>
                    <a:pt x="158" y="8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2" y="50"/>
                    <a:pt x="57" y="51"/>
                    <a:pt x="54" y="54"/>
                  </a:cubicBezTo>
                  <a:cubicBezTo>
                    <a:pt x="51" y="57"/>
                    <a:pt x="50" y="61"/>
                    <a:pt x="51" y="65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80" y="157"/>
                  </a:lnTo>
                  <a:close/>
                </a:path>
              </a:pathLst>
            </a:custGeom>
            <a:solidFill>
              <a:srgbClr val="FF61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Freeform 9"/>
            <p:cNvSpPr>
              <a:spLocks/>
            </p:cNvSpPr>
            <p:nvPr/>
          </p:nvSpPr>
          <p:spPr bwMode="auto">
            <a:xfrm>
              <a:off x="1443038" y="3595688"/>
              <a:ext cx="2447925" cy="1912937"/>
            </a:xfrm>
            <a:custGeom>
              <a:avLst/>
              <a:gdLst>
                <a:gd name="T0" fmla="*/ 71 w 1176"/>
                <a:gd name="T1" fmla="*/ 777 h 919"/>
                <a:gd name="T2" fmla="*/ 110 w 1176"/>
                <a:gd name="T3" fmla="*/ 789 h 919"/>
                <a:gd name="T4" fmla="*/ 110 w 1176"/>
                <a:gd name="T5" fmla="*/ 0 h 919"/>
                <a:gd name="T6" fmla="*/ 142 w 1176"/>
                <a:gd name="T7" fmla="*/ 0 h 919"/>
                <a:gd name="T8" fmla="*/ 1176 w 1176"/>
                <a:gd name="T9" fmla="*/ 0 h 919"/>
                <a:gd name="T10" fmla="*/ 1176 w 1176"/>
                <a:gd name="T11" fmla="*/ 919 h 919"/>
                <a:gd name="T12" fmla="*/ 71 w 1176"/>
                <a:gd name="T13" fmla="*/ 919 h 919"/>
                <a:gd name="T14" fmla="*/ 0 w 1176"/>
                <a:gd name="T15" fmla="*/ 848 h 919"/>
                <a:gd name="T16" fmla="*/ 71 w 1176"/>
                <a:gd name="T17" fmla="*/ 777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6" h="919">
                  <a:moveTo>
                    <a:pt x="71" y="777"/>
                  </a:moveTo>
                  <a:cubicBezTo>
                    <a:pt x="85" y="777"/>
                    <a:pt x="99" y="782"/>
                    <a:pt x="110" y="789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176" y="0"/>
                    <a:pt x="1176" y="0"/>
                    <a:pt x="1176" y="0"/>
                  </a:cubicBezTo>
                  <a:cubicBezTo>
                    <a:pt x="1176" y="919"/>
                    <a:pt x="1176" y="919"/>
                    <a:pt x="1176" y="919"/>
                  </a:cubicBezTo>
                  <a:cubicBezTo>
                    <a:pt x="71" y="919"/>
                    <a:pt x="71" y="919"/>
                    <a:pt x="71" y="919"/>
                  </a:cubicBezTo>
                  <a:cubicBezTo>
                    <a:pt x="32" y="919"/>
                    <a:pt x="0" y="887"/>
                    <a:pt x="0" y="848"/>
                  </a:cubicBezTo>
                  <a:cubicBezTo>
                    <a:pt x="0" y="809"/>
                    <a:pt x="32" y="777"/>
                    <a:pt x="71" y="777"/>
                  </a:cubicBezTo>
                  <a:close/>
                </a:path>
              </a:pathLst>
            </a:custGeom>
            <a:solidFill>
              <a:srgbClr val="0393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Freeform 10"/>
            <p:cNvSpPr>
              <a:spLocks/>
            </p:cNvSpPr>
            <p:nvPr/>
          </p:nvSpPr>
          <p:spPr bwMode="auto">
            <a:xfrm>
              <a:off x="2232025" y="3852863"/>
              <a:ext cx="735013" cy="920750"/>
            </a:xfrm>
            <a:custGeom>
              <a:avLst/>
              <a:gdLst>
                <a:gd name="T0" fmla="*/ 176 w 353"/>
                <a:gd name="T1" fmla="*/ 0 h 443"/>
                <a:gd name="T2" fmla="*/ 0 w 353"/>
                <a:gd name="T3" fmla="*/ 176 h 443"/>
                <a:gd name="T4" fmla="*/ 30 w 353"/>
                <a:gd name="T5" fmla="*/ 275 h 443"/>
                <a:gd name="T6" fmla="*/ 30 w 353"/>
                <a:gd name="T7" fmla="*/ 275 h 443"/>
                <a:gd name="T8" fmla="*/ 47 w 353"/>
                <a:gd name="T9" fmla="*/ 296 h 443"/>
                <a:gd name="T10" fmla="*/ 109 w 353"/>
                <a:gd name="T11" fmla="*/ 443 h 443"/>
                <a:gd name="T12" fmla="*/ 176 w 353"/>
                <a:gd name="T13" fmla="*/ 443 h 443"/>
                <a:gd name="T14" fmla="*/ 243 w 353"/>
                <a:gd name="T15" fmla="*/ 443 h 443"/>
                <a:gd name="T16" fmla="*/ 306 w 353"/>
                <a:gd name="T17" fmla="*/ 296 h 443"/>
                <a:gd name="T18" fmla="*/ 322 w 353"/>
                <a:gd name="T19" fmla="*/ 275 h 443"/>
                <a:gd name="T20" fmla="*/ 322 w 353"/>
                <a:gd name="T21" fmla="*/ 275 h 443"/>
                <a:gd name="T22" fmla="*/ 353 w 353"/>
                <a:gd name="T23" fmla="*/ 176 h 443"/>
                <a:gd name="T24" fmla="*/ 176 w 353"/>
                <a:gd name="T25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3" h="443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213"/>
                    <a:pt x="11" y="247"/>
                    <a:pt x="30" y="275"/>
                  </a:cubicBezTo>
                  <a:cubicBezTo>
                    <a:pt x="30" y="275"/>
                    <a:pt x="30" y="275"/>
                    <a:pt x="30" y="275"/>
                  </a:cubicBezTo>
                  <a:cubicBezTo>
                    <a:pt x="35" y="282"/>
                    <a:pt x="41" y="289"/>
                    <a:pt x="47" y="296"/>
                  </a:cubicBezTo>
                  <a:cubicBezTo>
                    <a:pt x="70" y="327"/>
                    <a:pt x="110" y="389"/>
                    <a:pt x="109" y="443"/>
                  </a:cubicBezTo>
                  <a:cubicBezTo>
                    <a:pt x="176" y="443"/>
                    <a:pt x="176" y="443"/>
                    <a:pt x="176" y="443"/>
                  </a:cubicBezTo>
                  <a:cubicBezTo>
                    <a:pt x="243" y="443"/>
                    <a:pt x="243" y="443"/>
                    <a:pt x="243" y="443"/>
                  </a:cubicBezTo>
                  <a:cubicBezTo>
                    <a:pt x="243" y="389"/>
                    <a:pt x="283" y="327"/>
                    <a:pt x="306" y="296"/>
                  </a:cubicBezTo>
                  <a:cubicBezTo>
                    <a:pt x="312" y="289"/>
                    <a:pt x="317" y="282"/>
                    <a:pt x="322" y="275"/>
                  </a:cubicBezTo>
                  <a:cubicBezTo>
                    <a:pt x="322" y="275"/>
                    <a:pt x="322" y="275"/>
                    <a:pt x="322" y="275"/>
                  </a:cubicBezTo>
                  <a:cubicBezTo>
                    <a:pt x="342" y="247"/>
                    <a:pt x="353" y="213"/>
                    <a:pt x="353" y="176"/>
                  </a:cubicBezTo>
                  <a:cubicBezTo>
                    <a:pt x="353" y="79"/>
                    <a:pt x="274" y="0"/>
                    <a:pt x="176" y="0"/>
                  </a:cubicBezTo>
                  <a:close/>
                </a:path>
              </a:pathLst>
            </a:custGeom>
            <a:solidFill>
              <a:srgbClr val="0393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Freeform 11"/>
            <p:cNvSpPr>
              <a:spLocks/>
            </p:cNvSpPr>
            <p:nvPr/>
          </p:nvSpPr>
          <p:spPr bwMode="auto">
            <a:xfrm>
              <a:off x="2424113" y="4833938"/>
              <a:ext cx="350838" cy="42862"/>
            </a:xfrm>
            <a:custGeom>
              <a:avLst/>
              <a:gdLst>
                <a:gd name="T0" fmla="*/ 0 w 169"/>
                <a:gd name="T1" fmla="*/ 10 h 20"/>
                <a:gd name="T2" fmla="*/ 7 w 169"/>
                <a:gd name="T3" fmla="*/ 20 h 20"/>
                <a:gd name="T4" fmla="*/ 162 w 169"/>
                <a:gd name="T5" fmla="*/ 20 h 20"/>
                <a:gd name="T6" fmla="*/ 169 w 169"/>
                <a:gd name="T7" fmla="*/ 10 h 20"/>
                <a:gd name="T8" fmla="*/ 169 w 169"/>
                <a:gd name="T9" fmla="*/ 10 h 20"/>
                <a:gd name="T10" fmla="*/ 162 w 169"/>
                <a:gd name="T11" fmla="*/ 0 h 20"/>
                <a:gd name="T12" fmla="*/ 7 w 169"/>
                <a:gd name="T13" fmla="*/ 0 h 20"/>
                <a:gd name="T14" fmla="*/ 0 w 169"/>
                <a:gd name="T1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20">
                  <a:moveTo>
                    <a:pt x="0" y="10"/>
                  </a:moveTo>
                  <a:cubicBezTo>
                    <a:pt x="0" y="15"/>
                    <a:pt x="3" y="20"/>
                    <a:pt x="7" y="20"/>
                  </a:cubicBezTo>
                  <a:cubicBezTo>
                    <a:pt x="162" y="20"/>
                    <a:pt x="162" y="20"/>
                    <a:pt x="162" y="20"/>
                  </a:cubicBezTo>
                  <a:cubicBezTo>
                    <a:pt x="166" y="20"/>
                    <a:pt x="169" y="15"/>
                    <a:pt x="169" y="10"/>
                  </a:cubicBezTo>
                  <a:cubicBezTo>
                    <a:pt x="169" y="10"/>
                    <a:pt x="169" y="10"/>
                    <a:pt x="169" y="10"/>
                  </a:cubicBezTo>
                  <a:cubicBezTo>
                    <a:pt x="169" y="4"/>
                    <a:pt x="166" y="0"/>
                    <a:pt x="16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Freeform 12"/>
            <p:cNvSpPr>
              <a:spLocks/>
            </p:cNvSpPr>
            <p:nvPr/>
          </p:nvSpPr>
          <p:spPr bwMode="auto">
            <a:xfrm>
              <a:off x="2424113" y="4897438"/>
              <a:ext cx="350838" cy="39687"/>
            </a:xfrm>
            <a:custGeom>
              <a:avLst/>
              <a:gdLst>
                <a:gd name="T0" fmla="*/ 0 w 169"/>
                <a:gd name="T1" fmla="*/ 9 h 19"/>
                <a:gd name="T2" fmla="*/ 7 w 169"/>
                <a:gd name="T3" fmla="*/ 19 h 19"/>
                <a:gd name="T4" fmla="*/ 162 w 169"/>
                <a:gd name="T5" fmla="*/ 19 h 19"/>
                <a:gd name="T6" fmla="*/ 169 w 169"/>
                <a:gd name="T7" fmla="*/ 9 h 19"/>
                <a:gd name="T8" fmla="*/ 169 w 169"/>
                <a:gd name="T9" fmla="*/ 9 h 19"/>
                <a:gd name="T10" fmla="*/ 162 w 169"/>
                <a:gd name="T11" fmla="*/ 0 h 19"/>
                <a:gd name="T12" fmla="*/ 7 w 169"/>
                <a:gd name="T13" fmla="*/ 0 h 19"/>
                <a:gd name="T14" fmla="*/ 0 w 169"/>
                <a:gd name="T15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9">
                  <a:moveTo>
                    <a:pt x="0" y="9"/>
                  </a:moveTo>
                  <a:cubicBezTo>
                    <a:pt x="0" y="15"/>
                    <a:pt x="3" y="19"/>
                    <a:pt x="7" y="19"/>
                  </a:cubicBezTo>
                  <a:cubicBezTo>
                    <a:pt x="162" y="19"/>
                    <a:pt x="162" y="19"/>
                    <a:pt x="162" y="19"/>
                  </a:cubicBezTo>
                  <a:cubicBezTo>
                    <a:pt x="166" y="19"/>
                    <a:pt x="169" y="15"/>
                    <a:pt x="169" y="9"/>
                  </a:cubicBezTo>
                  <a:cubicBezTo>
                    <a:pt x="169" y="9"/>
                    <a:pt x="169" y="9"/>
                    <a:pt x="169" y="9"/>
                  </a:cubicBezTo>
                  <a:cubicBezTo>
                    <a:pt x="169" y="4"/>
                    <a:pt x="166" y="0"/>
                    <a:pt x="16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auto">
            <a:xfrm>
              <a:off x="2424113" y="4957763"/>
              <a:ext cx="350838" cy="41275"/>
            </a:xfrm>
            <a:custGeom>
              <a:avLst/>
              <a:gdLst>
                <a:gd name="T0" fmla="*/ 0 w 169"/>
                <a:gd name="T1" fmla="*/ 10 h 20"/>
                <a:gd name="T2" fmla="*/ 7 w 169"/>
                <a:gd name="T3" fmla="*/ 20 h 20"/>
                <a:gd name="T4" fmla="*/ 162 w 169"/>
                <a:gd name="T5" fmla="*/ 20 h 20"/>
                <a:gd name="T6" fmla="*/ 169 w 169"/>
                <a:gd name="T7" fmla="*/ 10 h 20"/>
                <a:gd name="T8" fmla="*/ 169 w 169"/>
                <a:gd name="T9" fmla="*/ 10 h 20"/>
                <a:gd name="T10" fmla="*/ 162 w 169"/>
                <a:gd name="T11" fmla="*/ 0 h 20"/>
                <a:gd name="T12" fmla="*/ 7 w 169"/>
                <a:gd name="T13" fmla="*/ 0 h 20"/>
                <a:gd name="T14" fmla="*/ 0 w 169"/>
                <a:gd name="T1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20">
                  <a:moveTo>
                    <a:pt x="0" y="10"/>
                  </a:moveTo>
                  <a:cubicBezTo>
                    <a:pt x="0" y="15"/>
                    <a:pt x="3" y="20"/>
                    <a:pt x="7" y="20"/>
                  </a:cubicBezTo>
                  <a:cubicBezTo>
                    <a:pt x="162" y="20"/>
                    <a:pt x="162" y="20"/>
                    <a:pt x="162" y="20"/>
                  </a:cubicBezTo>
                  <a:cubicBezTo>
                    <a:pt x="166" y="20"/>
                    <a:pt x="169" y="15"/>
                    <a:pt x="169" y="10"/>
                  </a:cubicBezTo>
                  <a:cubicBezTo>
                    <a:pt x="169" y="10"/>
                    <a:pt x="169" y="10"/>
                    <a:pt x="169" y="10"/>
                  </a:cubicBezTo>
                  <a:cubicBezTo>
                    <a:pt x="169" y="4"/>
                    <a:pt x="166" y="0"/>
                    <a:pt x="16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Freeform 14"/>
            <p:cNvSpPr>
              <a:spLocks noEditPoints="1"/>
            </p:cNvSpPr>
            <p:nvPr/>
          </p:nvSpPr>
          <p:spPr bwMode="auto">
            <a:xfrm>
              <a:off x="2359025" y="4189413"/>
              <a:ext cx="481013" cy="598487"/>
            </a:xfrm>
            <a:custGeom>
              <a:avLst/>
              <a:gdLst>
                <a:gd name="T0" fmla="*/ 78 w 231"/>
                <a:gd name="T1" fmla="*/ 88 h 288"/>
                <a:gd name="T2" fmla="*/ 44 w 231"/>
                <a:gd name="T3" fmla="*/ 88 h 288"/>
                <a:gd name="T4" fmla="*/ 0 w 231"/>
                <a:gd name="T5" fmla="*/ 44 h 288"/>
                <a:gd name="T6" fmla="*/ 44 w 231"/>
                <a:gd name="T7" fmla="*/ 0 h 288"/>
                <a:gd name="T8" fmla="*/ 88 w 231"/>
                <a:gd name="T9" fmla="*/ 44 h 288"/>
                <a:gd name="T10" fmla="*/ 88 w 231"/>
                <a:gd name="T11" fmla="*/ 78 h 288"/>
                <a:gd name="T12" fmla="*/ 143 w 231"/>
                <a:gd name="T13" fmla="*/ 78 h 288"/>
                <a:gd name="T14" fmla="*/ 143 w 231"/>
                <a:gd name="T15" fmla="*/ 44 h 288"/>
                <a:gd name="T16" fmla="*/ 187 w 231"/>
                <a:gd name="T17" fmla="*/ 0 h 288"/>
                <a:gd name="T18" fmla="*/ 231 w 231"/>
                <a:gd name="T19" fmla="*/ 44 h 288"/>
                <a:gd name="T20" fmla="*/ 187 w 231"/>
                <a:gd name="T21" fmla="*/ 88 h 288"/>
                <a:gd name="T22" fmla="*/ 153 w 231"/>
                <a:gd name="T23" fmla="*/ 88 h 288"/>
                <a:gd name="T24" fmla="*/ 153 w 231"/>
                <a:gd name="T25" fmla="*/ 288 h 288"/>
                <a:gd name="T26" fmla="*/ 143 w 231"/>
                <a:gd name="T27" fmla="*/ 288 h 288"/>
                <a:gd name="T28" fmla="*/ 143 w 231"/>
                <a:gd name="T29" fmla="*/ 88 h 288"/>
                <a:gd name="T30" fmla="*/ 88 w 231"/>
                <a:gd name="T31" fmla="*/ 88 h 288"/>
                <a:gd name="T32" fmla="*/ 88 w 231"/>
                <a:gd name="T33" fmla="*/ 288 h 288"/>
                <a:gd name="T34" fmla="*/ 78 w 231"/>
                <a:gd name="T35" fmla="*/ 288 h 288"/>
                <a:gd name="T36" fmla="*/ 78 w 231"/>
                <a:gd name="T37" fmla="*/ 88 h 288"/>
                <a:gd name="T38" fmla="*/ 78 w 231"/>
                <a:gd name="T39" fmla="*/ 44 h 288"/>
                <a:gd name="T40" fmla="*/ 44 w 231"/>
                <a:gd name="T41" fmla="*/ 10 h 288"/>
                <a:gd name="T42" fmla="*/ 10 w 231"/>
                <a:gd name="T43" fmla="*/ 44 h 288"/>
                <a:gd name="T44" fmla="*/ 44 w 231"/>
                <a:gd name="T45" fmla="*/ 78 h 288"/>
                <a:gd name="T46" fmla="*/ 78 w 231"/>
                <a:gd name="T47" fmla="*/ 78 h 288"/>
                <a:gd name="T48" fmla="*/ 78 w 231"/>
                <a:gd name="T49" fmla="*/ 44 h 288"/>
                <a:gd name="T50" fmla="*/ 153 w 231"/>
                <a:gd name="T51" fmla="*/ 44 h 288"/>
                <a:gd name="T52" fmla="*/ 153 w 231"/>
                <a:gd name="T53" fmla="*/ 78 h 288"/>
                <a:gd name="T54" fmla="*/ 187 w 231"/>
                <a:gd name="T55" fmla="*/ 78 h 288"/>
                <a:gd name="T56" fmla="*/ 221 w 231"/>
                <a:gd name="T57" fmla="*/ 44 h 288"/>
                <a:gd name="T58" fmla="*/ 187 w 231"/>
                <a:gd name="T59" fmla="*/ 10 h 288"/>
                <a:gd name="T60" fmla="*/ 153 w 231"/>
                <a:gd name="T61" fmla="*/ 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1" h="288">
                  <a:moveTo>
                    <a:pt x="78" y="88"/>
                  </a:moveTo>
                  <a:cubicBezTo>
                    <a:pt x="44" y="88"/>
                    <a:pt x="44" y="88"/>
                    <a:pt x="44" y="88"/>
                  </a:cubicBezTo>
                  <a:cubicBezTo>
                    <a:pt x="20" y="88"/>
                    <a:pt x="0" y="68"/>
                    <a:pt x="0" y="44"/>
                  </a:cubicBezTo>
                  <a:cubicBezTo>
                    <a:pt x="0" y="19"/>
                    <a:pt x="20" y="0"/>
                    <a:pt x="44" y="0"/>
                  </a:cubicBezTo>
                  <a:cubicBezTo>
                    <a:pt x="68" y="0"/>
                    <a:pt x="88" y="19"/>
                    <a:pt x="88" y="44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19"/>
                    <a:pt x="163" y="0"/>
                    <a:pt x="187" y="0"/>
                  </a:cubicBezTo>
                  <a:cubicBezTo>
                    <a:pt x="211" y="0"/>
                    <a:pt x="231" y="19"/>
                    <a:pt x="231" y="44"/>
                  </a:cubicBezTo>
                  <a:cubicBezTo>
                    <a:pt x="231" y="68"/>
                    <a:pt x="211" y="88"/>
                    <a:pt x="187" y="88"/>
                  </a:cubicBezTo>
                  <a:cubicBezTo>
                    <a:pt x="153" y="88"/>
                    <a:pt x="153" y="88"/>
                    <a:pt x="153" y="88"/>
                  </a:cubicBezTo>
                  <a:cubicBezTo>
                    <a:pt x="153" y="288"/>
                    <a:pt x="153" y="288"/>
                    <a:pt x="153" y="288"/>
                  </a:cubicBezTo>
                  <a:cubicBezTo>
                    <a:pt x="143" y="288"/>
                    <a:pt x="143" y="288"/>
                    <a:pt x="143" y="288"/>
                  </a:cubicBezTo>
                  <a:cubicBezTo>
                    <a:pt x="143" y="88"/>
                    <a:pt x="143" y="88"/>
                    <a:pt x="143" y="88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78" y="288"/>
                    <a:pt x="78" y="288"/>
                    <a:pt x="78" y="288"/>
                  </a:cubicBezTo>
                  <a:lnTo>
                    <a:pt x="78" y="88"/>
                  </a:lnTo>
                  <a:close/>
                  <a:moveTo>
                    <a:pt x="78" y="44"/>
                  </a:moveTo>
                  <a:cubicBezTo>
                    <a:pt x="78" y="25"/>
                    <a:pt x="63" y="10"/>
                    <a:pt x="44" y="10"/>
                  </a:cubicBezTo>
                  <a:cubicBezTo>
                    <a:pt x="25" y="10"/>
                    <a:pt x="10" y="25"/>
                    <a:pt x="10" y="44"/>
                  </a:cubicBezTo>
                  <a:cubicBezTo>
                    <a:pt x="10" y="62"/>
                    <a:pt x="25" y="78"/>
                    <a:pt x="44" y="78"/>
                  </a:cubicBezTo>
                  <a:cubicBezTo>
                    <a:pt x="78" y="78"/>
                    <a:pt x="78" y="78"/>
                    <a:pt x="78" y="78"/>
                  </a:cubicBezTo>
                  <a:lnTo>
                    <a:pt x="78" y="44"/>
                  </a:lnTo>
                  <a:close/>
                  <a:moveTo>
                    <a:pt x="153" y="44"/>
                  </a:moveTo>
                  <a:cubicBezTo>
                    <a:pt x="153" y="78"/>
                    <a:pt x="153" y="78"/>
                    <a:pt x="153" y="78"/>
                  </a:cubicBezTo>
                  <a:cubicBezTo>
                    <a:pt x="187" y="78"/>
                    <a:pt x="187" y="78"/>
                    <a:pt x="187" y="78"/>
                  </a:cubicBezTo>
                  <a:cubicBezTo>
                    <a:pt x="206" y="78"/>
                    <a:pt x="221" y="62"/>
                    <a:pt x="221" y="44"/>
                  </a:cubicBezTo>
                  <a:cubicBezTo>
                    <a:pt x="221" y="25"/>
                    <a:pt x="206" y="10"/>
                    <a:pt x="187" y="10"/>
                  </a:cubicBezTo>
                  <a:cubicBezTo>
                    <a:pt x="168" y="10"/>
                    <a:pt x="153" y="25"/>
                    <a:pt x="153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Freeform 15"/>
            <p:cNvSpPr>
              <a:spLocks noEditPoints="1"/>
            </p:cNvSpPr>
            <p:nvPr/>
          </p:nvSpPr>
          <p:spPr bwMode="auto">
            <a:xfrm>
              <a:off x="2198688" y="3819525"/>
              <a:ext cx="801688" cy="987425"/>
            </a:xfrm>
            <a:custGeom>
              <a:avLst/>
              <a:gdLst>
                <a:gd name="T0" fmla="*/ 0 w 385"/>
                <a:gd name="T1" fmla="*/ 192 h 475"/>
                <a:gd name="T2" fmla="*/ 33 w 385"/>
                <a:gd name="T3" fmla="*/ 300 h 475"/>
                <a:gd name="T4" fmla="*/ 50 w 385"/>
                <a:gd name="T5" fmla="*/ 322 h 475"/>
                <a:gd name="T6" fmla="*/ 109 w 385"/>
                <a:gd name="T7" fmla="*/ 459 h 475"/>
                <a:gd name="T8" fmla="*/ 114 w 385"/>
                <a:gd name="T9" fmla="*/ 470 h 475"/>
                <a:gd name="T10" fmla="*/ 125 w 385"/>
                <a:gd name="T11" fmla="*/ 475 h 475"/>
                <a:gd name="T12" fmla="*/ 192 w 385"/>
                <a:gd name="T13" fmla="*/ 475 h 475"/>
                <a:gd name="T14" fmla="*/ 259 w 385"/>
                <a:gd name="T15" fmla="*/ 475 h 475"/>
                <a:gd name="T16" fmla="*/ 271 w 385"/>
                <a:gd name="T17" fmla="*/ 470 h 475"/>
                <a:gd name="T18" fmla="*/ 275 w 385"/>
                <a:gd name="T19" fmla="*/ 459 h 475"/>
                <a:gd name="T20" fmla="*/ 334 w 385"/>
                <a:gd name="T21" fmla="*/ 322 h 475"/>
                <a:gd name="T22" fmla="*/ 352 w 385"/>
                <a:gd name="T23" fmla="*/ 300 h 475"/>
                <a:gd name="T24" fmla="*/ 385 w 385"/>
                <a:gd name="T25" fmla="*/ 192 h 475"/>
                <a:gd name="T26" fmla="*/ 192 w 385"/>
                <a:gd name="T27" fmla="*/ 0 h 475"/>
                <a:gd name="T28" fmla="*/ 0 w 385"/>
                <a:gd name="T29" fmla="*/ 192 h 475"/>
                <a:gd name="T30" fmla="*/ 16 w 385"/>
                <a:gd name="T31" fmla="*/ 192 h 475"/>
                <a:gd name="T32" fmla="*/ 192 w 385"/>
                <a:gd name="T33" fmla="*/ 16 h 475"/>
                <a:gd name="T34" fmla="*/ 369 w 385"/>
                <a:gd name="T35" fmla="*/ 192 h 475"/>
                <a:gd name="T36" fmla="*/ 338 w 385"/>
                <a:gd name="T37" fmla="*/ 291 h 475"/>
                <a:gd name="T38" fmla="*/ 338 w 385"/>
                <a:gd name="T39" fmla="*/ 291 h 475"/>
                <a:gd name="T40" fmla="*/ 322 w 385"/>
                <a:gd name="T41" fmla="*/ 312 h 475"/>
                <a:gd name="T42" fmla="*/ 259 w 385"/>
                <a:gd name="T43" fmla="*/ 459 h 475"/>
                <a:gd name="T44" fmla="*/ 192 w 385"/>
                <a:gd name="T45" fmla="*/ 459 h 475"/>
                <a:gd name="T46" fmla="*/ 125 w 385"/>
                <a:gd name="T47" fmla="*/ 459 h 475"/>
                <a:gd name="T48" fmla="*/ 63 w 385"/>
                <a:gd name="T49" fmla="*/ 312 h 475"/>
                <a:gd name="T50" fmla="*/ 46 w 385"/>
                <a:gd name="T51" fmla="*/ 291 h 475"/>
                <a:gd name="T52" fmla="*/ 46 w 385"/>
                <a:gd name="T53" fmla="*/ 291 h 475"/>
                <a:gd name="T54" fmla="*/ 16 w 385"/>
                <a:gd name="T55" fmla="*/ 192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5" h="475">
                  <a:moveTo>
                    <a:pt x="0" y="192"/>
                  </a:moveTo>
                  <a:cubicBezTo>
                    <a:pt x="0" y="231"/>
                    <a:pt x="12" y="268"/>
                    <a:pt x="33" y="300"/>
                  </a:cubicBezTo>
                  <a:cubicBezTo>
                    <a:pt x="38" y="308"/>
                    <a:pt x="44" y="315"/>
                    <a:pt x="50" y="322"/>
                  </a:cubicBezTo>
                  <a:cubicBezTo>
                    <a:pt x="69" y="347"/>
                    <a:pt x="110" y="408"/>
                    <a:pt x="109" y="459"/>
                  </a:cubicBezTo>
                  <a:cubicBezTo>
                    <a:pt x="109" y="463"/>
                    <a:pt x="111" y="467"/>
                    <a:pt x="114" y="470"/>
                  </a:cubicBezTo>
                  <a:cubicBezTo>
                    <a:pt x="117" y="473"/>
                    <a:pt x="121" y="475"/>
                    <a:pt x="125" y="475"/>
                  </a:cubicBezTo>
                  <a:cubicBezTo>
                    <a:pt x="192" y="475"/>
                    <a:pt x="192" y="475"/>
                    <a:pt x="192" y="475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64" y="475"/>
                    <a:pt x="268" y="473"/>
                    <a:pt x="271" y="470"/>
                  </a:cubicBezTo>
                  <a:cubicBezTo>
                    <a:pt x="274" y="467"/>
                    <a:pt x="275" y="463"/>
                    <a:pt x="275" y="459"/>
                  </a:cubicBezTo>
                  <a:cubicBezTo>
                    <a:pt x="274" y="408"/>
                    <a:pt x="316" y="347"/>
                    <a:pt x="334" y="322"/>
                  </a:cubicBezTo>
                  <a:cubicBezTo>
                    <a:pt x="340" y="315"/>
                    <a:pt x="346" y="308"/>
                    <a:pt x="352" y="300"/>
                  </a:cubicBezTo>
                  <a:cubicBezTo>
                    <a:pt x="373" y="268"/>
                    <a:pt x="385" y="231"/>
                    <a:pt x="385" y="192"/>
                  </a:cubicBezTo>
                  <a:cubicBezTo>
                    <a:pt x="385" y="86"/>
                    <a:pt x="298" y="0"/>
                    <a:pt x="192" y="0"/>
                  </a:cubicBezTo>
                  <a:cubicBezTo>
                    <a:pt x="86" y="0"/>
                    <a:pt x="0" y="86"/>
                    <a:pt x="0" y="192"/>
                  </a:cubicBezTo>
                  <a:close/>
                  <a:moveTo>
                    <a:pt x="16" y="192"/>
                  </a:moveTo>
                  <a:cubicBezTo>
                    <a:pt x="16" y="95"/>
                    <a:pt x="95" y="16"/>
                    <a:pt x="192" y="16"/>
                  </a:cubicBezTo>
                  <a:cubicBezTo>
                    <a:pt x="290" y="16"/>
                    <a:pt x="369" y="95"/>
                    <a:pt x="369" y="192"/>
                  </a:cubicBezTo>
                  <a:cubicBezTo>
                    <a:pt x="369" y="229"/>
                    <a:pt x="358" y="263"/>
                    <a:pt x="338" y="291"/>
                  </a:cubicBezTo>
                  <a:cubicBezTo>
                    <a:pt x="338" y="291"/>
                    <a:pt x="338" y="291"/>
                    <a:pt x="338" y="291"/>
                  </a:cubicBezTo>
                  <a:cubicBezTo>
                    <a:pt x="333" y="298"/>
                    <a:pt x="328" y="305"/>
                    <a:pt x="322" y="312"/>
                  </a:cubicBezTo>
                  <a:cubicBezTo>
                    <a:pt x="299" y="343"/>
                    <a:pt x="259" y="405"/>
                    <a:pt x="259" y="459"/>
                  </a:cubicBezTo>
                  <a:cubicBezTo>
                    <a:pt x="192" y="459"/>
                    <a:pt x="192" y="459"/>
                    <a:pt x="192" y="459"/>
                  </a:cubicBezTo>
                  <a:cubicBezTo>
                    <a:pt x="125" y="459"/>
                    <a:pt x="125" y="459"/>
                    <a:pt x="125" y="459"/>
                  </a:cubicBezTo>
                  <a:cubicBezTo>
                    <a:pt x="126" y="405"/>
                    <a:pt x="86" y="343"/>
                    <a:pt x="63" y="312"/>
                  </a:cubicBezTo>
                  <a:cubicBezTo>
                    <a:pt x="57" y="305"/>
                    <a:pt x="51" y="298"/>
                    <a:pt x="46" y="291"/>
                  </a:cubicBezTo>
                  <a:cubicBezTo>
                    <a:pt x="46" y="291"/>
                    <a:pt x="46" y="291"/>
                    <a:pt x="46" y="291"/>
                  </a:cubicBezTo>
                  <a:cubicBezTo>
                    <a:pt x="27" y="263"/>
                    <a:pt x="16" y="229"/>
                    <a:pt x="16" y="1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Freeform 16"/>
            <p:cNvSpPr>
              <a:spLocks/>
            </p:cNvSpPr>
            <p:nvPr/>
          </p:nvSpPr>
          <p:spPr bwMode="auto">
            <a:xfrm>
              <a:off x="1443038" y="3454400"/>
              <a:ext cx="228600" cy="1906587"/>
            </a:xfrm>
            <a:custGeom>
              <a:avLst/>
              <a:gdLst>
                <a:gd name="T0" fmla="*/ 0 w 110"/>
                <a:gd name="T1" fmla="*/ 68 h 916"/>
                <a:gd name="T2" fmla="*/ 71 w 110"/>
                <a:gd name="T3" fmla="*/ 0 h 916"/>
                <a:gd name="T4" fmla="*/ 110 w 110"/>
                <a:gd name="T5" fmla="*/ 12 h 916"/>
                <a:gd name="T6" fmla="*/ 110 w 110"/>
                <a:gd name="T7" fmla="*/ 857 h 916"/>
                <a:gd name="T8" fmla="*/ 71 w 110"/>
                <a:gd name="T9" fmla="*/ 845 h 916"/>
                <a:gd name="T10" fmla="*/ 0 w 110"/>
                <a:gd name="T11" fmla="*/ 916 h 916"/>
                <a:gd name="T12" fmla="*/ 0 w 110"/>
                <a:gd name="T13" fmla="*/ 68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16">
                  <a:moveTo>
                    <a:pt x="0" y="68"/>
                  </a:moveTo>
                  <a:cubicBezTo>
                    <a:pt x="2" y="30"/>
                    <a:pt x="33" y="0"/>
                    <a:pt x="71" y="0"/>
                  </a:cubicBezTo>
                  <a:cubicBezTo>
                    <a:pt x="85" y="0"/>
                    <a:pt x="99" y="5"/>
                    <a:pt x="110" y="12"/>
                  </a:cubicBezTo>
                  <a:cubicBezTo>
                    <a:pt x="110" y="857"/>
                    <a:pt x="110" y="857"/>
                    <a:pt x="110" y="857"/>
                  </a:cubicBezTo>
                  <a:cubicBezTo>
                    <a:pt x="99" y="850"/>
                    <a:pt x="85" y="845"/>
                    <a:pt x="71" y="845"/>
                  </a:cubicBezTo>
                  <a:cubicBezTo>
                    <a:pt x="32" y="845"/>
                    <a:pt x="0" y="877"/>
                    <a:pt x="0" y="916"/>
                  </a:cubicBezTo>
                  <a:cubicBezTo>
                    <a:pt x="0" y="68"/>
                    <a:pt x="0" y="68"/>
                    <a:pt x="0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Oval 17"/>
            <p:cNvSpPr>
              <a:spLocks noChangeArrowheads="1"/>
            </p:cNvSpPr>
            <p:nvPr/>
          </p:nvSpPr>
          <p:spPr bwMode="auto">
            <a:xfrm>
              <a:off x="3830638" y="5213350"/>
              <a:ext cx="492125" cy="490537"/>
            </a:xfrm>
            <a:prstGeom prst="ellipse">
              <a:avLst/>
            </a:pr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Oval 18"/>
            <p:cNvSpPr>
              <a:spLocks noChangeArrowheads="1"/>
            </p:cNvSpPr>
            <p:nvPr/>
          </p:nvSpPr>
          <p:spPr bwMode="auto">
            <a:xfrm>
              <a:off x="3608388" y="5334000"/>
              <a:ext cx="328613" cy="328612"/>
            </a:xfrm>
            <a:prstGeom prst="ellipse">
              <a:avLst/>
            </a:pr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Oval 19"/>
            <p:cNvSpPr>
              <a:spLocks noChangeArrowheads="1"/>
            </p:cNvSpPr>
            <p:nvPr/>
          </p:nvSpPr>
          <p:spPr bwMode="auto">
            <a:xfrm>
              <a:off x="3287713" y="5327650"/>
              <a:ext cx="263525" cy="263525"/>
            </a:xfrm>
            <a:prstGeom prst="ellipse">
              <a:avLst/>
            </a:pr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Oval 20"/>
            <p:cNvSpPr>
              <a:spLocks noChangeArrowheads="1"/>
            </p:cNvSpPr>
            <p:nvPr/>
          </p:nvSpPr>
          <p:spPr bwMode="auto">
            <a:xfrm>
              <a:off x="3463925" y="5395913"/>
              <a:ext cx="327025" cy="328612"/>
            </a:xfrm>
            <a:prstGeom prst="ellipse">
              <a:avLst/>
            </a:pr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Oval 21"/>
            <p:cNvSpPr>
              <a:spLocks noChangeArrowheads="1"/>
            </p:cNvSpPr>
            <p:nvPr/>
          </p:nvSpPr>
          <p:spPr bwMode="auto">
            <a:xfrm>
              <a:off x="4279900" y="5348288"/>
              <a:ext cx="214313" cy="212725"/>
            </a:xfrm>
            <a:prstGeom prst="ellipse">
              <a:avLst/>
            </a:pr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Oval 22"/>
            <p:cNvSpPr>
              <a:spLocks noChangeArrowheads="1"/>
            </p:cNvSpPr>
            <p:nvPr/>
          </p:nvSpPr>
          <p:spPr bwMode="auto">
            <a:xfrm>
              <a:off x="4173538" y="5392738"/>
              <a:ext cx="215900" cy="214312"/>
            </a:xfrm>
            <a:prstGeom prst="ellipse">
              <a:avLst/>
            </a:pr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Freeform 23"/>
            <p:cNvSpPr>
              <a:spLocks/>
            </p:cNvSpPr>
            <p:nvPr/>
          </p:nvSpPr>
          <p:spPr bwMode="auto">
            <a:xfrm>
              <a:off x="3702050" y="4244975"/>
              <a:ext cx="395288" cy="1095375"/>
            </a:xfrm>
            <a:custGeom>
              <a:avLst/>
              <a:gdLst>
                <a:gd name="T0" fmla="*/ 190 w 190"/>
                <a:gd name="T1" fmla="*/ 526 h 526"/>
                <a:gd name="T2" fmla="*/ 0 w 190"/>
                <a:gd name="T3" fmla="*/ 526 h 526"/>
                <a:gd name="T4" fmla="*/ 46 w 190"/>
                <a:gd name="T5" fmla="*/ 0 h 526"/>
                <a:gd name="T6" fmla="*/ 144 w 190"/>
                <a:gd name="T7" fmla="*/ 0 h 526"/>
                <a:gd name="T8" fmla="*/ 190 w 190"/>
                <a:gd name="T9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526">
                  <a:moveTo>
                    <a:pt x="190" y="526"/>
                  </a:moveTo>
                  <a:cubicBezTo>
                    <a:pt x="127" y="526"/>
                    <a:pt x="64" y="526"/>
                    <a:pt x="0" y="526"/>
                  </a:cubicBezTo>
                  <a:cubicBezTo>
                    <a:pt x="16" y="351"/>
                    <a:pt x="31" y="176"/>
                    <a:pt x="46" y="0"/>
                  </a:cubicBezTo>
                  <a:cubicBezTo>
                    <a:pt x="79" y="0"/>
                    <a:pt x="112" y="0"/>
                    <a:pt x="144" y="0"/>
                  </a:cubicBezTo>
                  <a:cubicBezTo>
                    <a:pt x="159" y="176"/>
                    <a:pt x="175" y="351"/>
                    <a:pt x="190" y="526"/>
                  </a:cubicBezTo>
                  <a:close/>
                </a:path>
              </a:pathLst>
            </a:cu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Freeform 24"/>
            <p:cNvSpPr>
              <a:spLocks/>
            </p:cNvSpPr>
            <p:nvPr/>
          </p:nvSpPr>
          <p:spPr bwMode="auto">
            <a:xfrm>
              <a:off x="3794125" y="4244975"/>
              <a:ext cx="211138" cy="1095375"/>
            </a:xfrm>
            <a:custGeom>
              <a:avLst/>
              <a:gdLst>
                <a:gd name="T0" fmla="*/ 102 w 102"/>
                <a:gd name="T1" fmla="*/ 526 h 526"/>
                <a:gd name="T2" fmla="*/ 0 w 102"/>
                <a:gd name="T3" fmla="*/ 526 h 526"/>
                <a:gd name="T4" fmla="*/ 25 w 102"/>
                <a:gd name="T5" fmla="*/ 0 h 526"/>
                <a:gd name="T6" fmla="*/ 78 w 102"/>
                <a:gd name="T7" fmla="*/ 0 h 526"/>
                <a:gd name="T8" fmla="*/ 102 w 102"/>
                <a:gd name="T9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526">
                  <a:moveTo>
                    <a:pt x="102" y="526"/>
                  </a:moveTo>
                  <a:cubicBezTo>
                    <a:pt x="68" y="526"/>
                    <a:pt x="34" y="526"/>
                    <a:pt x="0" y="526"/>
                  </a:cubicBezTo>
                  <a:cubicBezTo>
                    <a:pt x="8" y="351"/>
                    <a:pt x="17" y="176"/>
                    <a:pt x="25" y="0"/>
                  </a:cubicBezTo>
                  <a:cubicBezTo>
                    <a:pt x="42" y="0"/>
                    <a:pt x="60" y="0"/>
                    <a:pt x="78" y="0"/>
                  </a:cubicBezTo>
                  <a:cubicBezTo>
                    <a:pt x="86" y="176"/>
                    <a:pt x="94" y="351"/>
                    <a:pt x="102" y="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Freeform 25"/>
            <p:cNvSpPr>
              <a:spLocks/>
            </p:cNvSpPr>
            <p:nvPr/>
          </p:nvSpPr>
          <p:spPr bwMode="auto">
            <a:xfrm>
              <a:off x="3868738" y="4244975"/>
              <a:ext cx="63500" cy="1095375"/>
            </a:xfrm>
            <a:custGeom>
              <a:avLst/>
              <a:gdLst>
                <a:gd name="T0" fmla="*/ 31 w 31"/>
                <a:gd name="T1" fmla="*/ 526 h 526"/>
                <a:gd name="T2" fmla="*/ 0 w 31"/>
                <a:gd name="T3" fmla="*/ 526 h 526"/>
                <a:gd name="T4" fmla="*/ 7 w 31"/>
                <a:gd name="T5" fmla="*/ 0 h 526"/>
                <a:gd name="T6" fmla="*/ 23 w 31"/>
                <a:gd name="T7" fmla="*/ 0 h 526"/>
                <a:gd name="T8" fmla="*/ 31 w 31"/>
                <a:gd name="T9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526">
                  <a:moveTo>
                    <a:pt x="31" y="526"/>
                  </a:moveTo>
                  <a:cubicBezTo>
                    <a:pt x="20" y="526"/>
                    <a:pt x="10" y="526"/>
                    <a:pt x="0" y="526"/>
                  </a:cubicBezTo>
                  <a:cubicBezTo>
                    <a:pt x="2" y="351"/>
                    <a:pt x="5" y="176"/>
                    <a:pt x="7" y="0"/>
                  </a:cubicBezTo>
                  <a:cubicBezTo>
                    <a:pt x="13" y="0"/>
                    <a:pt x="18" y="0"/>
                    <a:pt x="23" y="0"/>
                  </a:cubicBezTo>
                  <a:cubicBezTo>
                    <a:pt x="26" y="176"/>
                    <a:pt x="28" y="351"/>
                    <a:pt x="31" y="526"/>
                  </a:cubicBezTo>
                  <a:close/>
                </a:path>
              </a:pathLst>
            </a:cu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" name="Freeform 26"/>
            <p:cNvSpPr>
              <a:spLocks/>
            </p:cNvSpPr>
            <p:nvPr/>
          </p:nvSpPr>
          <p:spPr bwMode="auto">
            <a:xfrm>
              <a:off x="3197225" y="3767138"/>
              <a:ext cx="552450" cy="949325"/>
            </a:xfrm>
            <a:custGeom>
              <a:avLst/>
              <a:gdLst>
                <a:gd name="T0" fmla="*/ 265 w 265"/>
                <a:gd name="T1" fmla="*/ 188 h 456"/>
                <a:gd name="T2" fmla="*/ 134 w 265"/>
                <a:gd name="T3" fmla="*/ 332 h 456"/>
                <a:gd name="T4" fmla="*/ 204 w 265"/>
                <a:gd name="T5" fmla="*/ 0 h 456"/>
                <a:gd name="T6" fmla="*/ 265 w 265"/>
                <a:gd name="T7" fmla="*/ 18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456">
                  <a:moveTo>
                    <a:pt x="265" y="188"/>
                  </a:moveTo>
                  <a:cubicBezTo>
                    <a:pt x="231" y="194"/>
                    <a:pt x="141" y="221"/>
                    <a:pt x="134" y="332"/>
                  </a:cubicBezTo>
                  <a:cubicBezTo>
                    <a:pt x="126" y="456"/>
                    <a:pt x="0" y="116"/>
                    <a:pt x="204" y="0"/>
                  </a:cubicBezTo>
                  <a:cubicBezTo>
                    <a:pt x="214" y="76"/>
                    <a:pt x="236" y="141"/>
                    <a:pt x="265" y="188"/>
                  </a:cubicBezTo>
                  <a:close/>
                </a:path>
              </a:pathLst>
            </a:custGeom>
            <a:solidFill>
              <a:srgbClr val="012C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" name="Freeform 27"/>
            <p:cNvSpPr>
              <a:spLocks/>
            </p:cNvSpPr>
            <p:nvPr/>
          </p:nvSpPr>
          <p:spPr bwMode="auto">
            <a:xfrm>
              <a:off x="4049713" y="3768725"/>
              <a:ext cx="542925" cy="944562"/>
            </a:xfrm>
            <a:custGeom>
              <a:avLst/>
              <a:gdLst>
                <a:gd name="T0" fmla="*/ 61 w 261"/>
                <a:gd name="T1" fmla="*/ 0 h 454"/>
                <a:gd name="T2" fmla="*/ 0 w 261"/>
                <a:gd name="T3" fmla="*/ 187 h 454"/>
                <a:gd name="T4" fmla="*/ 129 w 261"/>
                <a:gd name="T5" fmla="*/ 330 h 454"/>
                <a:gd name="T6" fmla="*/ 61 w 261"/>
                <a:gd name="T7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1" h="454">
                  <a:moveTo>
                    <a:pt x="61" y="0"/>
                  </a:moveTo>
                  <a:cubicBezTo>
                    <a:pt x="51" y="76"/>
                    <a:pt x="30" y="141"/>
                    <a:pt x="0" y="187"/>
                  </a:cubicBezTo>
                  <a:cubicBezTo>
                    <a:pt x="37" y="194"/>
                    <a:pt x="121" y="223"/>
                    <a:pt x="129" y="330"/>
                  </a:cubicBezTo>
                  <a:cubicBezTo>
                    <a:pt x="137" y="454"/>
                    <a:pt x="261" y="117"/>
                    <a:pt x="61" y="0"/>
                  </a:cubicBezTo>
                  <a:close/>
                </a:path>
              </a:pathLst>
            </a:custGeom>
            <a:solidFill>
              <a:srgbClr val="012C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" name="Freeform 28"/>
            <p:cNvSpPr>
              <a:spLocks/>
            </p:cNvSpPr>
            <p:nvPr/>
          </p:nvSpPr>
          <p:spPr bwMode="auto">
            <a:xfrm>
              <a:off x="3581400" y="3165475"/>
              <a:ext cx="638175" cy="1239837"/>
            </a:xfrm>
            <a:custGeom>
              <a:avLst/>
              <a:gdLst>
                <a:gd name="T0" fmla="*/ 35 w 307"/>
                <a:gd name="T1" fmla="*/ 1 h 596"/>
                <a:gd name="T2" fmla="*/ 0 w 307"/>
                <a:gd name="T3" fmla="*/ 224 h 596"/>
                <a:gd name="T4" fmla="*/ 154 w 307"/>
                <a:gd name="T5" fmla="*/ 596 h 596"/>
                <a:gd name="T6" fmla="*/ 307 w 307"/>
                <a:gd name="T7" fmla="*/ 223 h 596"/>
                <a:gd name="T8" fmla="*/ 270 w 307"/>
                <a:gd name="T9" fmla="*/ 0 h 596"/>
                <a:gd name="T10" fmla="*/ 153 w 307"/>
                <a:gd name="T11" fmla="*/ 16 h 596"/>
                <a:gd name="T12" fmla="*/ 35 w 307"/>
                <a:gd name="T13" fmla="*/ 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7" h="596">
                  <a:moveTo>
                    <a:pt x="35" y="1"/>
                  </a:moveTo>
                  <a:cubicBezTo>
                    <a:pt x="13" y="63"/>
                    <a:pt x="0" y="140"/>
                    <a:pt x="0" y="224"/>
                  </a:cubicBezTo>
                  <a:cubicBezTo>
                    <a:pt x="0" y="409"/>
                    <a:pt x="66" y="564"/>
                    <a:pt x="154" y="596"/>
                  </a:cubicBezTo>
                  <a:cubicBezTo>
                    <a:pt x="241" y="563"/>
                    <a:pt x="307" y="409"/>
                    <a:pt x="307" y="223"/>
                  </a:cubicBezTo>
                  <a:cubicBezTo>
                    <a:pt x="307" y="140"/>
                    <a:pt x="293" y="63"/>
                    <a:pt x="270" y="0"/>
                  </a:cubicBezTo>
                  <a:cubicBezTo>
                    <a:pt x="236" y="10"/>
                    <a:pt x="196" y="16"/>
                    <a:pt x="153" y="16"/>
                  </a:cubicBezTo>
                  <a:cubicBezTo>
                    <a:pt x="110" y="16"/>
                    <a:pt x="69" y="10"/>
                    <a:pt x="35" y="1"/>
                  </a:cubicBezTo>
                  <a:close/>
                </a:path>
              </a:pathLst>
            </a:custGeom>
            <a:solidFill>
              <a:srgbClr val="FF61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Oval 29"/>
            <p:cNvSpPr>
              <a:spLocks noChangeArrowheads="1"/>
            </p:cNvSpPr>
            <p:nvPr/>
          </p:nvSpPr>
          <p:spPr bwMode="auto">
            <a:xfrm>
              <a:off x="3749675" y="3357563"/>
              <a:ext cx="301625" cy="301625"/>
            </a:xfrm>
            <a:prstGeom prst="ellipse">
              <a:avLst/>
            </a:prstGeom>
            <a:solidFill>
              <a:srgbClr val="012C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Freeform 30"/>
            <p:cNvSpPr>
              <a:spLocks/>
            </p:cNvSpPr>
            <p:nvPr/>
          </p:nvSpPr>
          <p:spPr bwMode="auto">
            <a:xfrm>
              <a:off x="3798888" y="3406775"/>
              <a:ext cx="203200" cy="201612"/>
            </a:xfrm>
            <a:custGeom>
              <a:avLst/>
              <a:gdLst>
                <a:gd name="T0" fmla="*/ 97 w 97"/>
                <a:gd name="T1" fmla="*/ 48 h 97"/>
                <a:gd name="T2" fmla="*/ 48 w 97"/>
                <a:gd name="T3" fmla="*/ 97 h 97"/>
                <a:gd name="T4" fmla="*/ 0 w 97"/>
                <a:gd name="T5" fmla="*/ 48 h 97"/>
                <a:gd name="T6" fmla="*/ 48 w 97"/>
                <a:gd name="T7" fmla="*/ 0 h 97"/>
                <a:gd name="T8" fmla="*/ 97 w 97"/>
                <a:gd name="T9" fmla="*/ 4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97" y="48"/>
                  </a:moveTo>
                  <a:cubicBezTo>
                    <a:pt x="97" y="75"/>
                    <a:pt x="75" y="97"/>
                    <a:pt x="48" y="97"/>
                  </a:cubicBezTo>
                  <a:cubicBezTo>
                    <a:pt x="21" y="97"/>
                    <a:pt x="0" y="75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75" y="0"/>
                    <a:pt x="97" y="21"/>
                    <a:pt x="97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Freeform 31"/>
            <p:cNvSpPr>
              <a:spLocks/>
            </p:cNvSpPr>
            <p:nvPr/>
          </p:nvSpPr>
          <p:spPr bwMode="auto">
            <a:xfrm>
              <a:off x="3654425" y="3063875"/>
              <a:ext cx="488950" cy="134937"/>
            </a:xfrm>
            <a:custGeom>
              <a:avLst/>
              <a:gdLst>
                <a:gd name="T0" fmla="*/ 118 w 235"/>
                <a:gd name="T1" fmla="*/ 15 h 65"/>
                <a:gd name="T2" fmla="*/ 21 w 235"/>
                <a:gd name="T3" fmla="*/ 1 h 65"/>
                <a:gd name="T4" fmla="*/ 0 w 235"/>
                <a:gd name="T5" fmla="*/ 50 h 65"/>
                <a:gd name="T6" fmla="*/ 118 w 235"/>
                <a:gd name="T7" fmla="*/ 65 h 65"/>
                <a:gd name="T8" fmla="*/ 235 w 235"/>
                <a:gd name="T9" fmla="*/ 49 h 65"/>
                <a:gd name="T10" fmla="*/ 214 w 235"/>
                <a:gd name="T11" fmla="*/ 0 h 65"/>
                <a:gd name="T12" fmla="*/ 118 w 235"/>
                <a:gd name="T13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65">
                  <a:moveTo>
                    <a:pt x="118" y="15"/>
                  </a:moveTo>
                  <a:cubicBezTo>
                    <a:pt x="83" y="15"/>
                    <a:pt x="50" y="10"/>
                    <a:pt x="21" y="1"/>
                  </a:cubicBezTo>
                  <a:cubicBezTo>
                    <a:pt x="14" y="16"/>
                    <a:pt x="7" y="32"/>
                    <a:pt x="0" y="50"/>
                  </a:cubicBezTo>
                  <a:cubicBezTo>
                    <a:pt x="34" y="59"/>
                    <a:pt x="75" y="65"/>
                    <a:pt x="118" y="65"/>
                  </a:cubicBezTo>
                  <a:cubicBezTo>
                    <a:pt x="161" y="65"/>
                    <a:pt x="201" y="59"/>
                    <a:pt x="235" y="49"/>
                  </a:cubicBezTo>
                  <a:cubicBezTo>
                    <a:pt x="229" y="32"/>
                    <a:pt x="222" y="15"/>
                    <a:pt x="214" y="0"/>
                  </a:cubicBezTo>
                  <a:cubicBezTo>
                    <a:pt x="185" y="10"/>
                    <a:pt x="153" y="15"/>
                    <a:pt x="118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" name="Freeform 32"/>
            <p:cNvSpPr>
              <a:spLocks/>
            </p:cNvSpPr>
            <p:nvPr/>
          </p:nvSpPr>
          <p:spPr bwMode="auto">
            <a:xfrm>
              <a:off x="3697288" y="2855913"/>
              <a:ext cx="401638" cy="238125"/>
            </a:xfrm>
            <a:custGeom>
              <a:avLst/>
              <a:gdLst>
                <a:gd name="T0" fmla="*/ 97 w 193"/>
                <a:gd name="T1" fmla="*/ 0 h 115"/>
                <a:gd name="T2" fmla="*/ 0 w 193"/>
                <a:gd name="T3" fmla="*/ 101 h 115"/>
                <a:gd name="T4" fmla="*/ 97 w 193"/>
                <a:gd name="T5" fmla="*/ 115 h 115"/>
                <a:gd name="T6" fmla="*/ 193 w 193"/>
                <a:gd name="T7" fmla="*/ 100 h 115"/>
                <a:gd name="T8" fmla="*/ 97 w 193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15">
                  <a:moveTo>
                    <a:pt x="97" y="0"/>
                  </a:moveTo>
                  <a:cubicBezTo>
                    <a:pt x="60" y="14"/>
                    <a:pt x="26" y="50"/>
                    <a:pt x="0" y="101"/>
                  </a:cubicBezTo>
                  <a:cubicBezTo>
                    <a:pt x="29" y="110"/>
                    <a:pt x="62" y="115"/>
                    <a:pt x="97" y="115"/>
                  </a:cubicBezTo>
                  <a:cubicBezTo>
                    <a:pt x="132" y="115"/>
                    <a:pt x="164" y="110"/>
                    <a:pt x="193" y="100"/>
                  </a:cubicBezTo>
                  <a:cubicBezTo>
                    <a:pt x="167" y="49"/>
                    <a:pt x="134" y="13"/>
                    <a:pt x="97" y="0"/>
                  </a:cubicBezTo>
                  <a:close/>
                </a:path>
              </a:pathLst>
            </a:custGeom>
            <a:solidFill>
              <a:srgbClr val="F26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Freeform 33"/>
            <p:cNvSpPr>
              <a:spLocks/>
            </p:cNvSpPr>
            <p:nvPr/>
          </p:nvSpPr>
          <p:spPr bwMode="auto">
            <a:xfrm>
              <a:off x="3878263" y="3786188"/>
              <a:ext cx="46038" cy="749300"/>
            </a:xfrm>
            <a:custGeom>
              <a:avLst/>
              <a:gdLst>
                <a:gd name="T0" fmla="*/ 21 w 22"/>
                <a:gd name="T1" fmla="*/ 8 h 360"/>
                <a:gd name="T2" fmla="*/ 11 w 22"/>
                <a:gd name="T3" fmla="*/ 0 h 360"/>
                <a:gd name="T4" fmla="*/ 11 w 22"/>
                <a:gd name="T5" fmla="*/ 0 h 360"/>
                <a:gd name="T6" fmla="*/ 0 w 22"/>
                <a:gd name="T7" fmla="*/ 9 h 360"/>
                <a:gd name="T8" fmla="*/ 1 w 22"/>
                <a:gd name="T9" fmla="*/ 351 h 360"/>
                <a:gd name="T10" fmla="*/ 11 w 22"/>
                <a:gd name="T11" fmla="*/ 360 h 360"/>
                <a:gd name="T12" fmla="*/ 11 w 22"/>
                <a:gd name="T13" fmla="*/ 360 h 360"/>
                <a:gd name="T14" fmla="*/ 22 w 22"/>
                <a:gd name="T15" fmla="*/ 351 h 360"/>
                <a:gd name="T16" fmla="*/ 21 w 22"/>
                <a:gd name="T17" fmla="*/ 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360">
                  <a:moveTo>
                    <a:pt x="21" y="8"/>
                  </a:moveTo>
                  <a:cubicBezTo>
                    <a:pt x="21" y="4"/>
                    <a:pt x="17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1" y="351"/>
                    <a:pt x="1" y="351"/>
                    <a:pt x="1" y="351"/>
                  </a:cubicBezTo>
                  <a:cubicBezTo>
                    <a:pt x="1" y="356"/>
                    <a:pt x="6" y="360"/>
                    <a:pt x="11" y="360"/>
                  </a:cubicBezTo>
                  <a:cubicBezTo>
                    <a:pt x="11" y="360"/>
                    <a:pt x="11" y="360"/>
                    <a:pt x="11" y="360"/>
                  </a:cubicBezTo>
                  <a:cubicBezTo>
                    <a:pt x="17" y="360"/>
                    <a:pt x="22" y="356"/>
                    <a:pt x="22" y="35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rgbClr val="012C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Oval 34"/>
            <p:cNvSpPr>
              <a:spLocks noChangeArrowheads="1"/>
            </p:cNvSpPr>
            <p:nvPr/>
          </p:nvSpPr>
          <p:spPr bwMode="auto">
            <a:xfrm>
              <a:off x="3582988" y="5021263"/>
              <a:ext cx="492125" cy="4921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Oval 35"/>
            <p:cNvSpPr>
              <a:spLocks noChangeArrowheads="1"/>
            </p:cNvSpPr>
            <p:nvPr/>
          </p:nvSpPr>
          <p:spPr bwMode="auto">
            <a:xfrm>
              <a:off x="3952875" y="5106988"/>
              <a:ext cx="342900" cy="3413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Oval 36"/>
            <p:cNvSpPr>
              <a:spLocks noChangeArrowheads="1"/>
            </p:cNvSpPr>
            <p:nvPr/>
          </p:nvSpPr>
          <p:spPr bwMode="auto">
            <a:xfrm>
              <a:off x="3343275" y="5154613"/>
              <a:ext cx="328613" cy="3286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Oval 37"/>
            <p:cNvSpPr>
              <a:spLocks noChangeArrowheads="1"/>
            </p:cNvSpPr>
            <p:nvPr/>
          </p:nvSpPr>
          <p:spPr bwMode="auto">
            <a:xfrm>
              <a:off x="3479800" y="5208588"/>
              <a:ext cx="328613" cy="3286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Oval 38"/>
            <p:cNvSpPr>
              <a:spLocks noChangeArrowheads="1"/>
            </p:cNvSpPr>
            <p:nvPr/>
          </p:nvSpPr>
          <p:spPr bwMode="auto">
            <a:xfrm>
              <a:off x="4186238" y="5211763"/>
              <a:ext cx="271463" cy="2714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Oval 39"/>
            <p:cNvSpPr>
              <a:spLocks noChangeArrowheads="1"/>
            </p:cNvSpPr>
            <p:nvPr/>
          </p:nvSpPr>
          <p:spPr bwMode="auto">
            <a:xfrm>
              <a:off x="1804988" y="5159375"/>
              <a:ext cx="854075" cy="852487"/>
            </a:xfrm>
            <a:prstGeom prst="ellipse">
              <a:avLst/>
            </a:prstGeom>
            <a:solidFill>
              <a:srgbClr val="FF61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Freeform 40"/>
            <p:cNvSpPr>
              <a:spLocks/>
            </p:cNvSpPr>
            <p:nvPr/>
          </p:nvSpPr>
          <p:spPr bwMode="auto">
            <a:xfrm>
              <a:off x="2024063" y="5395913"/>
              <a:ext cx="415925" cy="239712"/>
            </a:xfrm>
            <a:custGeom>
              <a:avLst/>
              <a:gdLst>
                <a:gd name="T0" fmla="*/ 200 w 200"/>
                <a:gd name="T1" fmla="*/ 108 h 115"/>
                <a:gd name="T2" fmla="*/ 193 w 200"/>
                <a:gd name="T3" fmla="*/ 115 h 115"/>
                <a:gd name="T4" fmla="*/ 7 w 200"/>
                <a:gd name="T5" fmla="*/ 115 h 115"/>
                <a:gd name="T6" fmla="*/ 0 w 200"/>
                <a:gd name="T7" fmla="*/ 108 h 115"/>
                <a:gd name="T8" fmla="*/ 0 w 200"/>
                <a:gd name="T9" fmla="*/ 7 h 115"/>
                <a:gd name="T10" fmla="*/ 7 w 200"/>
                <a:gd name="T11" fmla="*/ 0 h 115"/>
                <a:gd name="T12" fmla="*/ 193 w 200"/>
                <a:gd name="T13" fmla="*/ 0 h 115"/>
                <a:gd name="T14" fmla="*/ 200 w 200"/>
                <a:gd name="T15" fmla="*/ 7 h 115"/>
                <a:gd name="T16" fmla="*/ 200 w 200"/>
                <a:gd name="T17" fmla="*/ 10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115">
                  <a:moveTo>
                    <a:pt x="200" y="108"/>
                  </a:moveTo>
                  <a:cubicBezTo>
                    <a:pt x="200" y="112"/>
                    <a:pt x="197" y="115"/>
                    <a:pt x="193" y="115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3" y="115"/>
                    <a:pt x="0" y="112"/>
                    <a:pt x="0" y="10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7" y="0"/>
                    <a:pt x="200" y="3"/>
                    <a:pt x="200" y="7"/>
                  </a:cubicBezTo>
                  <a:lnTo>
                    <a:pt x="200" y="108"/>
                  </a:lnTo>
                  <a:close/>
                </a:path>
              </a:pathLst>
            </a:custGeom>
            <a:solidFill>
              <a:srgbClr val="024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Freeform 41"/>
            <p:cNvSpPr>
              <a:spLocks/>
            </p:cNvSpPr>
            <p:nvPr/>
          </p:nvSpPr>
          <p:spPr bwMode="auto">
            <a:xfrm>
              <a:off x="2039938" y="5502275"/>
              <a:ext cx="384175" cy="266700"/>
            </a:xfrm>
            <a:custGeom>
              <a:avLst/>
              <a:gdLst>
                <a:gd name="T0" fmla="*/ 184 w 184"/>
                <a:gd name="T1" fmla="*/ 121 h 128"/>
                <a:gd name="T2" fmla="*/ 178 w 184"/>
                <a:gd name="T3" fmla="*/ 128 h 128"/>
                <a:gd name="T4" fmla="*/ 6 w 184"/>
                <a:gd name="T5" fmla="*/ 128 h 128"/>
                <a:gd name="T6" fmla="*/ 0 w 184"/>
                <a:gd name="T7" fmla="*/ 121 h 128"/>
                <a:gd name="T8" fmla="*/ 0 w 184"/>
                <a:gd name="T9" fmla="*/ 6 h 128"/>
                <a:gd name="T10" fmla="*/ 6 w 184"/>
                <a:gd name="T11" fmla="*/ 0 h 128"/>
                <a:gd name="T12" fmla="*/ 178 w 184"/>
                <a:gd name="T13" fmla="*/ 0 h 128"/>
                <a:gd name="T14" fmla="*/ 184 w 184"/>
                <a:gd name="T15" fmla="*/ 6 h 128"/>
                <a:gd name="T16" fmla="*/ 184 w 184"/>
                <a:gd name="T17" fmla="*/ 12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128">
                  <a:moveTo>
                    <a:pt x="184" y="121"/>
                  </a:moveTo>
                  <a:cubicBezTo>
                    <a:pt x="184" y="125"/>
                    <a:pt x="181" y="128"/>
                    <a:pt x="178" y="128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3" y="128"/>
                    <a:pt x="0" y="125"/>
                    <a:pt x="0" y="12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81" y="0"/>
                    <a:pt x="184" y="2"/>
                    <a:pt x="184" y="6"/>
                  </a:cubicBezTo>
                  <a:lnTo>
                    <a:pt x="184" y="121"/>
                  </a:lnTo>
                  <a:close/>
                </a:path>
              </a:pathLst>
            </a:custGeom>
            <a:solidFill>
              <a:srgbClr val="024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" name="Freeform 42"/>
            <p:cNvSpPr>
              <a:spLocks/>
            </p:cNvSpPr>
            <p:nvPr/>
          </p:nvSpPr>
          <p:spPr bwMode="auto">
            <a:xfrm>
              <a:off x="2024063" y="5441950"/>
              <a:ext cx="415925" cy="239712"/>
            </a:xfrm>
            <a:custGeom>
              <a:avLst/>
              <a:gdLst>
                <a:gd name="T0" fmla="*/ 200 w 200"/>
                <a:gd name="T1" fmla="*/ 108 h 115"/>
                <a:gd name="T2" fmla="*/ 193 w 200"/>
                <a:gd name="T3" fmla="*/ 115 h 115"/>
                <a:gd name="T4" fmla="*/ 7 w 200"/>
                <a:gd name="T5" fmla="*/ 115 h 115"/>
                <a:gd name="T6" fmla="*/ 0 w 200"/>
                <a:gd name="T7" fmla="*/ 108 h 115"/>
                <a:gd name="T8" fmla="*/ 0 w 200"/>
                <a:gd name="T9" fmla="*/ 7 h 115"/>
                <a:gd name="T10" fmla="*/ 7 w 200"/>
                <a:gd name="T11" fmla="*/ 0 h 115"/>
                <a:gd name="T12" fmla="*/ 193 w 200"/>
                <a:gd name="T13" fmla="*/ 0 h 115"/>
                <a:gd name="T14" fmla="*/ 200 w 200"/>
                <a:gd name="T15" fmla="*/ 7 h 115"/>
                <a:gd name="T16" fmla="*/ 200 w 200"/>
                <a:gd name="T17" fmla="*/ 10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115">
                  <a:moveTo>
                    <a:pt x="200" y="108"/>
                  </a:moveTo>
                  <a:cubicBezTo>
                    <a:pt x="200" y="112"/>
                    <a:pt x="197" y="115"/>
                    <a:pt x="193" y="115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3" y="115"/>
                    <a:pt x="0" y="112"/>
                    <a:pt x="0" y="10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7" y="0"/>
                    <a:pt x="200" y="3"/>
                    <a:pt x="200" y="7"/>
                  </a:cubicBezTo>
                  <a:lnTo>
                    <a:pt x="200" y="108"/>
                  </a:lnTo>
                  <a:close/>
                </a:path>
              </a:pathLst>
            </a:custGeom>
            <a:solidFill>
              <a:srgbClr val="0393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Freeform 43"/>
            <p:cNvSpPr>
              <a:spLocks/>
            </p:cNvSpPr>
            <p:nvPr/>
          </p:nvSpPr>
          <p:spPr bwMode="auto">
            <a:xfrm>
              <a:off x="2112963" y="5640388"/>
              <a:ext cx="42863" cy="66675"/>
            </a:xfrm>
            <a:custGeom>
              <a:avLst/>
              <a:gdLst>
                <a:gd name="T0" fmla="*/ 20 w 20"/>
                <a:gd name="T1" fmla="*/ 23 h 32"/>
                <a:gd name="T2" fmla="*/ 10 w 20"/>
                <a:gd name="T3" fmla="*/ 32 h 32"/>
                <a:gd name="T4" fmla="*/ 9 w 20"/>
                <a:gd name="T5" fmla="*/ 32 h 32"/>
                <a:gd name="T6" fmla="*/ 0 w 20"/>
                <a:gd name="T7" fmla="*/ 23 h 32"/>
                <a:gd name="T8" fmla="*/ 0 w 20"/>
                <a:gd name="T9" fmla="*/ 9 h 32"/>
                <a:gd name="T10" fmla="*/ 9 w 20"/>
                <a:gd name="T11" fmla="*/ 0 h 32"/>
                <a:gd name="T12" fmla="*/ 10 w 20"/>
                <a:gd name="T13" fmla="*/ 0 h 32"/>
                <a:gd name="T14" fmla="*/ 20 w 20"/>
                <a:gd name="T15" fmla="*/ 9 h 32"/>
                <a:gd name="T16" fmla="*/ 20 w 20"/>
                <a:gd name="T17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20" y="23"/>
                  </a:moveTo>
                  <a:cubicBezTo>
                    <a:pt x="20" y="28"/>
                    <a:pt x="16" y="32"/>
                    <a:pt x="10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4" y="32"/>
                    <a:pt x="0" y="28"/>
                    <a:pt x="0" y="2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6" y="0"/>
                    <a:pt x="20" y="4"/>
                    <a:pt x="20" y="9"/>
                  </a:cubicBezTo>
                  <a:lnTo>
                    <a:pt x="20" y="2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Freeform 44"/>
            <p:cNvSpPr>
              <a:spLocks/>
            </p:cNvSpPr>
            <p:nvPr/>
          </p:nvSpPr>
          <p:spPr bwMode="auto">
            <a:xfrm>
              <a:off x="2309813" y="5640388"/>
              <a:ext cx="41275" cy="66675"/>
            </a:xfrm>
            <a:custGeom>
              <a:avLst/>
              <a:gdLst>
                <a:gd name="T0" fmla="*/ 20 w 20"/>
                <a:gd name="T1" fmla="*/ 23 h 32"/>
                <a:gd name="T2" fmla="*/ 11 w 20"/>
                <a:gd name="T3" fmla="*/ 32 h 32"/>
                <a:gd name="T4" fmla="*/ 10 w 20"/>
                <a:gd name="T5" fmla="*/ 32 h 32"/>
                <a:gd name="T6" fmla="*/ 0 w 20"/>
                <a:gd name="T7" fmla="*/ 23 h 32"/>
                <a:gd name="T8" fmla="*/ 0 w 20"/>
                <a:gd name="T9" fmla="*/ 9 h 32"/>
                <a:gd name="T10" fmla="*/ 10 w 20"/>
                <a:gd name="T11" fmla="*/ 0 h 32"/>
                <a:gd name="T12" fmla="*/ 11 w 20"/>
                <a:gd name="T13" fmla="*/ 0 h 32"/>
                <a:gd name="T14" fmla="*/ 20 w 20"/>
                <a:gd name="T15" fmla="*/ 9 h 32"/>
                <a:gd name="T16" fmla="*/ 20 w 20"/>
                <a:gd name="T17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20" y="23"/>
                  </a:moveTo>
                  <a:cubicBezTo>
                    <a:pt x="20" y="28"/>
                    <a:pt x="16" y="32"/>
                    <a:pt x="11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4" y="32"/>
                    <a:pt x="0" y="28"/>
                    <a:pt x="0" y="2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6" y="0"/>
                    <a:pt x="20" y="4"/>
                    <a:pt x="20" y="9"/>
                  </a:cubicBezTo>
                  <a:lnTo>
                    <a:pt x="20" y="2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Freeform 45"/>
            <p:cNvSpPr>
              <a:spLocks/>
            </p:cNvSpPr>
            <p:nvPr/>
          </p:nvSpPr>
          <p:spPr bwMode="auto">
            <a:xfrm>
              <a:off x="2112963" y="5646738"/>
              <a:ext cx="42863" cy="68262"/>
            </a:xfrm>
            <a:custGeom>
              <a:avLst/>
              <a:gdLst>
                <a:gd name="T0" fmla="*/ 20 w 20"/>
                <a:gd name="T1" fmla="*/ 24 h 33"/>
                <a:gd name="T2" fmla="*/ 10 w 20"/>
                <a:gd name="T3" fmla="*/ 33 h 33"/>
                <a:gd name="T4" fmla="*/ 9 w 20"/>
                <a:gd name="T5" fmla="*/ 33 h 33"/>
                <a:gd name="T6" fmla="*/ 0 w 20"/>
                <a:gd name="T7" fmla="*/ 24 h 33"/>
                <a:gd name="T8" fmla="*/ 0 w 20"/>
                <a:gd name="T9" fmla="*/ 10 h 33"/>
                <a:gd name="T10" fmla="*/ 9 w 20"/>
                <a:gd name="T11" fmla="*/ 0 h 33"/>
                <a:gd name="T12" fmla="*/ 10 w 20"/>
                <a:gd name="T13" fmla="*/ 0 h 33"/>
                <a:gd name="T14" fmla="*/ 20 w 20"/>
                <a:gd name="T15" fmla="*/ 10 h 33"/>
                <a:gd name="T16" fmla="*/ 20 w 20"/>
                <a:gd name="T17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3">
                  <a:moveTo>
                    <a:pt x="20" y="24"/>
                  </a:moveTo>
                  <a:cubicBezTo>
                    <a:pt x="20" y="29"/>
                    <a:pt x="16" y="33"/>
                    <a:pt x="10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4" y="33"/>
                    <a:pt x="0" y="29"/>
                    <a:pt x="0" y="2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6" y="0"/>
                    <a:pt x="20" y="5"/>
                    <a:pt x="20" y="10"/>
                  </a:cubicBezTo>
                  <a:lnTo>
                    <a:pt x="2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Freeform 46"/>
            <p:cNvSpPr>
              <a:spLocks/>
            </p:cNvSpPr>
            <p:nvPr/>
          </p:nvSpPr>
          <p:spPr bwMode="auto">
            <a:xfrm>
              <a:off x="2309813" y="5646738"/>
              <a:ext cx="41275" cy="68262"/>
            </a:xfrm>
            <a:custGeom>
              <a:avLst/>
              <a:gdLst>
                <a:gd name="T0" fmla="*/ 20 w 20"/>
                <a:gd name="T1" fmla="*/ 24 h 33"/>
                <a:gd name="T2" fmla="*/ 11 w 20"/>
                <a:gd name="T3" fmla="*/ 33 h 33"/>
                <a:gd name="T4" fmla="*/ 10 w 20"/>
                <a:gd name="T5" fmla="*/ 33 h 33"/>
                <a:gd name="T6" fmla="*/ 0 w 20"/>
                <a:gd name="T7" fmla="*/ 24 h 33"/>
                <a:gd name="T8" fmla="*/ 0 w 20"/>
                <a:gd name="T9" fmla="*/ 10 h 33"/>
                <a:gd name="T10" fmla="*/ 10 w 20"/>
                <a:gd name="T11" fmla="*/ 0 h 33"/>
                <a:gd name="T12" fmla="*/ 11 w 20"/>
                <a:gd name="T13" fmla="*/ 0 h 33"/>
                <a:gd name="T14" fmla="*/ 20 w 20"/>
                <a:gd name="T15" fmla="*/ 10 h 33"/>
                <a:gd name="T16" fmla="*/ 20 w 20"/>
                <a:gd name="T17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3">
                  <a:moveTo>
                    <a:pt x="20" y="24"/>
                  </a:moveTo>
                  <a:cubicBezTo>
                    <a:pt x="20" y="29"/>
                    <a:pt x="16" y="33"/>
                    <a:pt x="11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4" y="33"/>
                    <a:pt x="0" y="29"/>
                    <a:pt x="0" y="2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6" y="0"/>
                    <a:pt x="20" y="5"/>
                    <a:pt x="20" y="10"/>
                  </a:cubicBezTo>
                  <a:lnTo>
                    <a:pt x="2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Freeform 47"/>
            <p:cNvSpPr>
              <a:spLocks/>
            </p:cNvSpPr>
            <p:nvPr/>
          </p:nvSpPr>
          <p:spPr bwMode="auto">
            <a:xfrm>
              <a:off x="2146300" y="5346700"/>
              <a:ext cx="171450" cy="80962"/>
            </a:xfrm>
            <a:custGeom>
              <a:avLst/>
              <a:gdLst>
                <a:gd name="T0" fmla="*/ 82 w 82"/>
                <a:gd name="T1" fmla="*/ 36 h 39"/>
                <a:gd name="T2" fmla="*/ 46 w 82"/>
                <a:gd name="T3" fmla="*/ 0 h 39"/>
                <a:gd name="T4" fmla="*/ 36 w 82"/>
                <a:gd name="T5" fmla="*/ 0 h 39"/>
                <a:gd name="T6" fmla="*/ 0 w 82"/>
                <a:gd name="T7" fmla="*/ 36 h 39"/>
                <a:gd name="T8" fmla="*/ 0 w 82"/>
                <a:gd name="T9" fmla="*/ 36 h 39"/>
                <a:gd name="T10" fmla="*/ 0 w 82"/>
                <a:gd name="T11" fmla="*/ 36 h 39"/>
                <a:gd name="T12" fmla="*/ 7 w 82"/>
                <a:gd name="T13" fmla="*/ 39 h 39"/>
                <a:gd name="T14" fmla="*/ 14 w 82"/>
                <a:gd name="T15" fmla="*/ 36 h 39"/>
                <a:gd name="T16" fmla="*/ 14 w 82"/>
                <a:gd name="T17" fmla="*/ 36 h 39"/>
                <a:gd name="T18" fmla="*/ 14 w 82"/>
                <a:gd name="T19" fmla="*/ 36 h 39"/>
                <a:gd name="T20" fmla="*/ 36 w 82"/>
                <a:gd name="T21" fmla="*/ 14 h 39"/>
                <a:gd name="T22" fmla="*/ 46 w 82"/>
                <a:gd name="T23" fmla="*/ 14 h 39"/>
                <a:gd name="T24" fmla="*/ 68 w 82"/>
                <a:gd name="T25" fmla="*/ 36 h 39"/>
                <a:gd name="T26" fmla="*/ 68 w 82"/>
                <a:gd name="T27" fmla="*/ 36 h 39"/>
                <a:gd name="T28" fmla="*/ 68 w 82"/>
                <a:gd name="T29" fmla="*/ 36 h 39"/>
                <a:gd name="T30" fmla="*/ 75 w 82"/>
                <a:gd name="T31" fmla="*/ 39 h 39"/>
                <a:gd name="T32" fmla="*/ 82 w 82"/>
                <a:gd name="T33" fmla="*/ 36 h 39"/>
                <a:gd name="T34" fmla="*/ 82 w 82"/>
                <a:gd name="T35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2" h="39">
                  <a:moveTo>
                    <a:pt x="82" y="36"/>
                  </a:moveTo>
                  <a:cubicBezTo>
                    <a:pt x="82" y="16"/>
                    <a:pt x="66" y="0"/>
                    <a:pt x="4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8"/>
                    <a:pt x="3" y="39"/>
                    <a:pt x="7" y="39"/>
                  </a:cubicBezTo>
                  <a:cubicBezTo>
                    <a:pt x="11" y="39"/>
                    <a:pt x="14" y="38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23"/>
                    <a:pt x="24" y="14"/>
                    <a:pt x="3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58" y="14"/>
                    <a:pt x="68" y="23"/>
                    <a:pt x="68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8" y="38"/>
                    <a:pt x="71" y="39"/>
                    <a:pt x="75" y="39"/>
                  </a:cubicBezTo>
                  <a:cubicBezTo>
                    <a:pt x="79" y="39"/>
                    <a:pt x="82" y="38"/>
                    <a:pt x="82" y="36"/>
                  </a:cubicBezTo>
                  <a:cubicBezTo>
                    <a:pt x="82" y="36"/>
                    <a:pt x="82" y="36"/>
                    <a:pt x="82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Freeform 48"/>
            <p:cNvSpPr>
              <a:spLocks/>
            </p:cNvSpPr>
            <p:nvPr/>
          </p:nvSpPr>
          <p:spPr bwMode="auto">
            <a:xfrm>
              <a:off x="2146300" y="5346700"/>
              <a:ext cx="171450" cy="74612"/>
            </a:xfrm>
            <a:custGeom>
              <a:avLst/>
              <a:gdLst>
                <a:gd name="T0" fmla="*/ 82 w 82"/>
                <a:gd name="T1" fmla="*/ 36 h 36"/>
                <a:gd name="T2" fmla="*/ 46 w 82"/>
                <a:gd name="T3" fmla="*/ 0 h 36"/>
                <a:gd name="T4" fmla="*/ 36 w 82"/>
                <a:gd name="T5" fmla="*/ 0 h 36"/>
                <a:gd name="T6" fmla="*/ 0 w 82"/>
                <a:gd name="T7" fmla="*/ 36 h 36"/>
                <a:gd name="T8" fmla="*/ 0 w 82"/>
                <a:gd name="T9" fmla="*/ 36 h 36"/>
                <a:gd name="T10" fmla="*/ 0 w 82"/>
                <a:gd name="T11" fmla="*/ 36 h 36"/>
                <a:gd name="T12" fmla="*/ 0 w 82"/>
                <a:gd name="T13" fmla="*/ 36 h 36"/>
                <a:gd name="T14" fmla="*/ 36 w 82"/>
                <a:gd name="T15" fmla="*/ 2 h 36"/>
                <a:gd name="T16" fmla="*/ 46 w 82"/>
                <a:gd name="T17" fmla="*/ 2 h 36"/>
                <a:gd name="T18" fmla="*/ 82 w 82"/>
                <a:gd name="T19" fmla="*/ 36 h 36"/>
                <a:gd name="T20" fmla="*/ 82 w 82"/>
                <a:gd name="T21" fmla="*/ 36 h 36"/>
                <a:gd name="T22" fmla="*/ 82 w 82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36">
                  <a:moveTo>
                    <a:pt x="82" y="36"/>
                  </a:moveTo>
                  <a:cubicBezTo>
                    <a:pt x="82" y="16"/>
                    <a:pt x="66" y="0"/>
                    <a:pt x="4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17"/>
                    <a:pt x="17" y="2"/>
                    <a:pt x="36" y="2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65" y="2"/>
                    <a:pt x="81" y="17"/>
                    <a:pt x="82" y="36"/>
                  </a:cubicBezTo>
                  <a:cubicBezTo>
                    <a:pt x="82" y="36"/>
                    <a:pt x="82" y="36"/>
                    <a:pt x="82" y="36"/>
                  </a:cubicBezTo>
                  <a:cubicBezTo>
                    <a:pt x="82" y="36"/>
                    <a:pt x="82" y="36"/>
                    <a:pt x="82" y="3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Freeform 49"/>
            <p:cNvSpPr>
              <a:spLocks/>
            </p:cNvSpPr>
            <p:nvPr/>
          </p:nvSpPr>
          <p:spPr bwMode="auto">
            <a:xfrm>
              <a:off x="2057400" y="5408613"/>
              <a:ext cx="601663" cy="563562"/>
            </a:xfrm>
            <a:custGeom>
              <a:avLst/>
              <a:gdLst>
                <a:gd name="T0" fmla="*/ 289 w 289"/>
                <a:gd name="T1" fmla="*/ 85 h 271"/>
                <a:gd name="T2" fmla="*/ 288 w 289"/>
                <a:gd name="T3" fmla="*/ 60 h 271"/>
                <a:gd name="T4" fmla="*/ 184 w 289"/>
                <a:gd name="T5" fmla="*/ 0 h 271"/>
                <a:gd name="T6" fmla="*/ 184 w 289"/>
                <a:gd name="T7" fmla="*/ 1 h 271"/>
                <a:gd name="T8" fmla="*/ 184 w 289"/>
                <a:gd name="T9" fmla="*/ 23 h 271"/>
                <a:gd name="T10" fmla="*/ 184 w 289"/>
                <a:gd name="T11" fmla="*/ 102 h 271"/>
                <a:gd name="T12" fmla="*/ 184 w 289"/>
                <a:gd name="T13" fmla="*/ 124 h 271"/>
                <a:gd name="T14" fmla="*/ 177 w 289"/>
                <a:gd name="T15" fmla="*/ 131 h 271"/>
                <a:gd name="T16" fmla="*/ 176 w 289"/>
                <a:gd name="T17" fmla="*/ 131 h 271"/>
                <a:gd name="T18" fmla="*/ 176 w 289"/>
                <a:gd name="T19" fmla="*/ 166 h 271"/>
                <a:gd name="T20" fmla="*/ 170 w 289"/>
                <a:gd name="T21" fmla="*/ 173 h 271"/>
                <a:gd name="T22" fmla="*/ 0 w 289"/>
                <a:gd name="T23" fmla="*/ 173 h 271"/>
                <a:gd name="T24" fmla="*/ 170 w 289"/>
                <a:gd name="T25" fmla="*/ 271 h 271"/>
                <a:gd name="T26" fmla="*/ 289 w 289"/>
                <a:gd name="T27" fmla="*/ 8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9" h="271">
                  <a:moveTo>
                    <a:pt x="289" y="85"/>
                  </a:moveTo>
                  <a:cubicBezTo>
                    <a:pt x="289" y="77"/>
                    <a:pt x="289" y="68"/>
                    <a:pt x="288" y="60"/>
                  </a:cubicBezTo>
                  <a:cubicBezTo>
                    <a:pt x="253" y="40"/>
                    <a:pt x="218" y="20"/>
                    <a:pt x="184" y="0"/>
                  </a:cubicBezTo>
                  <a:cubicBezTo>
                    <a:pt x="184" y="0"/>
                    <a:pt x="184" y="1"/>
                    <a:pt x="184" y="1"/>
                  </a:cubicBezTo>
                  <a:cubicBezTo>
                    <a:pt x="184" y="23"/>
                    <a:pt x="184" y="23"/>
                    <a:pt x="184" y="23"/>
                  </a:cubicBezTo>
                  <a:cubicBezTo>
                    <a:pt x="184" y="102"/>
                    <a:pt x="184" y="102"/>
                    <a:pt x="184" y="102"/>
                  </a:cubicBezTo>
                  <a:cubicBezTo>
                    <a:pt x="184" y="124"/>
                    <a:pt x="184" y="124"/>
                    <a:pt x="184" y="124"/>
                  </a:cubicBezTo>
                  <a:cubicBezTo>
                    <a:pt x="184" y="128"/>
                    <a:pt x="181" y="131"/>
                    <a:pt x="177" y="131"/>
                  </a:cubicBezTo>
                  <a:cubicBezTo>
                    <a:pt x="176" y="131"/>
                    <a:pt x="176" y="131"/>
                    <a:pt x="176" y="131"/>
                  </a:cubicBezTo>
                  <a:cubicBezTo>
                    <a:pt x="176" y="166"/>
                    <a:pt x="176" y="166"/>
                    <a:pt x="176" y="166"/>
                  </a:cubicBezTo>
                  <a:cubicBezTo>
                    <a:pt x="176" y="170"/>
                    <a:pt x="173" y="173"/>
                    <a:pt x="17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6" y="206"/>
                    <a:pt x="113" y="239"/>
                    <a:pt x="170" y="271"/>
                  </a:cubicBezTo>
                  <a:cubicBezTo>
                    <a:pt x="240" y="239"/>
                    <a:pt x="289" y="168"/>
                    <a:pt x="289" y="85"/>
                  </a:cubicBezTo>
                  <a:close/>
                </a:path>
              </a:pathLst>
            </a:custGeom>
            <a:solidFill>
              <a:srgbClr val="CC4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Freeform 50"/>
            <p:cNvSpPr>
              <a:spLocks/>
            </p:cNvSpPr>
            <p:nvPr/>
          </p:nvSpPr>
          <p:spPr bwMode="auto">
            <a:xfrm>
              <a:off x="1276350" y="2717800"/>
              <a:ext cx="1597025" cy="320675"/>
            </a:xfrm>
            <a:custGeom>
              <a:avLst/>
              <a:gdLst>
                <a:gd name="T0" fmla="*/ 0 w 767"/>
                <a:gd name="T1" fmla="*/ 154 h 154"/>
                <a:gd name="T2" fmla="*/ 80 w 767"/>
                <a:gd name="T3" fmla="*/ 92 h 154"/>
                <a:gd name="T4" fmla="*/ 102 w 767"/>
                <a:gd name="T5" fmla="*/ 94 h 154"/>
                <a:gd name="T6" fmla="*/ 197 w 767"/>
                <a:gd name="T7" fmla="*/ 41 h 154"/>
                <a:gd name="T8" fmla="*/ 250 w 767"/>
                <a:gd name="T9" fmla="*/ 54 h 154"/>
                <a:gd name="T10" fmla="*/ 372 w 767"/>
                <a:gd name="T11" fmla="*/ 0 h 154"/>
                <a:gd name="T12" fmla="*/ 509 w 767"/>
                <a:gd name="T13" fmla="*/ 78 h 154"/>
                <a:gd name="T14" fmla="*/ 562 w 767"/>
                <a:gd name="T15" fmla="*/ 65 h 154"/>
                <a:gd name="T16" fmla="*/ 651 w 767"/>
                <a:gd name="T17" fmla="*/ 112 h 154"/>
                <a:gd name="T18" fmla="*/ 689 w 767"/>
                <a:gd name="T19" fmla="*/ 104 h 154"/>
                <a:gd name="T20" fmla="*/ 767 w 767"/>
                <a:gd name="T21" fmla="*/ 154 h 154"/>
                <a:gd name="T22" fmla="*/ 0 w 767"/>
                <a:gd name="T23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7" h="154">
                  <a:moveTo>
                    <a:pt x="0" y="154"/>
                  </a:moveTo>
                  <a:cubicBezTo>
                    <a:pt x="2" y="119"/>
                    <a:pt x="37" y="92"/>
                    <a:pt x="80" y="92"/>
                  </a:cubicBezTo>
                  <a:cubicBezTo>
                    <a:pt x="88" y="92"/>
                    <a:pt x="95" y="93"/>
                    <a:pt x="102" y="94"/>
                  </a:cubicBezTo>
                  <a:cubicBezTo>
                    <a:pt x="117" y="63"/>
                    <a:pt x="154" y="41"/>
                    <a:pt x="197" y="41"/>
                  </a:cubicBezTo>
                  <a:cubicBezTo>
                    <a:pt x="217" y="41"/>
                    <a:pt x="235" y="46"/>
                    <a:pt x="250" y="54"/>
                  </a:cubicBezTo>
                  <a:cubicBezTo>
                    <a:pt x="276" y="21"/>
                    <a:pt x="321" y="0"/>
                    <a:pt x="372" y="0"/>
                  </a:cubicBezTo>
                  <a:cubicBezTo>
                    <a:pt x="435" y="0"/>
                    <a:pt x="488" y="32"/>
                    <a:pt x="509" y="78"/>
                  </a:cubicBezTo>
                  <a:cubicBezTo>
                    <a:pt x="524" y="69"/>
                    <a:pt x="542" y="65"/>
                    <a:pt x="562" y="65"/>
                  </a:cubicBezTo>
                  <a:cubicBezTo>
                    <a:pt x="602" y="65"/>
                    <a:pt x="636" y="84"/>
                    <a:pt x="651" y="112"/>
                  </a:cubicBezTo>
                  <a:cubicBezTo>
                    <a:pt x="662" y="107"/>
                    <a:pt x="675" y="104"/>
                    <a:pt x="689" y="104"/>
                  </a:cubicBezTo>
                  <a:cubicBezTo>
                    <a:pt x="726" y="104"/>
                    <a:pt x="758" y="125"/>
                    <a:pt x="767" y="154"/>
                  </a:cubicBezTo>
                  <a:lnTo>
                    <a:pt x="0" y="154"/>
                  </a:lnTo>
                  <a:close/>
                </a:path>
              </a:pathLst>
            </a:cu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Freeform 51"/>
            <p:cNvSpPr>
              <a:spLocks/>
            </p:cNvSpPr>
            <p:nvPr/>
          </p:nvSpPr>
          <p:spPr bwMode="auto">
            <a:xfrm>
              <a:off x="4065588" y="2374900"/>
              <a:ext cx="855663" cy="173037"/>
            </a:xfrm>
            <a:custGeom>
              <a:avLst/>
              <a:gdLst>
                <a:gd name="T0" fmla="*/ 411 w 411"/>
                <a:gd name="T1" fmla="*/ 83 h 83"/>
                <a:gd name="T2" fmla="*/ 368 w 411"/>
                <a:gd name="T3" fmla="*/ 49 h 83"/>
                <a:gd name="T4" fmla="*/ 356 w 411"/>
                <a:gd name="T5" fmla="*/ 51 h 83"/>
                <a:gd name="T6" fmla="*/ 306 w 411"/>
                <a:gd name="T7" fmla="*/ 22 h 83"/>
                <a:gd name="T8" fmla="*/ 277 w 411"/>
                <a:gd name="T9" fmla="*/ 29 h 83"/>
                <a:gd name="T10" fmla="*/ 212 w 411"/>
                <a:gd name="T11" fmla="*/ 0 h 83"/>
                <a:gd name="T12" fmla="*/ 138 w 411"/>
                <a:gd name="T13" fmla="*/ 42 h 83"/>
                <a:gd name="T14" fmla="*/ 110 w 411"/>
                <a:gd name="T15" fmla="*/ 35 h 83"/>
                <a:gd name="T16" fmla="*/ 62 w 411"/>
                <a:gd name="T17" fmla="*/ 60 h 83"/>
                <a:gd name="T18" fmla="*/ 42 w 411"/>
                <a:gd name="T19" fmla="*/ 56 h 83"/>
                <a:gd name="T20" fmla="*/ 0 w 411"/>
                <a:gd name="T21" fmla="*/ 83 h 83"/>
                <a:gd name="T22" fmla="*/ 411 w 411"/>
                <a:gd name="T23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1" h="83">
                  <a:moveTo>
                    <a:pt x="411" y="83"/>
                  </a:moveTo>
                  <a:cubicBezTo>
                    <a:pt x="410" y="64"/>
                    <a:pt x="391" y="49"/>
                    <a:pt x="368" y="49"/>
                  </a:cubicBezTo>
                  <a:cubicBezTo>
                    <a:pt x="364" y="49"/>
                    <a:pt x="360" y="50"/>
                    <a:pt x="356" y="51"/>
                  </a:cubicBezTo>
                  <a:cubicBezTo>
                    <a:pt x="349" y="34"/>
                    <a:pt x="329" y="22"/>
                    <a:pt x="306" y="22"/>
                  </a:cubicBezTo>
                  <a:cubicBezTo>
                    <a:pt x="295" y="22"/>
                    <a:pt x="285" y="25"/>
                    <a:pt x="277" y="29"/>
                  </a:cubicBezTo>
                  <a:cubicBezTo>
                    <a:pt x="263" y="12"/>
                    <a:pt x="239" y="0"/>
                    <a:pt x="212" y="0"/>
                  </a:cubicBezTo>
                  <a:cubicBezTo>
                    <a:pt x="178" y="0"/>
                    <a:pt x="149" y="18"/>
                    <a:pt x="138" y="42"/>
                  </a:cubicBezTo>
                  <a:cubicBezTo>
                    <a:pt x="130" y="37"/>
                    <a:pt x="120" y="35"/>
                    <a:pt x="110" y="35"/>
                  </a:cubicBezTo>
                  <a:cubicBezTo>
                    <a:pt x="89" y="35"/>
                    <a:pt x="70" y="45"/>
                    <a:pt x="62" y="60"/>
                  </a:cubicBezTo>
                  <a:cubicBezTo>
                    <a:pt x="56" y="57"/>
                    <a:pt x="49" y="56"/>
                    <a:pt x="42" y="56"/>
                  </a:cubicBezTo>
                  <a:cubicBezTo>
                    <a:pt x="22" y="56"/>
                    <a:pt x="5" y="67"/>
                    <a:pt x="0" y="83"/>
                  </a:cubicBezTo>
                  <a:lnTo>
                    <a:pt x="411" y="83"/>
                  </a:lnTo>
                  <a:close/>
                </a:path>
              </a:pathLst>
            </a:cu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" name="Freeform 52"/>
            <p:cNvSpPr>
              <a:spLocks/>
            </p:cNvSpPr>
            <p:nvPr/>
          </p:nvSpPr>
          <p:spPr bwMode="auto">
            <a:xfrm>
              <a:off x="2387600" y="1466850"/>
              <a:ext cx="687388" cy="138112"/>
            </a:xfrm>
            <a:custGeom>
              <a:avLst/>
              <a:gdLst>
                <a:gd name="T0" fmla="*/ 330 w 330"/>
                <a:gd name="T1" fmla="*/ 66 h 66"/>
                <a:gd name="T2" fmla="*/ 296 w 330"/>
                <a:gd name="T3" fmla="*/ 39 h 66"/>
                <a:gd name="T4" fmla="*/ 286 w 330"/>
                <a:gd name="T5" fmla="*/ 40 h 66"/>
                <a:gd name="T6" fmla="*/ 245 w 330"/>
                <a:gd name="T7" fmla="*/ 17 h 66"/>
                <a:gd name="T8" fmla="*/ 222 w 330"/>
                <a:gd name="T9" fmla="*/ 23 h 66"/>
                <a:gd name="T10" fmla="*/ 170 w 330"/>
                <a:gd name="T11" fmla="*/ 0 h 66"/>
                <a:gd name="T12" fmla="*/ 111 w 330"/>
                <a:gd name="T13" fmla="*/ 33 h 66"/>
                <a:gd name="T14" fmla="*/ 88 w 330"/>
                <a:gd name="T15" fmla="*/ 28 h 66"/>
                <a:gd name="T16" fmla="*/ 50 w 330"/>
                <a:gd name="T17" fmla="*/ 48 h 66"/>
                <a:gd name="T18" fmla="*/ 34 w 330"/>
                <a:gd name="T19" fmla="*/ 44 h 66"/>
                <a:gd name="T20" fmla="*/ 0 w 330"/>
                <a:gd name="T21" fmla="*/ 66 h 66"/>
                <a:gd name="T22" fmla="*/ 330 w 330"/>
                <a:gd name="T2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0" h="66">
                  <a:moveTo>
                    <a:pt x="330" y="66"/>
                  </a:moveTo>
                  <a:cubicBezTo>
                    <a:pt x="329" y="51"/>
                    <a:pt x="314" y="39"/>
                    <a:pt x="296" y="39"/>
                  </a:cubicBezTo>
                  <a:cubicBezTo>
                    <a:pt x="292" y="39"/>
                    <a:pt x="289" y="40"/>
                    <a:pt x="286" y="40"/>
                  </a:cubicBezTo>
                  <a:cubicBezTo>
                    <a:pt x="280" y="27"/>
                    <a:pt x="264" y="17"/>
                    <a:pt x="245" y="17"/>
                  </a:cubicBezTo>
                  <a:cubicBezTo>
                    <a:pt x="237" y="17"/>
                    <a:pt x="229" y="19"/>
                    <a:pt x="222" y="23"/>
                  </a:cubicBezTo>
                  <a:cubicBezTo>
                    <a:pt x="211" y="9"/>
                    <a:pt x="192" y="0"/>
                    <a:pt x="170" y="0"/>
                  </a:cubicBezTo>
                  <a:cubicBezTo>
                    <a:pt x="143" y="0"/>
                    <a:pt x="120" y="14"/>
                    <a:pt x="111" y="33"/>
                  </a:cubicBezTo>
                  <a:cubicBezTo>
                    <a:pt x="104" y="30"/>
                    <a:pt x="97" y="28"/>
                    <a:pt x="88" y="28"/>
                  </a:cubicBezTo>
                  <a:cubicBezTo>
                    <a:pt x="71" y="28"/>
                    <a:pt x="56" y="36"/>
                    <a:pt x="50" y="48"/>
                  </a:cubicBezTo>
                  <a:cubicBezTo>
                    <a:pt x="45" y="46"/>
                    <a:pt x="40" y="44"/>
                    <a:pt x="34" y="44"/>
                  </a:cubicBezTo>
                  <a:cubicBezTo>
                    <a:pt x="17" y="44"/>
                    <a:pt x="4" y="54"/>
                    <a:pt x="0" y="66"/>
                  </a:cubicBezTo>
                  <a:lnTo>
                    <a:pt x="330" y="66"/>
                  </a:lnTo>
                  <a:close/>
                </a:path>
              </a:pathLst>
            </a:custGeom>
            <a:solidFill>
              <a:srgbClr val="1953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" name="Freeform 53"/>
            <p:cNvSpPr>
              <a:spLocks/>
            </p:cNvSpPr>
            <p:nvPr/>
          </p:nvSpPr>
          <p:spPr bwMode="auto">
            <a:xfrm>
              <a:off x="809625" y="2197100"/>
              <a:ext cx="1016000" cy="203200"/>
            </a:xfrm>
            <a:custGeom>
              <a:avLst/>
              <a:gdLst>
                <a:gd name="T0" fmla="*/ 488 w 488"/>
                <a:gd name="T1" fmla="*/ 97 h 97"/>
                <a:gd name="T2" fmla="*/ 437 w 488"/>
                <a:gd name="T3" fmla="*/ 58 h 97"/>
                <a:gd name="T4" fmla="*/ 423 w 488"/>
                <a:gd name="T5" fmla="*/ 60 h 97"/>
                <a:gd name="T6" fmla="*/ 362 w 488"/>
                <a:gd name="T7" fmla="*/ 26 h 97"/>
                <a:gd name="T8" fmla="*/ 328 w 488"/>
                <a:gd name="T9" fmla="*/ 34 h 97"/>
                <a:gd name="T10" fmla="*/ 251 w 488"/>
                <a:gd name="T11" fmla="*/ 0 h 97"/>
                <a:gd name="T12" fmla="*/ 164 w 488"/>
                <a:gd name="T13" fmla="*/ 49 h 97"/>
                <a:gd name="T14" fmla="*/ 130 w 488"/>
                <a:gd name="T15" fmla="*/ 41 h 97"/>
                <a:gd name="T16" fmla="*/ 74 w 488"/>
                <a:gd name="T17" fmla="*/ 71 h 97"/>
                <a:gd name="T18" fmla="*/ 50 w 488"/>
                <a:gd name="T19" fmla="*/ 66 h 97"/>
                <a:gd name="T20" fmla="*/ 0 w 488"/>
                <a:gd name="T21" fmla="*/ 97 h 97"/>
                <a:gd name="T22" fmla="*/ 488 w 488"/>
                <a:gd name="T2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8" h="97">
                  <a:moveTo>
                    <a:pt x="488" y="97"/>
                  </a:moveTo>
                  <a:cubicBezTo>
                    <a:pt x="486" y="75"/>
                    <a:pt x="464" y="58"/>
                    <a:pt x="437" y="58"/>
                  </a:cubicBezTo>
                  <a:cubicBezTo>
                    <a:pt x="432" y="58"/>
                    <a:pt x="427" y="59"/>
                    <a:pt x="423" y="60"/>
                  </a:cubicBezTo>
                  <a:cubicBezTo>
                    <a:pt x="413" y="40"/>
                    <a:pt x="390" y="26"/>
                    <a:pt x="362" y="26"/>
                  </a:cubicBezTo>
                  <a:cubicBezTo>
                    <a:pt x="350" y="26"/>
                    <a:pt x="338" y="29"/>
                    <a:pt x="328" y="34"/>
                  </a:cubicBezTo>
                  <a:cubicBezTo>
                    <a:pt x="312" y="13"/>
                    <a:pt x="283" y="0"/>
                    <a:pt x="251" y="0"/>
                  </a:cubicBezTo>
                  <a:cubicBezTo>
                    <a:pt x="211" y="0"/>
                    <a:pt x="177" y="20"/>
                    <a:pt x="164" y="49"/>
                  </a:cubicBezTo>
                  <a:cubicBezTo>
                    <a:pt x="154" y="44"/>
                    <a:pt x="143" y="41"/>
                    <a:pt x="130" y="41"/>
                  </a:cubicBezTo>
                  <a:cubicBezTo>
                    <a:pt x="105" y="41"/>
                    <a:pt x="83" y="53"/>
                    <a:pt x="74" y="71"/>
                  </a:cubicBezTo>
                  <a:cubicBezTo>
                    <a:pt x="67" y="68"/>
                    <a:pt x="58" y="66"/>
                    <a:pt x="50" y="66"/>
                  </a:cubicBezTo>
                  <a:cubicBezTo>
                    <a:pt x="26" y="66"/>
                    <a:pt x="6" y="79"/>
                    <a:pt x="0" y="97"/>
                  </a:cubicBezTo>
                  <a:lnTo>
                    <a:pt x="488" y="97"/>
                  </a:lnTo>
                  <a:close/>
                </a:path>
              </a:pathLst>
            </a:custGeom>
            <a:solidFill>
              <a:srgbClr val="1953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Freeform 54"/>
            <p:cNvSpPr>
              <a:spLocks/>
            </p:cNvSpPr>
            <p:nvPr/>
          </p:nvSpPr>
          <p:spPr bwMode="auto">
            <a:xfrm>
              <a:off x="1638300" y="1727200"/>
              <a:ext cx="666750" cy="133350"/>
            </a:xfrm>
            <a:custGeom>
              <a:avLst/>
              <a:gdLst>
                <a:gd name="T0" fmla="*/ 320 w 320"/>
                <a:gd name="T1" fmla="*/ 64 h 64"/>
                <a:gd name="T2" fmla="*/ 287 w 320"/>
                <a:gd name="T3" fmla="*/ 38 h 64"/>
                <a:gd name="T4" fmla="*/ 277 w 320"/>
                <a:gd name="T5" fmla="*/ 39 h 64"/>
                <a:gd name="T6" fmla="*/ 238 w 320"/>
                <a:gd name="T7" fmla="*/ 17 h 64"/>
                <a:gd name="T8" fmla="*/ 215 w 320"/>
                <a:gd name="T9" fmla="*/ 22 h 64"/>
                <a:gd name="T10" fmla="*/ 165 w 320"/>
                <a:gd name="T11" fmla="*/ 0 h 64"/>
                <a:gd name="T12" fmla="*/ 108 w 320"/>
                <a:gd name="T13" fmla="*/ 32 h 64"/>
                <a:gd name="T14" fmla="*/ 85 w 320"/>
                <a:gd name="T15" fmla="*/ 27 h 64"/>
                <a:gd name="T16" fmla="*/ 48 w 320"/>
                <a:gd name="T17" fmla="*/ 47 h 64"/>
                <a:gd name="T18" fmla="*/ 32 w 320"/>
                <a:gd name="T19" fmla="*/ 43 h 64"/>
                <a:gd name="T20" fmla="*/ 0 w 320"/>
                <a:gd name="T21" fmla="*/ 64 h 64"/>
                <a:gd name="T22" fmla="*/ 320 w 320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64">
                  <a:moveTo>
                    <a:pt x="320" y="64"/>
                  </a:moveTo>
                  <a:cubicBezTo>
                    <a:pt x="319" y="50"/>
                    <a:pt x="305" y="38"/>
                    <a:pt x="287" y="38"/>
                  </a:cubicBezTo>
                  <a:cubicBezTo>
                    <a:pt x="283" y="38"/>
                    <a:pt x="280" y="39"/>
                    <a:pt x="277" y="39"/>
                  </a:cubicBezTo>
                  <a:cubicBezTo>
                    <a:pt x="271" y="26"/>
                    <a:pt x="256" y="17"/>
                    <a:pt x="238" y="17"/>
                  </a:cubicBezTo>
                  <a:cubicBezTo>
                    <a:pt x="230" y="17"/>
                    <a:pt x="222" y="19"/>
                    <a:pt x="215" y="22"/>
                  </a:cubicBezTo>
                  <a:cubicBezTo>
                    <a:pt x="205" y="9"/>
                    <a:pt x="186" y="0"/>
                    <a:pt x="165" y="0"/>
                  </a:cubicBezTo>
                  <a:cubicBezTo>
                    <a:pt x="138" y="0"/>
                    <a:pt x="116" y="13"/>
                    <a:pt x="108" y="32"/>
                  </a:cubicBezTo>
                  <a:cubicBezTo>
                    <a:pt x="101" y="29"/>
                    <a:pt x="94" y="27"/>
                    <a:pt x="85" y="27"/>
                  </a:cubicBezTo>
                  <a:cubicBezTo>
                    <a:pt x="69" y="27"/>
                    <a:pt x="54" y="35"/>
                    <a:pt x="48" y="47"/>
                  </a:cubicBezTo>
                  <a:cubicBezTo>
                    <a:pt x="43" y="44"/>
                    <a:pt x="38" y="43"/>
                    <a:pt x="32" y="43"/>
                  </a:cubicBezTo>
                  <a:cubicBezTo>
                    <a:pt x="16" y="43"/>
                    <a:pt x="3" y="52"/>
                    <a:pt x="0" y="64"/>
                  </a:cubicBezTo>
                  <a:lnTo>
                    <a:pt x="320" y="64"/>
                  </a:lnTo>
                  <a:close/>
                </a:path>
              </a:pathLst>
            </a:custGeom>
            <a:solidFill>
              <a:srgbClr val="1953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" name="Freeform 55"/>
            <p:cNvSpPr>
              <a:spLocks/>
            </p:cNvSpPr>
            <p:nvPr/>
          </p:nvSpPr>
          <p:spPr bwMode="auto">
            <a:xfrm>
              <a:off x="2370138" y="1992313"/>
              <a:ext cx="1277938" cy="231775"/>
            </a:xfrm>
            <a:custGeom>
              <a:avLst/>
              <a:gdLst>
                <a:gd name="T0" fmla="*/ 614 w 614"/>
                <a:gd name="T1" fmla="*/ 112 h 112"/>
                <a:gd name="T2" fmla="*/ 565 w 614"/>
                <a:gd name="T3" fmla="*/ 84 h 112"/>
                <a:gd name="T4" fmla="*/ 548 w 614"/>
                <a:gd name="T5" fmla="*/ 86 h 112"/>
                <a:gd name="T6" fmla="*/ 497 w 614"/>
                <a:gd name="T7" fmla="*/ 62 h 112"/>
                <a:gd name="T8" fmla="*/ 481 w 614"/>
                <a:gd name="T9" fmla="*/ 64 h 112"/>
                <a:gd name="T10" fmla="*/ 405 w 614"/>
                <a:gd name="T11" fmla="*/ 20 h 112"/>
                <a:gd name="T12" fmla="*/ 356 w 614"/>
                <a:gd name="T13" fmla="*/ 33 h 112"/>
                <a:gd name="T14" fmla="*/ 266 w 614"/>
                <a:gd name="T15" fmla="*/ 0 h 112"/>
                <a:gd name="T16" fmla="*/ 159 w 614"/>
                <a:gd name="T17" fmla="*/ 52 h 112"/>
                <a:gd name="T18" fmla="*/ 108 w 614"/>
                <a:gd name="T19" fmla="*/ 75 h 112"/>
                <a:gd name="T20" fmla="*/ 65 w 614"/>
                <a:gd name="T21" fmla="*/ 62 h 112"/>
                <a:gd name="T22" fmla="*/ 0 w 614"/>
                <a:gd name="T23" fmla="*/ 112 h 112"/>
                <a:gd name="T24" fmla="*/ 614 w 614"/>
                <a:gd name="T2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4" h="112">
                  <a:moveTo>
                    <a:pt x="614" y="112"/>
                  </a:moveTo>
                  <a:cubicBezTo>
                    <a:pt x="607" y="96"/>
                    <a:pt x="588" y="84"/>
                    <a:pt x="565" y="84"/>
                  </a:cubicBezTo>
                  <a:cubicBezTo>
                    <a:pt x="559" y="84"/>
                    <a:pt x="553" y="85"/>
                    <a:pt x="548" y="86"/>
                  </a:cubicBezTo>
                  <a:cubicBezTo>
                    <a:pt x="538" y="72"/>
                    <a:pt x="519" y="62"/>
                    <a:pt x="497" y="62"/>
                  </a:cubicBezTo>
                  <a:cubicBezTo>
                    <a:pt x="491" y="62"/>
                    <a:pt x="486" y="63"/>
                    <a:pt x="481" y="64"/>
                  </a:cubicBezTo>
                  <a:cubicBezTo>
                    <a:pt x="471" y="39"/>
                    <a:pt x="440" y="20"/>
                    <a:pt x="405" y="20"/>
                  </a:cubicBezTo>
                  <a:cubicBezTo>
                    <a:pt x="386" y="20"/>
                    <a:pt x="370" y="25"/>
                    <a:pt x="356" y="33"/>
                  </a:cubicBezTo>
                  <a:cubicBezTo>
                    <a:pt x="334" y="13"/>
                    <a:pt x="302" y="0"/>
                    <a:pt x="266" y="0"/>
                  </a:cubicBezTo>
                  <a:cubicBezTo>
                    <a:pt x="219" y="0"/>
                    <a:pt x="179" y="22"/>
                    <a:pt x="159" y="52"/>
                  </a:cubicBezTo>
                  <a:cubicBezTo>
                    <a:pt x="138" y="54"/>
                    <a:pt x="120" y="63"/>
                    <a:pt x="108" y="75"/>
                  </a:cubicBezTo>
                  <a:cubicBezTo>
                    <a:pt x="96" y="67"/>
                    <a:pt x="81" y="62"/>
                    <a:pt x="65" y="62"/>
                  </a:cubicBezTo>
                  <a:cubicBezTo>
                    <a:pt x="30" y="62"/>
                    <a:pt x="1" y="85"/>
                    <a:pt x="0" y="112"/>
                  </a:cubicBezTo>
                  <a:lnTo>
                    <a:pt x="614" y="112"/>
                  </a:lnTo>
                  <a:close/>
                </a:path>
              </a:pathLst>
            </a:cu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Freeform 56"/>
            <p:cNvSpPr>
              <a:spLocks/>
            </p:cNvSpPr>
            <p:nvPr/>
          </p:nvSpPr>
          <p:spPr bwMode="auto">
            <a:xfrm>
              <a:off x="3811588" y="1866900"/>
              <a:ext cx="179388" cy="179387"/>
            </a:xfrm>
            <a:custGeom>
              <a:avLst/>
              <a:gdLst>
                <a:gd name="T0" fmla="*/ 86 w 86"/>
                <a:gd name="T1" fmla="*/ 43 h 86"/>
                <a:gd name="T2" fmla="*/ 43 w 86"/>
                <a:gd name="T3" fmla="*/ 86 h 86"/>
                <a:gd name="T4" fmla="*/ 0 w 86"/>
                <a:gd name="T5" fmla="*/ 43 h 86"/>
                <a:gd name="T6" fmla="*/ 43 w 86"/>
                <a:gd name="T7" fmla="*/ 0 h 86"/>
                <a:gd name="T8" fmla="*/ 86 w 86"/>
                <a:gd name="T9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86" y="43"/>
                  </a:moveTo>
                  <a:cubicBezTo>
                    <a:pt x="56" y="50"/>
                    <a:pt x="50" y="56"/>
                    <a:pt x="43" y="86"/>
                  </a:cubicBezTo>
                  <a:cubicBezTo>
                    <a:pt x="36" y="56"/>
                    <a:pt x="30" y="50"/>
                    <a:pt x="0" y="43"/>
                  </a:cubicBezTo>
                  <a:cubicBezTo>
                    <a:pt x="30" y="36"/>
                    <a:pt x="36" y="30"/>
                    <a:pt x="43" y="0"/>
                  </a:cubicBezTo>
                  <a:cubicBezTo>
                    <a:pt x="50" y="30"/>
                    <a:pt x="56" y="36"/>
                    <a:pt x="86" y="43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Freeform 57"/>
            <p:cNvSpPr>
              <a:spLocks/>
            </p:cNvSpPr>
            <p:nvPr/>
          </p:nvSpPr>
          <p:spPr bwMode="auto">
            <a:xfrm>
              <a:off x="3309938" y="2684463"/>
              <a:ext cx="196850" cy="193675"/>
            </a:xfrm>
            <a:custGeom>
              <a:avLst/>
              <a:gdLst>
                <a:gd name="T0" fmla="*/ 94 w 94"/>
                <a:gd name="T1" fmla="*/ 30 h 93"/>
                <a:gd name="T2" fmla="*/ 63 w 94"/>
                <a:gd name="T3" fmla="*/ 93 h 93"/>
                <a:gd name="T4" fmla="*/ 0 w 94"/>
                <a:gd name="T5" fmla="*/ 62 h 93"/>
                <a:gd name="T6" fmla="*/ 31 w 94"/>
                <a:gd name="T7" fmla="*/ 0 h 93"/>
                <a:gd name="T8" fmla="*/ 94 w 94"/>
                <a:gd name="T9" fmla="*/ 3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3">
                  <a:moveTo>
                    <a:pt x="94" y="30"/>
                  </a:moveTo>
                  <a:cubicBezTo>
                    <a:pt x="64" y="49"/>
                    <a:pt x="60" y="58"/>
                    <a:pt x="63" y="93"/>
                  </a:cubicBezTo>
                  <a:cubicBezTo>
                    <a:pt x="44" y="63"/>
                    <a:pt x="35" y="59"/>
                    <a:pt x="0" y="62"/>
                  </a:cubicBezTo>
                  <a:cubicBezTo>
                    <a:pt x="30" y="43"/>
                    <a:pt x="34" y="35"/>
                    <a:pt x="31" y="0"/>
                  </a:cubicBezTo>
                  <a:cubicBezTo>
                    <a:pt x="50" y="29"/>
                    <a:pt x="59" y="33"/>
                    <a:pt x="94" y="30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Freeform 58"/>
            <p:cNvSpPr>
              <a:spLocks/>
            </p:cNvSpPr>
            <p:nvPr/>
          </p:nvSpPr>
          <p:spPr bwMode="auto">
            <a:xfrm>
              <a:off x="4116388" y="2784475"/>
              <a:ext cx="141288" cy="141287"/>
            </a:xfrm>
            <a:custGeom>
              <a:avLst/>
              <a:gdLst>
                <a:gd name="T0" fmla="*/ 68 w 68"/>
                <a:gd name="T1" fmla="*/ 22 h 68"/>
                <a:gd name="T2" fmla="*/ 45 w 68"/>
                <a:gd name="T3" fmla="*/ 68 h 68"/>
                <a:gd name="T4" fmla="*/ 0 w 68"/>
                <a:gd name="T5" fmla="*/ 45 h 68"/>
                <a:gd name="T6" fmla="*/ 22 w 68"/>
                <a:gd name="T7" fmla="*/ 0 h 68"/>
                <a:gd name="T8" fmla="*/ 68 w 68"/>
                <a:gd name="T9" fmla="*/ 2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8">
                  <a:moveTo>
                    <a:pt x="68" y="22"/>
                  </a:moveTo>
                  <a:cubicBezTo>
                    <a:pt x="46" y="36"/>
                    <a:pt x="43" y="42"/>
                    <a:pt x="45" y="68"/>
                  </a:cubicBezTo>
                  <a:cubicBezTo>
                    <a:pt x="31" y="46"/>
                    <a:pt x="25" y="43"/>
                    <a:pt x="0" y="45"/>
                  </a:cubicBezTo>
                  <a:cubicBezTo>
                    <a:pt x="21" y="31"/>
                    <a:pt x="24" y="25"/>
                    <a:pt x="22" y="0"/>
                  </a:cubicBezTo>
                  <a:cubicBezTo>
                    <a:pt x="36" y="21"/>
                    <a:pt x="42" y="24"/>
                    <a:pt x="68" y="22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Freeform 59"/>
            <p:cNvSpPr>
              <a:spLocks/>
            </p:cNvSpPr>
            <p:nvPr/>
          </p:nvSpPr>
          <p:spPr bwMode="auto">
            <a:xfrm>
              <a:off x="3449638" y="2347913"/>
              <a:ext cx="141288" cy="141287"/>
            </a:xfrm>
            <a:custGeom>
              <a:avLst/>
              <a:gdLst>
                <a:gd name="T0" fmla="*/ 68 w 68"/>
                <a:gd name="T1" fmla="*/ 23 h 68"/>
                <a:gd name="T2" fmla="*/ 45 w 68"/>
                <a:gd name="T3" fmla="*/ 68 h 68"/>
                <a:gd name="T4" fmla="*/ 0 w 68"/>
                <a:gd name="T5" fmla="*/ 46 h 68"/>
                <a:gd name="T6" fmla="*/ 22 w 68"/>
                <a:gd name="T7" fmla="*/ 0 h 68"/>
                <a:gd name="T8" fmla="*/ 68 w 68"/>
                <a:gd name="T9" fmla="*/ 2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8">
                  <a:moveTo>
                    <a:pt x="68" y="23"/>
                  </a:moveTo>
                  <a:cubicBezTo>
                    <a:pt x="46" y="37"/>
                    <a:pt x="43" y="43"/>
                    <a:pt x="45" y="68"/>
                  </a:cubicBezTo>
                  <a:cubicBezTo>
                    <a:pt x="32" y="47"/>
                    <a:pt x="25" y="44"/>
                    <a:pt x="0" y="46"/>
                  </a:cubicBezTo>
                  <a:cubicBezTo>
                    <a:pt x="21" y="32"/>
                    <a:pt x="25" y="26"/>
                    <a:pt x="22" y="0"/>
                  </a:cubicBezTo>
                  <a:cubicBezTo>
                    <a:pt x="36" y="22"/>
                    <a:pt x="42" y="25"/>
                    <a:pt x="68" y="23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" name="Freeform 60"/>
            <p:cNvSpPr>
              <a:spLocks/>
            </p:cNvSpPr>
            <p:nvPr/>
          </p:nvSpPr>
          <p:spPr bwMode="auto">
            <a:xfrm>
              <a:off x="3436938" y="3051175"/>
              <a:ext cx="84138" cy="80962"/>
            </a:xfrm>
            <a:custGeom>
              <a:avLst/>
              <a:gdLst>
                <a:gd name="T0" fmla="*/ 40 w 40"/>
                <a:gd name="T1" fmla="*/ 13 h 39"/>
                <a:gd name="T2" fmla="*/ 27 w 40"/>
                <a:gd name="T3" fmla="*/ 39 h 39"/>
                <a:gd name="T4" fmla="*/ 0 w 40"/>
                <a:gd name="T5" fmla="*/ 26 h 39"/>
                <a:gd name="T6" fmla="*/ 13 w 40"/>
                <a:gd name="T7" fmla="*/ 0 h 39"/>
                <a:gd name="T8" fmla="*/ 40 w 40"/>
                <a:gd name="T9" fmla="*/ 1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">
                  <a:moveTo>
                    <a:pt x="40" y="13"/>
                  </a:moveTo>
                  <a:cubicBezTo>
                    <a:pt x="27" y="21"/>
                    <a:pt x="25" y="24"/>
                    <a:pt x="27" y="39"/>
                  </a:cubicBezTo>
                  <a:cubicBezTo>
                    <a:pt x="19" y="27"/>
                    <a:pt x="15" y="25"/>
                    <a:pt x="0" y="26"/>
                  </a:cubicBezTo>
                  <a:cubicBezTo>
                    <a:pt x="13" y="18"/>
                    <a:pt x="14" y="15"/>
                    <a:pt x="13" y="0"/>
                  </a:cubicBezTo>
                  <a:cubicBezTo>
                    <a:pt x="21" y="12"/>
                    <a:pt x="25" y="14"/>
                    <a:pt x="40" y="13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" name="Freeform 61"/>
            <p:cNvSpPr>
              <a:spLocks/>
            </p:cNvSpPr>
            <p:nvPr/>
          </p:nvSpPr>
          <p:spPr bwMode="auto">
            <a:xfrm>
              <a:off x="3859213" y="2376488"/>
              <a:ext cx="84138" cy="84137"/>
            </a:xfrm>
            <a:custGeom>
              <a:avLst/>
              <a:gdLst>
                <a:gd name="T0" fmla="*/ 40 w 40"/>
                <a:gd name="T1" fmla="*/ 14 h 40"/>
                <a:gd name="T2" fmla="*/ 27 w 40"/>
                <a:gd name="T3" fmla="*/ 40 h 40"/>
                <a:gd name="T4" fmla="*/ 0 w 40"/>
                <a:gd name="T5" fmla="*/ 27 h 40"/>
                <a:gd name="T6" fmla="*/ 13 w 40"/>
                <a:gd name="T7" fmla="*/ 0 h 40"/>
                <a:gd name="T8" fmla="*/ 40 w 40"/>
                <a:gd name="T9" fmla="*/ 1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40" y="14"/>
                  </a:moveTo>
                  <a:cubicBezTo>
                    <a:pt x="27" y="22"/>
                    <a:pt x="26" y="25"/>
                    <a:pt x="27" y="40"/>
                  </a:cubicBezTo>
                  <a:cubicBezTo>
                    <a:pt x="19" y="28"/>
                    <a:pt x="15" y="26"/>
                    <a:pt x="0" y="27"/>
                  </a:cubicBezTo>
                  <a:cubicBezTo>
                    <a:pt x="13" y="19"/>
                    <a:pt x="15" y="15"/>
                    <a:pt x="13" y="0"/>
                  </a:cubicBezTo>
                  <a:cubicBezTo>
                    <a:pt x="21" y="13"/>
                    <a:pt x="25" y="15"/>
                    <a:pt x="40" y="14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" name="Freeform 62"/>
            <p:cNvSpPr>
              <a:spLocks/>
            </p:cNvSpPr>
            <p:nvPr/>
          </p:nvSpPr>
          <p:spPr bwMode="auto">
            <a:xfrm>
              <a:off x="3509963" y="1866900"/>
              <a:ext cx="84138" cy="82550"/>
            </a:xfrm>
            <a:custGeom>
              <a:avLst/>
              <a:gdLst>
                <a:gd name="T0" fmla="*/ 40 w 40"/>
                <a:gd name="T1" fmla="*/ 13 h 40"/>
                <a:gd name="T2" fmla="*/ 27 w 40"/>
                <a:gd name="T3" fmla="*/ 40 h 40"/>
                <a:gd name="T4" fmla="*/ 0 w 40"/>
                <a:gd name="T5" fmla="*/ 27 h 40"/>
                <a:gd name="T6" fmla="*/ 13 w 40"/>
                <a:gd name="T7" fmla="*/ 0 h 40"/>
                <a:gd name="T8" fmla="*/ 40 w 40"/>
                <a:gd name="T9" fmla="*/ 1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40" y="13"/>
                  </a:moveTo>
                  <a:cubicBezTo>
                    <a:pt x="27" y="21"/>
                    <a:pt x="26" y="25"/>
                    <a:pt x="27" y="40"/>
                  </a:cubicBezTo>
                  <a:cubicBezTo>
                    <a:pt x="19" y="27"/>
                    <a:pt x="15" y="25"/>
                    <a:pt x="0" y="27"/>
                  </a:cubicBezTo>
                  <a:cubicBezTo>
                    <a:pt x="13" y="18"/>
                    <a:pt x="15" y="15"/>
                    <a:pt x="13" y="0"/>
                  </a:cubicBezTo>
                  <a:cubicBezTo>
                    <a:pt x="21" y="12"/>
                    <a:pt x="25" y="14"/>
                    <a:pt x="40" y="13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" name="Freeform 63"/>
            <p:cNvSpPr>
              <a:spLocks/>
            </p:cNvSpPr>
            <p:nvPr/>
          </p:nvSpPr>
          <p:spPr bwMode="auto">
            <a:xfrm>
              <a:off x="4413250" y="2686050"/>
              <a:ext cx="79375" cy="79375"/>
            </a:xfrm>
            <a:custGeom>
              <a:avLst/>
              <a:gdLst>
                <a:gd name="T0" fmla="*/ 38 w 38"/>
                <a:gd name="T1" fmla="*/ 28 h 38"/>
                <a:gd name="T2" fmla="*/ 10 w 38"/>
                <a:gd name="T3" fmla="*/ 38 h 38"/>
                <a:gd name="T4" fmla="*/ 0 w 38"/>
                <a:gd name="T5" fmla="*/ 9 h 38"/>
                <a:gd name="T6" fmla="*/ 28 w 38"/>
                <a:gd name="T7" fmla="*/ 0 h 38"/>
                <a:gd name="T8" fmla="*/ 38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8" y="28"/>
                  </a:moveTo>
                  <a:cubicBezTo>
                    <a:pt x="23" y="25"/>
                    <a:pt x="20" y="26"/>
                    <a:pt x="10" y="38"/>
                  </a:cubicBezTo>
                  <a:cubicBezTo>
                    <a:pt x="13" y="23"/>
                    <a:pt x="12" y="19"/>
                    <a:pt x="0" y="9"/>
                  </a:cubicBezTo>
                  <a:cubicBezTo>
                    <a:pt x="15" y="12"/>
                    <a:pt x="19" y="11"/>
                    <a:pt x="28" y="0"/>
                  </a:cubicBezTo>
                  <a:cubicBezTo>
                    <a:pt x="25" y="14"/>
                    <a:pt x="27" y="18"/>
                    <a:pt x="38" y="28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8" name="Freeform 64"/>
            <p:cNvSpPr>
              <a:spLocks/>
            </p:cNvSpPr>
            <p:nvPr/>
          </p:nvSpPr>
          <p:spPr bwMode="auto">
            <a:xfrm>
              <a:off x="3087688" y="2884488"/>
              <a:ext cx="79375" cy="80962"/>
            </a:xfrm>
            <a:custGeom>
              <a:avLst/>
              <a:gdLst>
                <a:gd name="T0" fmla="*/ 38 w 38"/>
                <a:gd name="T1" fmla="*/ 29 h 39"/>
                <a:gd name="T2" fmla="*/ 9 w 38"/>
                <a:gd name="T3" fmla="*/ 39 h 39"/>
                <a:gd name="T4" fmla="*/ 0 w 38"/>
                <a:gd name="T5" fmla="*/ 10 h 39"/>
                <a:gd name="T6" fmla="*/ 28 w 38"/>
                <a:gd name="T7" fmla="*/ 0 h 39"/>
                <a:gd name="T8" fmla="*/ 38 w 38"/>
                <a:gd name="T9" fmla="*/ 2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9">
                  <a:moveTo>
                    <a:pt x="38" y="29"/>
                  </a:moveTo>
                  <a:cubicBezTo>
                    <a:pt x="23" y="26"/>
                    <a:pt x="19" y="27"/>
                    <a:pt x="9" y="39"/>
                  </a:cubicBezTo>
                  <a:cubicBezTo>
                    <a:pt x="13" y="24"/>
                    <a:pt x="11" y="20"/>
                    <a:pt x="0" y="10"/>
                  </a:cubicBezTo>
                  <a:cubicBezTo>
                    <a:pt x="14" y="13"/>
                    <a:pt x="18" y="12"/>
                    <a:pt x="28" y="0"/>
                  </a:cubicBezTo>
                  <a:cubicBezTo>
                    <a:pt x="25" y="15"/>
                    <a:pt x="26" y="19"/>
                    <a:pt x="38" y="29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9" name="Freeform 65"/>
            <p:cNvSpPr>
              <a:spLocks/>
            </p:cNvSpPr>
            <p:nvPr/>
          </p:nvSpPr>
          <p:spPr bwMode="auto">
            <a:xfrm>
              <a:off x="4143375" y="2136775"/>
              <a:ext cx="80963" cy="79375"/>
            </a:xfrm>
            <a:custGeom>
              <a:avLst/>
              <a:gdLst>
                <a:gd name="T0" fmla="*/ 39 w 39"/>
                <a:gd name="T1" fmla="*/ 28 h 38"/>
                <a:gd name="T2" fmla="*/ 10 w 39"/>
                <a:gd name="T3" fmla="*/ 38 h 38"/>
                <a:gd name="T4" fmla="*/ 0 w 39"/>
                <a:gd name="T5" fmla="*/ 9 h 38"/>
                <a:gd name="T6" fmla="*/ 29 w 39"/>
                <a:gd name="T7" fmla="*/ 0 h 38"/>
                <a:gd name="T8" fmla="*/ 39 w 39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8">
                  <a:moveTo>
                    <a:pt x="39" y="28"/>
                  </a:moveTo>
                  <a:cubicBezTo>
                    <a:pt x="24" y="25"/>
                    <a:pt x="20" y="26"/>
                    <a:pt x="10" y="38"/>
                  </a:cubicBezTo>
                  <a:cubicBezTo>
                    <a:pt x="13" y="23"/>
                    <a:pt x="12" y="19"/>
                    <a:pt x="0" y="9"/>
                  </a:cubicBezTo>
                  <a:cubicBezTo>
                    <a:pt x="15" y="13"/>
                    <a:pt x="19" y="11"/>
                    <a:pt x="29" y="0"/>
                  </a:cubicBezTo>
                  <a:cubicBezTo>
                    <a:pt x="26" y="14"/>
                    <a:pt x="27" y="18"/>
                    <a:pt x="39" y="28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" name="Freeform 66"/>
            <p:cNvSpPr>
              <a:spLocks/>
            </p:cNvSpPr>
            <p:nvPr/>
          </p:nvSpPr>
          <p:spPr bwMode="auto">
            <a:xfrm>
              <a:off x="4373563" y="3092450"/>
              <a:ext cx="79375" cy="79375"/>
            </a:xfrm>
            <a:custGeom>
              <a:avLst/>
              <a:gdLst>
                <a:gd name="T0" fmla="*/ 38 w 38"/>
                <a:gd name="T1" fmla="*/ 28 h 38"/>
                <a:gd name="T2" fmla="*/ 10 w 38"/>
                <a:gd name="T3" fmla="*/ 38 h 38"/>
                <a:gd name="T4" fmla="*/ 0 w 38"/>
                <a:gd name="T5" fmla="*/ 9 h 38"/>
                <a:gd name="T6" fmla="*/ 28 w 38"/>
                <a:gd name="T7" fmla="*/ 0 h 38"/>
                <a:gd name="T8" fmla="*/ 38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8" y="28"/>
                  </a:moveTo>
                  <a:cubicBezTo>
                    <a:pt x="23" y="25"/>
                    <a:pt x="20" y="26"/>
                    <a:pt x="10" y="38"/>
                  </a:cubicBezTo>
                  <a:cubicBezTo>
                    <a:pt x="13" y="23"/>
                    <a:pt x="12" y="19"/>
                    <a:pt x="0" y="9"/>
                  </a:cubicBezTo>
                  <a:cubicBezTo>
                    <a:pt x="15" y="12"/>
                    <a:pt x="19" y="11"/>
                    <a:pt x="28" y="0"/>
                  </a:cubicBezTo>
                  <a:cubicBezTo>
                    <a:pt x="25" y="14"/>
                    <a:pt x="27" y="18"/>
                    <a:pt x="38" y="28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1" name="Freeform 67"/>
            <p:cNvSpPr>
              <a:spLocks/>
            </p:cNvSpPr>
            <p:nvPr/>
          </p:nvSpPr>
          <p:spPr bwMode="auto">
            <a:xfrm>
              <a:off x="3778250" y="2686050"/>
              <a:ext cx="79375" cy="79375"/>
            </a:xfrm>
            <a:custGeom>
              <a:avLst/>
              <a:gdLst>
                <a:gd name="T0" fmla="*/ 38 w 38"/>
                <a:gd name="T1" fmla="*/ 28 h 38"/>
                <a:gd name="T2" fmla="*/ 9 w 38"/>
                <a:gd name="T3" fmla="*/ 38 h 38"/>
                <a:gd name="T4" fmla="*/ 0 w 38"/>
                <a:gd name="T5" fmla="*/ 9 h 38"/>
                <a:gd name="T6" fmla="*/ 28 w 38"/>
                <a:gd name="T7" fmla="*/ 0 h 38"/>
                <a:gd name="T8" fmla="*/ 38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8" y="28"/>
                  </a:moveTo>
                  <a:cubicBezTo>
                    <a:pt x="23" y="25"/>
                    <a:pt x="19" y="26"/>
                    <a:pt x="9" y="38"/>
                  </a:cubicBezTo>
                  <a:cubicBezTo>
                    <a:pt x="12" y="23"/>
                    <a:pt x="11" y="19"/>
                    <a:pt x="0" y="9"/>
                  </a:cubicBezTo>
                  <a:cubicBezTo>
                    <a:pt x="14" y="12"/>
                    <a:pt x="18" y="11"/>
                    <a:pt x="28" y="0"/>
                  </a:cubicBezTo>
                  <a:cubicBezTo>
                    <a:pt x="25" y="14"/>
                    <a:pt x="26" y="18"/>
                    <a:pt x="38" y="28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2" name="Freeform 68"/>
            <p:cNvSpPr>
              <a:spLocks/>
            </p:cNvSpPr>
            <p:nvPr/>
          </p:nvSpPr>
          <p:spPr bwMode="auto">
            <a:xfrm>
              <a:off x="3167063" y="2508250"/>
              <a:ext cx="79375" cy="79375"/>
            </a:xfrm>
            <a:custGeom>
              <a:avLst/>
              <a:gdLst>
                <a:gd name="T0" fmla="*/ 38 w 38"/>
                <a:gd name="T1" fmla="*/ 28 h 38"/>
                <a:gd name="T2" fmla="*/ 9 w 38"/>
                <a:gd name="T3" fmla="*/ 38 h 38"/>
                <a:gd name="T4" fmla="*/ 0 w 38"/>
                <a:gd name="T5" fmla="*/ 10 h 38"/>
                <a:gd name="T6" fmla="*/ 28 w 38"/>
                <a:gd name="T7" fmla="*/ 0 h 38"/>
                <a:gd name="T8" fmla="*/ 38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8" y="28"/>
                  </a:moveTo>
                  <a:cubicBezTo>
                    <a:pt x="23" y="25"/>
                    <a:pt x="19" y="26"/>
                    <a:pt x="9" y="38"/>
                  </a:cubicBezTo>
                  <a:cubicBezTo>
                    <a:pt x="13" y="23"/>
                    <a:pt x="11" y="19"/>
                    <a:pt x="0" y="10"/>
                  </a:cubicBezTo>
                  <a:cubicBezTo>
                    <a:pt x="14" y="13"/>
                    <a:pt x="18" y="11"/>
                    <a:pt x="28" y="0"/>
                  </a:cubicBezTo>
                  <a:cubicBezTo>
                    <a:pt x="25" y="14"/>
                    <a:pt x="26" y="18"/>
                    <a:pt x="38" y="28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8040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0" y="1241854"/>
            <a:ext cx="5772150" cy="561614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34203">
            <a:off x="2329382" y="803338"/>
            <a:ext cx="2721549" cy="5989359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6662477" y="3130538"/>
            <a:ext cx="3967077" cy="1334958"/>
            <a:chOff x="1102976" y="2376218"/>
            <a:chExt cx="3967077" cy="1334958"/>
          </a:xfrm>
        </p:grpSpPr>
        <p:sp>
          <p:nvSpPr>
            <p:cNvPr id="21" name="文本框 20"/>
            <p:cNvSpPr txBox="1"/>
            <p:nvPr/>
          </p:nvSpPr>
          <p:spPr>
            <a:xfrm>
              <a:off x="1102976" y="2757069"/>
              <a:ext cx="396707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我们工作室致力于专业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PPT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模板的发布，课件及汇报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PPT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的美化，并为您提供专业的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PPT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个性定制服务。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单击此处添加您的文字内容。本模板的所有素材和逻辑图表，均可自由编辑替换和移动。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102976" y="2376218"/>
              <a:ext cx="233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论文综述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3122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" y="1849152"/>
            <a:ext cx="6715760" cy="3151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545592" y="2564520"/>
            <a:ext cx="3862664" cy="558840"/>
            <a:chOff x="475489" y="2697110"/>
            <a:chExt cx="3862664" cy="558840"/>
          </a:xfrm>
        </p:grpSpPr>
        <p:sp>
          <p:nvSpPr>
            <p:cNvPr id="44" name="文本框 43"/>
            <p:cNvSpPr txBox="1"/>
            <p:nvPr/>
          </p:nvSpPr>
          <p:spPr>
            <a:xfrm>
              <a:off x="475489" y="2697110"/>
              <a:ext cx="2377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论文综述</a:t>
              </a: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600748" y="3255950"/>
              <a:ext cx="3737405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矩形 42"/>
          <p:cNvSpPr/>
          <p:nvPr/>
        </p:nvSpPr>
        <p:spPr>
          <a:xfrm>
            <a:off x="566928" y="3300125"/>
            <a:ext cx="55709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模板的所有素材和逻辑图表，均可自由编辑替换和移动。本模板的所有素材和逻辑图表，均可自由编辑替换和移动。本模板的所有素材和逻辑图表，均可自由编辑替换和移动。本模板的所有素材和逻辑图表，均可自由编辑替换和移动。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7034981" y="1849151"/>
            <a:ext cx="5014143" cy="3911866"/>
            <a:chOff x="7034981" y="1849151"/>
            <a:chExt cx="5014143" cy="3911866"/>
          </a:xfrm>
        </p:grpSpPr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4981" y="1849151"/>
              <a:ext cx="5014143" cy="3911866"/>
            </a:xfrm>
            <a:prstGeom prst="rect">
              <a:avLst/>
            </a:prstGeom>
          </p:spPr>
        </p:pic>
        <p:sp>
          <p:nvSpPr>
            <p:cNvPr id="48" name="矩形 47"/>
            <p:cNvSpPr/>
            <p:nvPr/>
          </p:nvSpPr>
          <p:spPr>
            <a:xfrm>
              <a:off x="7510469" y="2046514"/>
              <a:ext cx="4100960" cy="22497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32477" y="2269984"/>
              <a:ext cx="2984556" cy="18906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6126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/>
          <p:cNvSpPr/>
          <p:nvPr/>
        </p:nvSpPr>
        <p:spPr>
          <a:xfrm>
            <a:off x="1668976" y="3129331"/>
            <a:ext cx="889762" cy="8897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113857" y="4173436"/>
            <a:ext cx="774050" cy="7740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940303" y="4712423"/>
            <a:ext cx="657938" cy="6579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788545" y="4983257"/>
            <a:ext cx="551227" cy="5512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521977" y="4790066"/>
            <a:ext cx="449627" cy="4496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5076396" y="4405559"/>
            <a:ext cx="384507" cy="3845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5321045" y="4067709"/>
            <a:ext cx="279715" cy="2797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5447966" y="3774117"/>
            <a:ext cx="235457" cy="2354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5542418" y="3382693"/>
            <a:ext cx="279715" cy="27971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682276" y="2878296"/>
            <a:ext cx="384507" cy="38450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6066783" y="2308733"/>
            <a:ext cx="449627" cy="44962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6653828" y="1732713"/>
            <a:ext cx="551227" cy="55122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7412121" y="1403744"/>
            <a:ext cx="657938" cy="65793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8395462" y="1621301"/>
            <a:ext cx="774050" cy="7740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9206011" y="2283940"/>
            <a:ext cx="889762" cy="88976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9824460" y="3284806"/>
            <a:ext cx="1062618" cy="106261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957236" y="3632915"/>
            <a:ext cx="1857025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本模板的所有素材和逻辑图表，均可自由编辑替换和移动。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757975" y="3566582"/>
            <a:ext cx="1913303" cy="1023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本模板的所有素材和逻辑图表，均可自由编辑替换和移动。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744651" y="2453739"/>
            <a:ext cx="1913303" cy="1023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本模板的所有素材和逻辑图表，均可自由编辑替换和移动。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304241" y="2453739"/>
            <a:ext cx="1913303" cy="1023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本模板的所有素材和逻辑图表，均可自由编辑替换和移动。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6438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757057" y="2418288"/>
            <a:ext cx="2677886" cy="1239312"/>
          </a:xfrm>
          <a:prstGeom prst="rect">
            <a:avLst/>
          </a:prstGeom>
          <a:noFill/>
          <a:ln w="31750">
            <a:solidFill>
              <a:srgbClr val="0215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402799" y="2268181"/>
            <a:ext cx="1410788" cy="4582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4" y="5472331"/>
            <a:ext cx="12192000" cy="1412963"/>
          </a:xfrm>
          <a:prstGeom prst="rect">
            <a:avLst/>
          </a:prstGeom>
          <a:solidFill>
            <a:srgbClr val="021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130401" y="690826"/>
            <a:ext cx="1931199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9900" cap="none" spc="0" dirty="0">
                <a:ln w="0"/>
                <a:solidFill>
                  <a:srgbClr val="0215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9900" cap="none" spc="0" dirty="0">
              <a:ln w="0"/>
              <a:solidFill>
                <a:srgbClr val="0215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副标题 2"/>
          <p:cNvSpPr txBox="1">
            <a:spLocks/>
          </p:cNvSpPr>
          <p:nvPr/>
        </p:nvSpPr>
        <p:spPr>
          <a:xfrm>
            <a:off x="4271265" y="4487995"/>
            <a:ext cx="3673856" cy="588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pc="100" dirty="0">
                <a:solidFill>
                  <a:srgbClr val="0215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研究过程及方法</a:t>
            </a: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4087621" y="3995643"/>
            <a:ext cx="4016757" cy="342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1600" dirty="0">
                <a:solidFill>
                  <a:srgbClr val="0215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025368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右箭头 15"/>
          <p:cNvSpPr/>
          <p:nvPr/>
        </p:nvSpPr>
        <p:spPr>
          <a:xfrm>
            <a:off x="7436293" y="2154182"/>
            <a:ext cx="3916630" cy="944380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3971842" y="1915884"/>
            <a:ext cx="3916630" cy="944380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右箭头 31"/>
          <p:cNvSpPr/>
          <p:nvPr/>
        </p:nvSpPr>
        <p:spPr>
          <a:xfrm>
            <a:off x="521429" y="1686035"/>
            <a:ext cx="3916630" cy="944380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Freeform 35"/>
          <p:cNvSpPr>
            <a:spLocks/>
          </p:cNvSpPr>
          <p:nvPr/>
        </p:nvSpPr>
        <p:spPr bwMode="auto">
          <a:xfrm rot="5400000">
            <a:off x="4937051" y="2215594"/>
            <a:ext cx="237356" cy="379305"/>
          </a:xfrm>
          <a:custGeom>
            <a:avLst/>
            <a:gdLst>
              <a:gd name="T0" fmla="*/ 102 w 102"/>
              <a:gd name="T1" fmla="*/ 92 h 163"/>
              <a:gd name="T2" fmla="*/ 0 w 102"/>
              <a:gd name="T3" fmla="*/ 0 h 163"/>
              <a:gd name="T4" fmla="*/ 0 w 102"/>
              <a:gd name="T5" fmla="*/ 0 h 163"/>
              <a:gd name="T6" fmla="*/ 0 w 102"/>
              <a:gd name="T7" fmla="*/ 0 h 163"/>
              <a:gd name="T8" fmla="*/ 0 w 102"/>
              <a:gd name="T9" fmla="*/ 0 h 163"/>
              <a:gd name="T10" fmla="*/ 0 w 102"/>
              <a:gd name="T11" fmla="*/ 138 h 163"/>
              <a:gd name="T12" fmla="*/ 36 w 102"/>
              <a:gd name="T13" fmla="*/ 114 h 163"/>
              <a:gd name="T14" fmla="*/ 58 w 102"/>
              <a:gd name="T15" fmla="*/ 163 h 163"/>
              <a:gd name="T16" fmla="*/ 83 w 102"/>
              <a:gd name="T17" fmla="*/ 152 h 163"/>
              <a:gd name="T18" fmla="*/ 61 w 102"/>
              <a:gd name="T19" fmla="*/ 103 h 163"/>
              <a:gd name="T20" fmla="*/ 102 w 102"/>
              <a:gd name="T21" fmla="*/ 9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2" h="163">
                <a:moveTo>
                  <a:pt x="102" y="92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138"/>
                </a:lnTo>
                <a:lnTo>
                  <a:pt x="36" y="114"/>
                </a:lnTo>
                <a:lnTo>
                  <a:pt x="58" y="163"/>
                </a:lnTo>
                <a:lnTo>
                  <a:pt x="83" y="152"/>
                </a:lnTo>
                <a:lnTo>
                  <a:pt x="61" y="103"/>
                </a:lnTo>
                <a:lnTo>
                  <a:pt x="102" y="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209646" y="1938381"/>
            <a:ext cx="381633" cy="381631"/>
            <a:chOff x="2890838" y="1998664"/>
            <a:chExt cx="260351" cy="260350"/>
          </a:xfrm>
          <a:solidFill>
            <a:schemeClr val="bg1"/>
          </a:solidFill>
        </p:grpSpPr>
        <p:sp>
          <p:nvSpPr>
            <p:cNvPr id="35" name="Freeform 79"/>
            <p:cNvSpPr>
              <a:spLocks/>
            </p:cNvSpPr>
            <p:nvPr/>
          </p:nvSpPr>
          <p:spPr bwMode="auto">
            <a:xfrm>
              <a:off x="3000376" y="1998664"/>
              <a:ext cx="150813" cy="149225"/>
            </a:xfrm>
            <a:custGeom>
              <a:avLst/>
              <a:gdLst>
                <a:gd name="T0" fmla="*/ 47 w 95"/>
                <a:gd name="T1" fmla="*/ 0 h 94"/>
                <a:gd name="T2" fmla="*/ 0 w 95"/>
                <a:gd name="T3" fmla="*/ 47 h 94"/>
                <a:gd name="T4" fmla="*/ 47 w 95"/>
                <a:gd name="T5" fmla="*/ 94 h 94"/>
                <a:gd name="T6" fmla="*/ 95 w 95"/>
                <a:gd name="T7" fmla="*/ 47 h 94"/>
                <a:gd name="T8" fmla="*/ 47 w 95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94">
                  <a:moveTo>
                    <a:pt x="47" y="0"/>
                  </a:moveTo>
                  <a:lnTo>
                    <a:pt x="0" y="47"/>
                  </a:lnTo>
                  <a:lnTo>
                    <a:pt x="47" y="94"/>
                  </a:lnTo>
                  <a:lnTo>
                    <a:pt x="95" y="47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6" name="Freeform 80"/>
            <p:cNvSpPr>
              <a:spLocks noEditPoints="1"/>
            </p:cNvSpPr>
            <p:nvPr/>
          </p:nvSpPr>
          <p:spPr bwMode="auto">
            <a:xfrm>
              <a:off x="2890838" y="2097089"/>
              <a:ext cx="158750" cy="161925"/>
            </a:xfrm>
            <a:custGeom>
              <a:avLst/>
              <a:gdLst>
                <a:gd name="T0" fmla="*/ 25 w 178"/>
                <a:gd name="T1" fmla="*/ 71 h 179"/>
                <a:gd name="T2" fmla="*/ 0 w 178"/>
                <a:gd name="T3" fmla="*/ 152 h 179"/>
                <a:gd name="T4" fmla="*/ 27 w 178"/>
                <a:gd name="T5" fmla="*/ 179 h 179"/>
                <a:gd name="T6" fmla="*/ 108 w 178"/>
                <a:gd name="T7" fmla="*/ 153 h 179"/>
                <a:gd name="T8" fmla="*/ 178 w 178"/>
                <a:gd name="T9" fmla="*/ 57 h 179"/>
                <a:gd name="T10" fmla="*/ 121 w 178"/>
                <a:gd name="T11" fmla="*/ 0 h 179"/>
                <a:gd name="T12" fmla="*/ 25 w 178"/>
                <a:gd name="T13" fmla="*/ 71 h 179"/>
                <a:gd name="T14" fmla="*/ 81 w 178"/>
                <a:gd name="T15" fmla="*/ 120 h 179"/>
                <a:gd name="T16" fmla="*/ 59 w 178"/>
                <a:gd name="T17" fmla="*/ 120 h 179"/>
                <a:gd name="T18" fmla="*/ 59 w 178"/>
                <a:gd name="T19" fmla="*/ 98 h 179"/>
                <a:gd name="T20" fmla="*/ 81 w 178"/>
                <a:gd name="T21" fmla="*/ 98 h 179"/>
                <a:gd name="T22" fmla="*/ 81 w 178"/>
                <a:gd name="T23" fmla="*/ 12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8" h="179">
                  <a:moveTo>
                    <a:pt x="25" y="71"/>
                  </a:moveTo>
                  <a:cubicBezTo>
                    <a:pt x="38" y="88"/>
                    <a:pt x="27" y="122"/>
                    <a:pt x="0" y="152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57" y="152"/>
                    <a:pt x="91" y="141"/>
                    <a:pt x="108" y="153"/>
                  </a:cubicBezTo>
                  <a:cubicBezTo>
                    <a:pt x="178" y="57"/>
                    <a:pt x="178" y="57"/>
                    <a:pt x="178" y="57"/>
                  </a:cubicBezTo>
                  <a:cubicBezTo>
                    <a:pt x="121" y="0"/>
                    <a:pt x="121" y="0"/>
                    <a:pt x="121" y="0"/>
                  </a:cubicBezTo>
                  <a:lnTo>
                    <a:pt x="25" y="71"/>
                  </a:lnTo>
                  <a:close/>
                  <a:moveTo>
                    <a:pt x="81" y="120"/>
                  </a:moveTo>
                  <a:cubicBezTo>
                    <a:pt x="75" y="126"/>
                    <a:pt x="65" y="126"/>
                    <a:pt x="59" y="120"/>
                  </a:cubicBezTo>
                  <a:cubicBezTo>
                    <a:pt x="53" y="114"/>
                    <a:pt x="53" y="104"/>
                    <a:pt x="59" y="98"/>
                  </a:cubicBezTo>
                  <a:cubicBezTo>
                    <a:pt x="65" y="91"/>
                    <a:pt x="75" y="91"/>
                    <a:pt x="81" y="98"/>
                  </a:cubicBezTo>
                  <a:cubicBezTo>
                    <a:pt x="88" y="104"/>
                    <a:pt x="88" y="114"/>
                    <a:pt x="81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7" name="Freeform 204"/>
          <p:cNvSpPr>
            <a:spLocks noEditPoints="1"/>
          </p:cNvSpPr>
          <p:nvPr/>
        </p:nvSpPr>
        <p:spPr bwMode="auto">
          <a:xfrm>
            <a:off x="8155864" y="2443656"/>
            <a:ext cx="379305" cy="381631"/>
          </a:xfrm>
          <a:custGeom>
            <a:avLst/>
            <a:gdLst>
              <a:gd name="T0" fmla="*/ 207 w 288"/>
              <a:gd name="T1" fmla="*/ 0 h 288"/>
              <a:gd name="T2" fmla="*/ 152 w 288"/>
              <a:gd name="T3" fmla="*/ 22 h 288"/>
              <a:gd name="T4" fmla="*/ 21 w 288"/>
              <a:gd name="T5" fmla="*/ 153 h 288"/>
              <a:gd name="T6" fmla="*/ 0 w 288"/>
              <a:gd name="T7" fmla="*/ 207 h 288"/>
              <a:gd name="T8" fmla="*/ 81 w 288"/>
              <a:gd name="T9" fmla="*/ 288 h 288"/>
              <a:gd name="T10" fmla="*/ 81 w 288"/>
              <a:gd name="T11" fmla="*/ 288 h 288"/>
              <a:gd name="T12" fmla="*/ 135 w 288"/>
              <a:gd name="T13" fmla="*/ 267 h 288"/>
              <a:gd name="T14" fmla="*/ 266 w 288"/>
              <a:gd name="T15" fmla="*/ 136 h 288"/>
              <a:gd name="T16" fmla="*/ 288 w 288"/>
              <a:gd name="T17" fmla="*/ 81 h 288"/>
              <a:gd name="T18" fmla="*/ 288 w 288"/>
              <a:gd name="T19" fmla="*/ 81 h 288"/>
              <a:gd name="T20" fmla="*/ 207 w 288"/>
              <a:gd name="T21" fmla="*/ 0 h 288"/>
              <a:gd name="T22" fmla="*/ 18 w 288"/>
              <a:gd name="T23" fmla="*/ 207 h 288"/>
              <a:gd name="T24" fmla="*/ 34 w 288"/>
              <a:gd name="T25" fmla="*/ 165 h 288"/>
              <a:gd name="T26" fmla="*/ 84 w 288"/>
              <a:gd name="T27" fmla="*/ 115 h 288"/>
              <a:gd name="T28" fmla="*/ 173 w 288"/>
              <a:gd name="T29" fmla="*/ 204 h 288"/>
              <a:gd name="T30" fmla="*/ 123 w 288"/>
              <a:gd name="T31" fmla="*/ 254 h 288"/>
              <a:gd name="T32" fmla="*/ 81 w 288"/>
              <a:gd name="T33" fmla="*/ 271 h 288"/>
              <a:gd name="T34" fmla="*/ 18 w 288"/>
              <a:gd name="T35" fmla="*/ 207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8" h="288">
                <a:moveTo>
                  <a:pt x="207" y="0"/>
                </a:moveTo>
                <a:cubicBezTo>
                  <a:pt x="186" y="0"/>
                  <a:pt x="166" y="8"/>
                  <a:pt x="152" y="22"/>
                </a:cubicBezTo>
                <a:cubicBezTo>
                  <a:pt x="21" y="153"/>
                  <a:pt x="21" y="153"/>
                  <a:pt x="21" y="153"/>
                </a:cubicBezTo>
                <a:cubicBezTo>
                  <a:pt x="8" y="167"/>
                  <a:pt x="0" y="186"/>
                  <a:pt x="0" y="207"/>
                </a:cubicBezTo>
                <a:cubicBezTo>
                  <a:pt x="0" y="252"/>
                  <a:pt x="36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102" y="288"/>
                  <a:pt x="121" y="280"/>
                  <a:pt x="135" y="267"/>
                </a:cubicBezTo>
                <a:cubicBezTo>
                  <a:pt x="266" y="136"/>
                  <a:pt x="266" y="136"/>
                  <a:pt x="266" y="136"/>
                </a:cubicBezTo>
                <a:cubicBezTo>
                  <a:pt x="279" y="122"/>
                  <a:pt x="288" y="102"/>
                  <a:pt x="288" y="81"/>
                </a:cubicBezTo>
                <a:cubicBezTo>
                  <a:pt x="288" y="81"/>
                  <a:pt x="288" y="81"/>
                  <a:pt x="288" y="81"/>
                </a:cubicBezTo>
                <a:cubicBezTo>
                  <a:pt x="288" y="36"/>
                  <a:pt x="252" y="0"/>
                  <a:pt x="207" y="0"/>
                </a:cubicBezTo>
                <a:close/>
                <a:moveTo>
                  <a:pt x="18" y="207"/>
                </a:moveTo>
                <a:cubicBezTo>
                  <a:pt x="18" y="192"/>
                  <a:pt x="23" y="177"/>
                  <a:pt x="34" y="165"/>
                </a:cubicBezTo>
                <a:cubicBezTo>
                  <a:pt x="84" y="115"/>
                  <a:pt x="84" y="115"/>
                  <a:pt x="84" y="115"/>
                </a:cubicBezTo>
                <a:cubicBezTo>
                  <a:pt x="173" y="204"/>
                  <a:pt x="173" y="204"/>
                  <a:pt x="173" y="204"/>
                </a:cubicBezTo>
                <a:cubicBezTo>
                  <a:pt x="123" y="254"/>
                  <a:pt x="123" y="254"/>
                  <a:pt x="123" y="254"/>
                </a:cubicBezTo>
                <a:cubicBezTo>
                  <a:pt x="111" y="265"/>
                  <a:pt x="96" y="271"/>
                  <a:pt x="81" y="271"/>
                </a:cubicBezTo>
                <a:cubicBezTo>
                  <a:pt x="46" y="271"/>
                  <a:pt x="18" y="242"/>
                  <a:pt x="18" y="2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936719" y="194927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添加标题</a:t>
            </a:r>
          </a:p>
        </p:txBody>
      </p:sp>
      <p:sp>
        <p:nvSpPr>
          <p:cNvPr id="39" name="矩形 38"/>
          <p:cNvSpPr/>
          <p:nvPr/>
        </p:nvSpPr>
        <p:spPr>
          <a:xfrm>
            <a:off x="5384237" y="220970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添加标题</a:t>
            </a:r>
          </a:p>
        </p:txBody>
      </p:sp>
      <p:sp>
        <p:nvSpPr>
          <p:cNvPr id="40" name="矩形 39"/>
          <p:cNvSpPr/>
          <p:nvPr/>
        </p:nvSpPr>
        <p:spPr>
          <a:xfrm>
            <a:off x="8887163" y="242517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添加标题</a:t>
            </a:r>
          </a:p>
        </p:txBody>
      </p:sp>
      <p:sp>
        <p:nvSpPr>
          <p:cNvPr id="41" name="矩形 40"/>
          <p:cNvSpPr/>
          <p:nvPr/>
        </p:nvSpPr>
        <p:spPr>
          <a:xfrm>
            <a:off x="1091816" y="2821245"/>
            <a:ext cx="251335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本模板的所有素材和逻辑图表，均可自由编辑替换和移动。本模板的所有素材和逻辑图表，均可自由编辑替换和移动。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556267" y="3090113"/>
            <a:ext cx="251335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本模板的所有素材和逻辑图表，均可自由编辑替换和移动。本模板的所有素材和逻辑图表，均可自由编辑替换和移动。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137932" y="3352199"/>
            <a:ext cx="251335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本模板的所有素材和逻辑图表，均可自由编辑替换和移动。本模板的所有素材和逻辑图表，均可自由编辑替换和移动。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2798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>
            <a:stCxn id="19" idx="4"/>
          </p:cNvCxnSpPr>
          <p:nvPr/>
        </p:nvCxnSpPr>
        <p:spPr>
          <a:xfrm flipH="1" flipV="1">
            <a:off x="1858369" y="2892196"/>
            <a:ext cx="1" cy="68713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 flipV="1">
            <a:off x="3076836" y="3579331"/>
            <a:ext cx="1" cy="68713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 flipV="1">
            <a:off x="6072861" y="2854054"/>
            <a:ext cx="1" cy="68713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 flipV="1">
            <a:off x="7055381" y="3579330"/>
            <a:ext cx="1" cy="68713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 flipV="1">
            <a:off x="9693994" y="2821644"/>
            <a:ext cx="1" cy="68713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 flipV="1">
            <a:off x="10504653" y="3514759"/>
            <a:ext cx="1" cy="68713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1443193" y="2080985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619636" y="4201897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5625999" y="1977796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6598181" y="4201897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9229207" y="1964366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0047453" y="4201897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Freeform 27"/>
          <p:cNvSpPr>
            <a:spLocks noEditPoints="1"/>
          </p:cNvSpPr>
          <p:nvPr/>
        </p:nvSpPr>
        <p:spPr bwMode="auto">
          <a:xfrm>
            <a:off x="1679636" y="2288153"/>
            <a:ext cx="474663" cy="396875"/>
          </a:xfrm>
          <a:custGeom>
            <a:avLst/>
            <a:gdLst>
              <a:gd name="T0" fmla="*/ 77 w 192"/>
              <a:gd name="T1" fmla="*/ 33 h 161"/>
              <a:gd name="T2" fmla="*/ 152 w 192"/>
              <a:gd name="T3" fmla="*/ 4 h 161"/>
              <a:gd name="T4" fmla="*/ 51 w 192"/>
              <a:gd name="T5" fmla="*/ 33 h 161"/>
              <a:gd name="T6" fmla="*/ 0 w 192"/>
              <a:gd name="T7" fmla="*/ 37 h 161"/>
              <a:gd name="T8" fmla="*/ 4 w 192"/>
              <a:gd name="T9" fmla="*/ 161 h 161"/>
              <a:gd name="T10" fmla="*/ 192 w 192"/>
              <a:gd name="T11" fmla="*/ 157 h 161"/>
              <a:gd name="T12" fmla="*/ 188 w 192"/>
              <a:gd name="T13" fmla="*/ 33 h 161"/>
              <a:gd name="T14" fmla="*/ 20 w 192"/>
              <a:gd name="T15" fmla="*/ 129 h 161"/>
              <a:gd name="T16" fmla="*/ 20 w 192"/>
              <a:gd name="T17" fmla="*/ 121 h 161"/>
              <a:gd name="T18" fmla="*/ 88 w 192"/>
              <a:gd name="T19" fmla="*/ 125 h 161"/>
              <a:gd name="T20" fmla="*/ 84 w 192"/>
              <a:gd name="T21" fmla="*/ 113 h 161"/>
              <a:gd name="T22" fmla="*/ 16 w 192"/>
              <a:gd name="T23" fmla="*/ 109 h 161"/>
              <a:gd name="T24" fmla="*/ 84 w 192"/>
              <a:gd name="T25" fmla="*/ 105 h 161"/>
              <a:gd name="T26" fmla="*/ 84 w 192"/>
              <a:gd name="T27" fmla="*/ 113 h 161"/>
              <a:gd name="T28" fmla="*/ 20 w 192"/>
              <a:gd name="T29" fmla="*/ 97 h 161"/>
              <a:gd name="T30" fmla="*/ 20 w 192"/>
              <a:gd name="T31" fmla="*/ 89 h 161"/>
              <a:gd name="T32" fmla="*/ 88 w 192"/>
              <a:gd name="T33" fmla="*/ 93 h 161"/>
              <a:gd name="T34" fmla="*/ 84 w 192"/>
              <a:gd name="T35" fmla="*/ 81 h 161"/>
              <a:gd name="T36" fmla="*/ 16 w 192"/>
              <a:gd name="T37" fmla="*/ 77 h 161"/>
              <a:gd name="T38" fmla="*/ 84 w 192"/>
              <a:gd name="T39" fmla="*/ 73 h 161"/>
              <a:gd name="T40" fmla="*/ 84 w 192"/>
              <a:gd name="T41" fmla="*/ 81 h 161"/>
              <a:gd name="T42" fmla="*/ 20 w 192"/>
              <a:gd name="T43" fmla="*/ 65 h 161"/>
              <a:gd name="T44" fmla="*/ 20 w 192"/>
              <a:gd name="T45" fmla="*/ 57 h 161"/>
              <a:gd name="T46" fmla="*/ 88 w 192"/>
              <a:gd name="T47" fmla="*/ 61 h 161"/>
              <a:gd name="T48" fmla="*/ 116 w 192"/>
              <a:gd name="T49" fmla="*/ 129 h 161"/>
              <a:gd name="T50" fmla="*/ 116 w 192"/>
              <a:gd name="T51" fmla="*/ 105 h 161"/>
              <a:gd name="T52" fmla="*/ 116 w 192"/>
              <a:gd name="T53" fmla="*/ 129 h 161"/>
              <a:gd name="T54" fmla="*/ 144 w 192"/>
              <a:gd name="T55" fmla="*/ 117 h 161"/>
              <a:gd name="T56" fmla="*/ 168 w 192"/>
              <a:gd name="T57" fmla="*/ 117 h 161"/>
              <a:gd name="T58" fmla="*/ 168 w 192"/>
              <a:gd name="T59" fmla="*/ 89 h 161"/>
              <a:gd name="T60" fmla="*/ 151 w 192"/>
              <a:gd name="T61" fmla="*/ 79 h 161"/>
              <a:gd name="T62" fmla="*/ 145 w 192"/>
              <a:gd name="T63" fmla="*/ 74 h 161"/>
              <a:gd name="T64" fmla="*/ 104 w 192"/>
              <a:gd name="T65" fmla="*/ 89 h 161"/>
              <a:gd name="T66" fmla="*/ 168 w 192"/>
              <a:gd name="T67" fmla="*/ 65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92" h="161">
                <a:moveTo>
                  <a:pt x="188" y="33"/>
                </a:moveTo>
                <a:cubicBezTo>
                  <a:pt x="77" y="33"/>
                  <a:pt x="77" y="33"/>
                  <a:pt x="77" y="33"/>
                </a:cubicBezTo>
                <a:cubicBezTo>
                  <a:pt x="149" y="9"/>
                  <a:pt x="149" y="9"/>
                  <a:pt x="149" y="9"/>
                </a:cubicBezTo>
                <a:cubicBezTo>
                  <a:pt x="152" y="8"/>
                  <a:pt x="153" y="6"/>
                  <a:pt x="152" y="4"/>
                </a:cubicBezTo>
                <a:cubicBezTo>
                  <a:pt x="151" y="2"/>
                  <a:pt x="149" y="0"/>
                  <a:pt x="147" y="1"/>
                </a:cubicBezTo>
                <a:cubicBezTo>
                  <a:pt x="51" y="33"/>
                  <a:pt x="51" y="33"/>
                  <a:pt x="51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2" y="33"/>
                  <a:pt x="0" y="35"/>
                  <a:pt x="0" y="37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59"/>
                  <a:pt x="2" y="161"/>
                  <a:pt x="4" y="161"/>
                </a:cubicBezTo>
                <a:cubicBezTo>
                  <a:pt x="188" y="161"/>
                  <a:pt x="188" y="161"/>
                  <a:pt x="188" y="161"/>
                </a:cubicBezTo>
                <a:cubicBezTo>
                  <a:pt x="190" y="161"/>
                  <a:pt x="192" y="159"/>
                  <a:pt x="192" y="157"/>
                </a:cubicBezTo>
                <a:cubicBezTo>
                  <a:pt x="192" y="37"/>
                  <a:pt x="192" y="37"/>
                  <a:pt x="192" y="37"/>
                </a:cubicBezTo>
                <a:cubicBezTo>
                  <a:pt x="192" y="35"/>
                  <a:pt x="190" y="33"/>
                  <a:pt x="188" y="33"/>
                </a:cubicBezTo>
                <a:close/>
                <a:moveTo>
                  <a:pt x="84" y="129"/>
                </a:moveTo>
                <a:cubicBezTo>
                  <a:pt x="20" y="129"/>
                  <a:pt x="20" y="129"/>
                  <a:pt x="20" y="129"/>
                </a:cubicBezTo>
                <a:cubicBezTo>
                  <a:pt x="18" y="129"/>
                  <a:pt x="16" y="127"/>
                  <a:pt x="16" y="125"/>
                </a:cubicBezTo>
                <a:cubicBezTo>
                  <a:pt x="16" y="123"/>
                  <a:pt x="18" y="121"/>
                  <a:pt x="20" y="121"/>
                </a:cubicBezTo>
                <a:cubicBezTo>
                  <a:pt x="84" y="121"/>
                  <a:pt x="84" y="121"/>
                  <a:pt x="84" y="121"/>
                </a:cubicBezTo>
                <a:cubicBezTo>
                  <a:pt x="86" y="121"/>
                  <a:pt x="88" y="123"/>
                  <a:pt x="88" y="125"/>
                </a:cubicBezTo>
                <a:cubicBezTo>
                  <a:pt x="88" y="127"/>
                  <a:pt x="86" y="129"/>
                  <a:pt x="84" y="129"/>
                </a:cubicBezTo>
                <a:close/>
                <a:moveTo>
                  <a:pt x="84" y="113"/>
                </a:moveTo>
                <a:cubicBezTo>
                  <a:pt x="20" y="113"/>
                  <a:pt x="20" y="113"/>
                  <a:pt x="20" y="113"/>
                </a:cubicBezTo>
                <a:cubicBezTo>
                  <a:pt x="18" y="113"/>
                  <a:pt x="16" y="111"/>
                  <a:pt x="16" y="109"/>
                </a:cubicBezTo>
                <a:cubicBezTo>
                  <a:pt x="16" y="107"/>
                  <a:pt x="18" y="105"/>
                  <a:pt x="20" y="105"/>
                </a:cubicBezTo>
                <a:cubicBezTo>
                  <a:pt x="84" y="105"/>
                  <a:pt x="84" y="105"/>
                  <a:pt x="84" y="105"/>
                </a:cubicBezTo>
                <a:cubicBezTo>
                  <a:pt x="86" y="105"/>
                  <a:pt x="88" y="107"/>
                  <a:pt x="88" y="109"/>
                </a:cubicBezTo>
                <a:cubicBezTo>
                  <a:pt x="88" y="111"/>
                  <a:pt x="86" y="113"/>
                  <a:pt x="84" y="113"/>
                </a:cubicBezTo>
                <a:close/>
                <a:moveTo>
                  <a:pt x="84" y="97"/>
                </a:moveTo>
                <a:cubicBezTo>
                  <a:pt x="20" y="97"/>
                  <a:pt x="20" y="97"/>
                  <a:pt x="20" y="97"/>
                </a:cubicBezTo>
                <a:cubicBezTo>
                  <a:pt x="18" y="97"/>
                  <a:pt x="16" y="95"/>
                  <a:pt x="16" y="93"/>
                </a:cubicBezTo>
                <a:cubicBezTo>
                  <a:pt x="16" y="91"/>
                  <a:pt x="18" y="89"/>
                  <a:pt x="20" y="89"/>
                </a:cubicBezTo>
                <a:cubicBezTo>
                  <a:pt x="84" y="89"/>
                  <a:pt x="84" y="89"/>
                  <a:pt x="84" y="89"/>
                </a:cubicBezTo>
                <a:cubicBezTo>
                  <a:pt x="86" y="89"/>
                  <a:pt x="88" y="91"/>
                  <a:pt x="88" y="93"/>
                </a:cubicBezTo>
                <a:cubicBezTo>
                  <a:pt x="88" y="95"/>
                  <a:pt x="86" y="97"/>
                  <a:pt x="84" y="97"/>
                </a:cubicBezTo>
                <a:close/>
                <a:moveTo>
                  <a:pt x="84" y="81"/>
                </a:moveTo>
                <a:cubicBezTo>
                  <a:pt x="20" y="81"/>
                  <a:pt x="20" y="81"/>
                  <a:pt x="20" y="81"/>
                </a:cubicBezTo>
                <a:cubicBezTo>
                  <a:pt x="18" y="81"/>
                  <a:pt x="16" y="79"/>
                  <a:pt x="16" y="77"/>
                </a:cubicBezTo>
                <a:cubicBezTo>
                  <a:pt x="16" y="75"/>
                  <a:pt x="18" y="73"/>
                  <a:pt x="20" y="73"/>
                </a:cubicBezTo>
                <a:cubicBezTo>
                  <a:pt x="84" y="73"/>
                  <a:pt x="84" y="73"/>
                  <a:pt x="84" y="73"/>
                </a:cubicBezTo>
                <a:cubicBezTo>
                  <a:pt x="86" y="73"/>
                  <a:pt x="88" y="75"/>
                  <a:pt x="88" y="77"/>
                </a:cubicBezTo>
                <a:cubicBezTo>
                  <a:pt x="88" y="79"/>
                  <a:pt x="86" y="81"/>
                  <a:pt x="84" y="81"/>
                </a:cubicBezTo>
                <a:close/>
                <a:moveTo>
                  <a:pt x="84" y="65"/>
                </a:moveTo>
                <a:cubicBezTo>
                  <a:pt x="20" y="65"/>
                  <a:pt x="20" y="65"/>
                  <a:pt x="20" y="65"/>
                </a:cubicBezTo>
                <a:cubicBezTo>
                  <a:pt x="18" y="65"/>
                  <a:pt x="16" y="63"/>
                  <a:pt x="16" y="61"/>
                </a:cubicBezTo>
                <a:cubicBezTo>
                  <a:pt x="16" y="59"/>
                  <a:pt x="18" y="57"/>
                  <a:pt x="20" y="57"/>
                </a:cubicBezTo>
                <a:cubicBezTo>
                  <a:pt x="84" y="57"/>
                  <a:pt x="84" y="57"/>
                  <a:pt x="84" y="57"/>
                </a:cubicBezTo>
                <a:cubicBezTo>
                  <a:pt x="86" y="57"/>
                  <a:pt x="88" y="59"/>
                  <a:pt x="88" y="61"/>
                </a:cubicBezTo>
                <a:cubicBezTo>
                  <a:pt x="88" y="63"/>
                  <a:pt x="86" y="65"/>
                  <a:pt x="84" y="65"/>
                </a:cubicBezTo>
                <a:close/>
                <a:moveTo>
                  <a:pt x="116" y="129"/>
                </a:moveTo>
                <a:cubicBezTo>
                  <a:pt x="110" y="129"/>
                  <a:pt x="104" y="123"/>
                  <a:pt x="104" y="117"/>
                </a:cubicBezTo>
                <a:cubicBezTo>
                  <a:pt x="104" y="110"/>
                  <a:pt x="110" y="105"/>
                  <a:pt x="116" y="105"/>
                </a:cubicBezTo>
                <a:cubicBezTo>
                  <a:pt x="123" y="105"/>
                  <a:pt x="128" y="110"/>
                  <a:pt x="128" y="117"/>
                </a:cubicBezTo>
                <a:cubicBezTo>
                  <a:pt x="128" y="123"/>
                  <a:pt x="123" y="129"/>
                  <a:pt x="116" y="129"/>
                </a:cubicBezTo>
                <a:close/>
                <a:moveTo>
                  <a:pt x="156" y="129"/>
                </a:moveTo>
                <a:cubicBezTo>
                  <a:pt x="150" y="129"/>
                  <a:pt x="144" y="123"/>
                  <a:pt x="144" y="117"/>
                </a:cubicBezTo>
                <a:cubicBezTo>
                  <a:pt x="144" y="110"/>
                  <a:pt x="150" y="105"/>
                  <a:pt x="156" y="105"/>
                </a:cubicBezTo>
                <a:cubicBezTo>
                  <a:pt x="163" y="105"/>
                  <a:pt x="168" y="110"/>
                  <a:pt x="168" y="117"/>
                </a:cubicBezTo>
                <a:cubicBezTo>
                  <a:pt x="168" y="123"/>
                  <a:pt x="163" y="129"/>
                  <a:pt x="156" y="129"/>
                </a:cubicBezTo>
                <a:close/>
                <a:moveTo>
                  <a:pt x="168" y="89"/>
                </a:moveTo>
                <a:cubicBezTo>
                  <a:pt x="144" y="89"/>
                  <a:pt x="144" y="89"/>
                  <a:pt x="144" y="89"/>
                </a:cubicBezTo>
                <a:cubicBezTo>
                  <a:pt x="151" y="79"/>
                  <a:pt x="151" y="79"/>
                  <a:pt x="151" y="79"/>
                </a:cubicBezTo>
                <a:cubicBezTo>
                  <a:pt x="153" y="78"/>
                  <a:pt x="152" y="75"/>
                  <a:pt x="151" y="74"/>
                </a:cubicBezTo>
                <a:cubicBezTo>
                  <a:pt x="149" y="72"/>
                  <a:pt x="146" y="73"/>
                  <a:pt x="145" y="74"/>
                </a:cubicBezTo>
                <a:cubicBezTo>
                  <a:pt x="134" y="89"/>
                  <a:pt x="134" y="89"/>
                  <a:pt x="134" y="89"/>
                </a:cubicBezTo>
                <a:cubicBezTo>
                  <a:pt x="104" y="89"/>
                  <a:pt x="104" y="89"/>
                  <a:pt x="104" y="89"/>
                </a:cubicBezTo>
                <a:cubicBezTo>
                  <a:pt x="104" y="65"/>
                  <a:pt x="104" y="65"/>
                  <a:pt x="104" y="65"/>
                </a:cubicBezTo>
                <a:cubicBezTo>
                  <a:pt x="168" y="65"/>
                  <a:pt x="168" y="65"/>
                  <a:pt x="168" y="65"/>
                </a:cubicBezTo>
                <a:lnTo>
                  <a:pt x="168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lIns="80296" tIns="40148" rIns="80296" bIns="4014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8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2840298" y="4441097"/>
            <a:ext cx="473075" cy="434975"/>
            <a:chOff x="2830513" y="3594100"/>
            <a:chExt cx="473075" cy="434975"/>
          </a:xfrm>
          <a:solidFill>
            <a:schemeClr val="accent1"/>
          </a:solidFill>
        </p:grpSpPr>
        <p:sp>
          <p:nvSpPr>
            <p:cNvPr id="58" name="Freeform 42"/>
            <p:cNvSpPr>
              <a:spLocks noEditPoints="1"/>
            </p:cNvSpPr>
            <p:nvPr/>
          </p:nvSpPr>
          <p:spPr bwMode="auto">
            <a:xfrm>
              <a:off x="2830513" y="3594100"/>
              <a:ext cx="473075" cy="434975"/>
            </a:xfrm>
            <a:custGeom>
              <a:avLst/>
              <a:gdLst>
                <a:gd name="T0" fmla="*/ 188 w 192"/>
                <a:gd name="T1" fmla="*/ 0 h 176"/>
                <a:gd name="T2" fmla="*/ 4 w 192"/>
                <a:gd name="T3" fmla="*/ 0 h 176"/>
                <a:gd name="T4" fmla="*/ 0 w 192"/>
                <a:gd name="T5" fmla="*/ 4 h 176"/>
                <a:gd name="T6" fmla="*/ 0 w 192"/>
                <a:gd name="T7" fmla="*/ 172 h 176"/>
                <a:gd name="T8" fmla="*/ 4 w 192"/>
                <a:gd name="T9" fmla="*/ 176 h 176"/>
                <a:gd name="T10" fmla="*/ 188 w 192"/>
                <a:gd name="T11" fmla="*/ 176 h 176"/>
                <a:gd name="T12" fmla="*/ 192 w 192"/>
                <a:gd name="T13" fmla="*/ 172 h 176"/>
                <a:gd name="T14" fmla="*/ 192 w 192"/>
                <a:gd name="T15" fmla="*/ 4 h 176"/>
                <a:gd name="T16" fmla="*/ 188 w 192"/>
                <a:gd name="T17" fmla="*/ 0 h 176"/>
                <a:gd name="T18" fmla="*/ 176 w 192"/>
                <a:gd name="T19" fmla="*/ 132 h 176"/>
                <a:gd name="T20" fmla="*/ 172 w 192"/>
                <a:gd name="T21" fmla="*/ 136 h 176"/>
                <a:gd name="T22" fmla="*/ 20 w 192"/>
                <a:gd name="T23" fmla="*/ 136 h 176"/>
                <a:gd name="T24" fmla="*/ 16 w 192"/>
                <a:gd name="T25" fmla="*/ 132 h 176"/>
                <a:gd name="T26" fmla="*/ 16 w 192"/>
                <a:gd name="T27" fmla="*/ 20 h 176"/>
                <a:gd name="T28" fmla="*/ 20 w 192"/>
                <a:gd name="T29" fmla="*/ 16 h 176"/>
                <a:gd name="T30" fmla="*/ 172 w 192"/>
                <a:gd name="T31" fmla="*/ 16 h 176"/>
                <a:gd name="T32" fmla="*/ 176 w 192"/>
                <a:gd name="T33" fmla="*/ 20 h 176"/>
                <a:gd name="T34" fmla="*/ 176 w 192"/>
                <a:gd name="T35" fmla="*/ 13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76">
                  <a:moveTo>
                    <a:pt x="18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4"/>
                    <a:pt x="2" y="176"/>
                    <a:pt x="4" y="176"/>
                  </a:cubicBezTo>
                  <a:cubicBezTo>
                    <a:pt x="188" y="176"/>
                    <a:pt x="188" y="176"/>
                    <a:pt x="188" y="176"/>
                  </a:cubicBezTo>
                  <a:cubicBezTo>
                    <a:pt x="190" y="176"/>
                    <a:pt x="192" y="174"/>
                    <a:pt x="192" y="172"/>
                  </a:cubicBezTo>
                  <a:cubicBezTo>
                    <a:pt x="192" y="4"/>
                    <a:pt x="192" y="4"/>
                    <a:pt x="192" y="4"/>
                  </a:cubicBezTo>
                  <a:cubicBezTo>
                    <a:pt x="192" y="2"/>
                    <a:pt x="190" y="0"/>
                    <a:pt x="188" y="0"/>
                  </a:cubicBezTo>
                  <a:close/>
                  <a:moveTo>
                    <a:pt x="176" y="132"/>
                  </a:moveTo>
                  <a:cubicBezTo>
                    <a:pt x="176" y="134"/>
                    <a:pt x="174" y="136"/>
                    <a:pt x="172" y="136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18" y="136"/>
                    <a:pt x="16" y="134"/>
                    <a:pt x="16" y="13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8"/>
                    <a:pt x="18" y="16"/>
                    <a:pt x="20" y="16"/>
                  </a:cubicBezTo>
                  <a:cubicBezTo>
                    <a:pt x="172" y="16"/>
                    <a:pt x="172" y="16"/>
                    <a:pt x="172" y="16"/>
                  </a:cubicBezTo>
                  <a:cubicBezTo>
                    <a:pt x="174" y="16"/>
                    <a:pt x="176" y="18"/>
                    <a:pt x="176" y="20"/>
                  </a:cubicBezTo>
                  <a:lnTo>
                    <a:pt x="176" y="13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8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Oval 43"/>
            <p:cNvSpPr>
              <a:spLocks noChangeArrowheads="1"/>
            </p:cNvSpPr>
            <p:nvPr/>
          </p:nvSpPr>
          <p:spPr bwMode="auto">
            <a:xfrm>
              <a:off x="2968625" y="3673475"/>
              <a:ext cx="79375" cy="79375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8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2889250" y="3727450"/>
              <a:ext cx="355600" cy="182563"/>
            </a:xfrm>
            <a:custGeom>
              <a:avLst/>
              <a:gdLst>
                <a:gd name="T0" fmla="*/ 77 w 144"/>
                <a:gd name="T1" fmla="*/ 7 h 74"/>
                <a:gd name="T2" fmla="*/ 77 w 144"/>
                <a:gd name="T3" fmla="*/ 8 h 74"/>
                <a:gd name="T4" fmla="*/ 49 w 144"/>
                <a:gd name="T5" fmla="*/ 36 h 74"/>
                <a:gd name="T6" fmla="*/ 43 w 144"/>
                <a:gd name="T7" fmla="*/ 31 h 74"/>
                <a:gd name="T8" fmla="*/ 13 w 144"/>
                <a:gd name="T9" fmla="*/ 32 h 74"/>
                <a:gd name="T10" fmla="*/ 0 w 144"/>
                <a:gd name="T11" fmla="*/ 45 h 74"/>
                <a:gd name="T12" fmla="*/ 0 w 144"/>
                <a:gd name="T13" fmla="*/ 56 h 74"/>
                <a:gd name="T14" fmla="*/ 0 w 144"/>
                <a:gd name="T15" fmla="*/ 74 h 74"/>
                <a:gd name="T16" fmla="*/ 144 w 144"/>
                <a:gd name="T17" fmla="*/ 74 h 74"/>
                <a:gd name="T18" fmla="*/ 144 w 144"/>
                <a:gd name="T19" fmla="*/ 50 h 74"/>
                <a:gd name="T20" fmla="*/ 144 w 144"/>
                <a:gd name="T21" fmla="*/ 40 h 74"/>
                <a:gd name="T22" fmla="*/ 107 w 144"/>
                <a:gd name="T23" fmla="*/ 7 h 74"/>
                <a:gd name="T24" fmla="*/ 77 w 144"/>
                <a:gd name="T25" fmla="*/ 7 h 74"/>
                <a:gd name="T26" fmla="*/ 104 w 144"/>
                <a:gd name="T27" fmla="*/ 33 h 74"/>
                <a:gd name="T28" fmla="*/ 94 w 144"/>
                <a:gd name="T29" fmla="*/ 27 h 74"/>
                <a:gd name="T30" fmla="*/ 90 w 144"/>
                <a:gd name="T31" fmla="*/ 27 h 74"/>
                <a:gd name="T32" fmla="*/ 80 w 144"/>
                <a:gd name="T33" fmla="*/ 33 h 74"/>
                <a:gd name="T34" fmla="*/ 70 w 144"/>
                <a:gd name="T35" fmla="*/ 27 h 74"/>
                <a:gd name="T36" fmla="*/ 70 w 144"/>
                <a:gd name="T37" fmla="*/ 26 h 74"/>
                <a:gd name="T38" fmla="*/ 83 w 144"/>
                <a:gd name="T39" fmla="*/ 13 h 74"/>
                <a:gd name="T40" fmla="*/ 102 w 144"/>
                <a:gd name="T41" fmla="*/ 13 h 74"/>
                <a:gd name="T42" fmla="*/ 118 w 144"/>
                <a:gd name="T43" fmla="*/ 27 h 74"/>
                <a:gd name="T44" fmla="*/ 104 w 144"/>
                <a:gd name="T45" fmla="*/ 3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4" h="74">
                  <a:moveTo>
                    <a:pt x="77" y="7"/>
                  </a:moveTo>
                  <a:cubicBezTo>
                    <a:pt x="77" y="7"/>
                    <a:pt x="77" y="7"/>
                    <a:pt x="77" y="8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35" y="24"/>
                    <a:pt x="22" y="24"/>
                    <a:pt x="13" y="32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4" y="74"/>
                    <a:pt x="144" y="74"/>
                    <a:pt x="144" y="74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99" y="0"/>
                    <a:pt x="85" y="0"/>
                    <a:pt x="77" y="7"/>
                  </a:cubicBezTo>
                  <a:close/>
                  <a:moveTo>
                    <a:pt x="104" y="33"/>
                  </a:moveTo>
                  <a:cubicBezTo>
                    <a:pt x="94" y="27"/>
                    <a:pt x="94" y="27"/>
                    <a:pt x="94" y="27"/>
                  </a:cubicBezTo>
                  <a:cubicBezTo>
                    <a:pt x="93" y="26"/>
                    <a:pt x="91" y="26"/>
                    <a:pt x="90" y="27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8" y="9"/>
                    <a:pt x="97" y="9"/>
                    <a:pt x="102" y="13"/>
                  </a:cubicBezTo>
                  <a:cubicBezTo>
                    <a:pt x="118" y="27"/>
                    <a:pt x="118" y="27"/>
                    <a:pt x="118" y="27"/>
                  </a:cubicBezTo>
                  <a:lnTo>
                    <a:pt x="104" y="3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8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5846661" y="2177540"/>
            <a:ext cx="473075" cy="474662"/>
            <a:chOff x="3995738" y="2408238"/>
            <a:chExt cx="473075" cy="474662"/>
          </a:xfrm>
          <a:solidFill>
            <a:schemeClr val="accent1"/>
          </a:solidFill>
        </p:grpSpPr>
        <p:sp>
          <p:nvSpPr>
            <p:cNvPr id="62" name="Freeform 33"/>
            <p:cNvSpPr>
              <a:spLocks/>
            </p:cNvSpPr>
            <p:nvPr/>
          </p:nvSpPr>
          <p:spPr bwMode="auto">
            <a:xfrm>
              <a:off x="3995738" y="2408238"/>
              <a:ext cx="473075" cy="238125"/>
            </a:xfrm>
            <a:custGeom>
              <a:avLst/>
              <a:gdLst>
                <a:gd name="T0" fmla="*/ 188 w 192"/>
                <a:gd name="T1" fmla="*/ 32 h 96"/>
                <a:gd name="T2" fmla="*/ 132 w 192"/>
                <a:gd name="T3" fmla="*/ 32 h 96"/>
                <a:gd name="T4" fmla="*/ 136 w 192"/>
                <a:gd name="T5" fmla="*/ 20 h 96"/>
                <a:gd name="T6" fmla="*/ 116 w 192"/>
                <a:gd name="T7" fmla="*/ 0 h 96"/>
                <a:gd name="T8" fmla="*/ 96 w 192"/>
                <a:gd name="T9" fmla="*/ 20 h 96"/>
                <a:gd name="T10" fmla="*/ 100 w 192"/>
                <a:gd name="T11" fmla="*/ 32 h 96"/>
                <a:gd name="T12" fmla="*/ 92 w 192"/>
                <a:gd name="T13" fmla="*/ 32 h 96"/>
                <a:gd name="T14" fmla="*/ 96 w 192"/>
                <a:gd name="T15" fmla="*/ 20 h 96"/>
                <a:gd name="T16" fmla="*/ 76 w 192"/>
                <a:gd name="T17" fmla="*/ 0 h 96"/>
                <a:gd name="T18" fmla="*/ 56 w 192"/>
                <a:gd name="T19" fmla="*/ 20 h 96"/>
                <a:gd name="T20" fmla="*/ 60 w 192"/>
                <a:gd name="T21" fmla="*/ 32 h 96"/>
                <a:gd name="T22" fmla="*/ 4 w 192"/>
                <a:gd name="T23" fmla="*/ 32 h 96"/>
                <a:gd name="T24" fmla="*/ 0 w 192"/>
                <a:gd name="T25" fmla="*/ 36 h 96"/>
                <a:gd name="T26" fmla="*/ 0 w 192"/>
                <a:gd name="T27" fmla="*/ 92 h 96"/>
                <a:gd name="T28" fmla="*/ 4 w 192"/>
                <a:gd name="T29" fmla="*/ 96 h 96"/>
                <a:gd name="T30" fmla="*/ 16 w 192"/>
                <a:gd name="T31" fmla="*/ 96 h 96"/>
                <a:gd name="T32" fmla="*/ 24 w 192"/>
                <a:gd name="T33" fmla="*/ 96 h 96"/>
                <a:gd name="T34" fmla="*/ 80 w 192"/>
                <a:gd name="T35" fmla="*/ 96 h 96"/>
                <a:gd name="T36" fmla="*/ 88 w 192"/>
                <a:gd name="T37" fmla="*/ 96 h 96"/>
                <a:gd name="T38" fmla="*/ 88 w 192"/>
                <a:gd name="T39" fmla="*/ 88 h 96"/>
                <a:gd name="T40" fmla="*/ 88 w 192"/>
                <a:gd name="T41" fmla="*/ 40 h 96"/>
                <a:gd name="T42" fmla="*/ 104 w 192"/>
                <a:gd name="T43" fmla="*/ 40 h 96"/>
                <a:gd name="T44" fmla="*/ 104 w 192"/>
                <a:gd name="T45" fmla="*/ 88 h 96"/>
                <a:gd name="T46" fmla="*/ 104 w 192"/>
                <a:gd name="T47" fmla="*/ 96 h 96"/>
                <a:gd name="T48" fmla="*/ 112 w 192"/>
                <a:gd name="T49" fmla="*/ 96 h 96"/>
                <a:gd name="T50" fmla="*/ 168 w 192"/>
                <a:gd name="T51" fmla="*/ 96 h 96"/>
                <a:gd name="T52" fmla="*/ 176 w 192"/>
                <a:gd name="T53" fmla="*/ 96 h 96"/>
                <a:gd name="T54" fmla="*/ 188 w 192"/>
                <a:gd name="T55" fmla="*/ 96 h 96"/>
                <a:gd name="T56" fmla="*/ 192 w 192"/>
                <a:gd name="T57" fmla="*/ 92 h 96"/>
                <a:gd name="T58" fmla="*/ 192 w 192"/>
                <a:gd name="T59" fmla="*/ 36 h 96"/>
                <a:gd name="T60" fmla="*/ 188 w 192"/>
                <a:gd name="T61" fmla="*/ 3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2" h="96">
                  <a:moveTo>
                    <a:pt x="188" y="32"/>
                  </a:moveTo>
                  <a:cubicBezTo>
                    <a:pt x="132" y="32"/>
                    <a:pt x="132" y="32"/>
                    <a:pt x="132" y="32"/>
                  </a:cubicBezTo>
                  <a:cubicBezTo>
                    <a:pt x="135" y="29"/>
                    <a:pt x="136" y="24"/>
                    <a:pt x="136" y="20"/>
                  </a:cubicBezTo>
                  <a:cubicBezTo>
                    <a:pt x="136" y="9"/>
                    <a:pt x="127" y="0"/>
                    <a:pt x="116" y="0"/>
                  </a:cubicBezTo>
                  <a:cubicBezTo>
                    <a:pt x="105" y="0"/>
                    <a:pt x="96" y="9"/>
                    <a:pt x="96" y="20"/>
                  </a:cubicBezTo>
                  <a:cubicBezTo>
                    <a:pt x="96" y="24"/>
                    <a:pt x="98" y="29"/>
                    <a:pt x="100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5" y="29"/>
                    <a:pt x="96" y="24"/>
                    <a:pt x="96" y="20"/>
                  </a:cubicBezTo>
                  <a:cubicBezTo>
                    <a:pt x="96" y="9"/>
                    <a:pt x="87" y="0"/>
                    <a:pt x="76" y="0"/>
                  </a:cubicBezTo>
                  <a:cubicBezTo>
                    <a:pt x="65" y="0"/>
                    <a:pt x="56" y="9"/>
                    <a:pt x="56" y="20"/>
                  </a:cubicBezTo>
                  <a:cubicBezTo>
                    <a:pt x="56" y="24"/>
                    <a:pt x="58" y="29"/>
                    <a:pt x="60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4"/>
                    <a:pt x="2" y="96"/>
                    <a:pt x="4" y="9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88"/>
                    <a:pt x="104" y="88"/>
                    <a:pt x="104" y="8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12" y="96"/>
                    <a:pt x="112" y="96"/>
                    <a:pt x="112" y="96"/>
                  </a:cubicBezTo>
                  <a:cubicBezTo>
                    <a:pt x="168" y="96"/>
                    <a:pt x="168" y="96"/>
                    <a:pt x="168" y="96"/>
                  </a:cubicBezTo>
                  <a:cubicBezTo>
                    <a:pt x="176" y="96"/>
                    <a:pt x="176" y="96"/>
                    <a:pt x="176" y="96"/>
                  </a:cubicBezTo>
                  <a:cubicBezTo>
                    <a:pt x="188" y="96"/>
                    <a:pt x="188" y="96"/>
                    <a:pt x="188" y="96"/>
                  </a:cubicBezTo>
                  <a:cubicBezTo>
                    <a:pt x="190" y="96"/>
                    <a:pt x="192" y="94"/>
                    <a:pt x="192" y="92"/>
                  </a:cubicBezTo>
                  <a:cubicBezTo>
                    <a:pt x="192" y="36"/>
                    <a:pt x="192" y="36"/>
                    <a:pt x="192" y="36"/>
                  </a:cubicBezTo>
                  <a:cubicBezTo>
                    <a:pt x="192" y="34"/>
                    <a:pt x="190" y="32"/>
                    <a:pt x="188" y="3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8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34"/>
            <p:cNvSpPr>
              <a:spLocks noEditPoints="1"/>
            </p:cNvSpPr>
            <p:nvPr/>
          </p:nvSpPr>
          <p:spPr bwMode="auto">
            <a:xfrm>
              <a:off x="4033838" y="2667000"/>
              <a:ext cx="396875" cy="215900"/>
            </a:xfrm>
            <a:custGeom>
              <a:avLst/>
              <a:gdLst>
                <a:gd name="T0" fmla="*/ 96 w 160"/>
                <a:gd name="T1" fmla="*/ 0 h 88"/>
                <a:gd name="T2" fmla="*/ 88 w 160"/>
                <a:gd name="T3" fmla="*/ 0 h 88"/>
                <a:gd name="T4" fmla="*/ 88 w 160"/>
                <a:gd name="T5" fmla="*/ 80 h 88"/>
                <a:gd name="T6" fmla="*/ 72 w 160"/>
                <a:gd name="T7" fmla="*/ 80 h 88"/>
                <a:gd name="T8" fmla="*/ 72 w 160"/>
                <a:gd name="T9" fmla="*/ 0 h 88"/>
                <a:gd name="T10" fmla="*/ 64 w 160"/>
                <a:gd name="T11" fmla="*/ 0 h 88"/>
                <a:gd name="T12" fmla="*/ 8 w 160"/>
                <a:gd name="T13" fmla="*/ 0 h 88"/>
                <a:gd name="T14" fmla="*/ 0 w 160"/>
                <a:gd name="T15" fmla="*/ 0 h 88"/>
                <a:gd name="T16" fmla="*/ 0 w 160"/>
                <a:gd name="T17" fmla="*/ 84 h 88"/>
                <a:gd name="T18" fmla="*/ 4 w 160"/>
                <a:gd name="T19" fmla="*/ 88 h 88"/>
                <a:gd name="T20" fmla="*/ 68 w 160"/>
                <a:gd name="T21" fmla="*/ 88 h 88"/>
                <a:gd name="T22" fmla="*/ 156 w 160"/>
                <a:gd name="T23" fmla="*/ 88 h 88"/>
                <a:gd name="T24" fmla="*/ 160 w 160"/>
                <a:gd name="T25" fmla="*/ 84 h 88"/>
                <a:gd name="T26" fmla="*/ 160 w 160"/>
                <a:gd name="T27" fmla="*/ 0 h 88"/>
                <a:gd name="T28" fmla="*/ 152 w 160"/>
                <a:gd name="T29" fmla="*/ 0 h 88"/>
                <a:gd name="T30" fmla="*/ 96 w 160"/>
                <a:gd name="T31" fmla="*/ 0 h 88"/>
                <a:gd name="T32" fmla="*/ 96 w 160"/>
                <a:gd name="T33" fmla="*/ 80 h 88"/>
                <a:gd name="T34" fmla="*/ 96 w 160"/>
                <a:gd name="T35" fmla="*/ 80 h 88"/>
                <a:gd name="T36" fmla="*/ 96 w 160"/>
                <a:gd name="T37" fmla="*/ 76 h 88"/>
                <a:gd name="T38" fmla="*/ 96 w 160"/>
                <a:gd name="T39" fmla="*/ 8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0" h="88">
                  <a:moveTo>
                    <a:pt x="96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6"/>
                    <a:pt x="2" y="88"/>
                    <a:pt x="4" y="88"/>
                  </a:cubicBezTo>
                  <a:cubicBezTo>
                    <a:pt x="68" y="88"/>
                    <a:pt x="68" y="88"/>
                    <a:pt x="68" y="88"/>
                  </a:cubicBezTo>
                  <a:cubicBezTo>
                    <a:pt x="156" y="88"/>
                    <a:pt x="156" y="88"/>
                    <a:pt x="156" y="88"/>
                  </a:cubicBezTo>
                  <a:cubicBezTo>
                    <a:pt x="158" y="88"/>
                    <a:pt x="160" y="86"/>
                    <a:pt x="160" y="84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96" y="0"/>
                  </a:lnTo>
                  <a:close/>
                  <a:moveTo>
                    <a:pt x="96" y="80"/>
                  </a:moveTo>
                  <a:cubicBezTo>
                    <a:pt x="96" y="80"/>
                    <a:pt x="96" y="80"/>
                    <a:pt x="96" y="80"/>
                  </a:cubicBezTo>
                  <a:cubicBezTo>
                    <a:pt x="96" y="79"/>
                    <a:pt x="96" y="77"/>
                    <a:pt x="96" y="76"/>
                  </a:cubicBezTo>
                  <a:lnTo>
                    <a:pt x="96" y="8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8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4" name="Freeform 69"/>
          <p:cNvSpPr>
            <a:spLocks noEditPoints="1"/>
          </p:cNvSpPr>
          <p:nvPr/>
        </p:nvSpPr>
        <p:spPr bwMode="auto">
          <a:xfrm>
            <a:off x="6926104" y="4435911"/>
            <a:ext cx="277812" cy="474663"/>
          </a:xfrm>
          <a:custGeom>
            <a:avLst/>
            <a:gdLst>
              <a:gd name="T0" fmla="*/ 100 w 112"/>
              <a:gd name="T1" fmla="*/ 0 h 192"/>
              <a:gd name="T2" fmla="*/ 12 w 112"/>
              <a:gd name="T3" fmla="*/ 0 h 192"/>
              <a:gd name="T4" fmla="*/ 0 w 112"/>
              <a:gd name="T5" fmla="*/ 12 h 192"/>
              <a:gd name="T6" fmla="*/ 0 w 112"/>
              <a:gd name="T7" fmla="*/ 180 h 192"/>
              <a:gd name="T8" fmla="*/ 12 w 112"/>
              <a:gd name="T9" fmla="*/ 192 h 192"/>
              <a:gd name="T10" fmla="*/ 100 w 112"/>
              <a:gd name="T11" fmla="*/ 192 h 192"/>
              <a:gd name="T12" fmla="*/ 112 w 112"/>
              <a:gd name="T13" fmla="*/ 180 h 192"/>
              <a:gd name="T14" fmla="*/ 112 w 112"/>
              <a:gd name="T15" fmla="*/ 12 h 192"/>
              <a:gd name="T16" fmla="*/ 100 w 112"/>
              <a:gd name="T17" fmla="*/ 0 h 192"/>
              <a:gd name="T18" fmla="*/ 16 w 112"/>
              <a:gd name="T19" fmla="*/ 20 h 192"/>
              <a:gd name="T20" fmla="*/ 20 w 112"/>
              <a:gd name="T21" fmla="*/ 16 h 192"/>
              <a:gd name="T22" fmla="*/ 92 w 112"/>
              <a:gd name="T23" fmla="*/ 16 h 192"/>
              <a:gd name="T24" fmla="*/ 96 w 112"/>
              <a:gd name="T25" fmla="*/ 20 h 192"/>
              <a:gd name="T26" fmla="*/ 96 w 112"/>
              <a:gd name="T27" fmla="*/ 84 h 192"/>
              <a:gd name="T28" fmla="*/ 92 w 112"/>
              <a:gd name="T29" fmla="*/ 88 h 192"/>
              <a:gd name="T30" fmla="*/ 20 w 112"/>
              <a:gd name="T31" fmla="*/ 88 h 192"/>
              <a:gd name="T32" fmla="*/ 16 w 112"/>
              <a:gd name="T33" fmla="*/ 84 h 192"/>
              <a:gd name="T34" fmla="*/ 16 w 112"/>
              <a:gd name="T35" fmla="*/ 20 h 192"/>
              <a:gd name="T36" fmla="*/ 56 w 112"/>
              <a:gd name="T37" fmla="*/ 176 h 192"/>
              <a:gd name="T38" fmla="*/ 24 w 112"/>
              <a:gd name="T39" fmla="*/ 144 h 192"/>
              <a:gd name="T40" fmla="*/ 56 w 112"/>
              <a:gd name="T41" fmla="*/ 112 h 192"/>
              <a:gd name="T42" fmla="*/ 88 w 112"/>
              <a:gd name="T43" fmla="*/ 144 h 192"/>
              <a:gd name="T44" fmla="*/ 56 w 112"/>
              <a:gd name="T45" fmla="*/ 17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2" h="192">
                <a:moveTo>
                  <a:pt x="100" y="0"/>
                </a:move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186"/>
                  <a:pt x="6" y="192"/>
                  <a:pt x="12" y="192"/>
                </a:cubicBezTo>
                <a:cubicBezTo>
                  <a:pt x="100" y="192"/>
                  <a:pt x="100" y="192"/>
                  <a:pt x="100" y="192"/>
                </a:cubicBezTo>
                <a:cubicBezTo>
                  <a:pt x="107" y="192"/>
                  <a:pt x="112" y="186"/>
                  <a:pt x="112" y="180"/>
                </a:cubicBezTo>
                <a:cubicBezTo>
                  <a:pt x="112" y="12"/>
                  <a:pt x="112" y="12"/>
                  <a:pt x="112" y="12"/>
                </a:cubicBezTo>
                <a:cubicBezTo>
                  <a:pt x="112" y="5"/>
                  <a:pt x="107" y="0"/>
                  <a:pt x="100" y="0"/>
                </a:cubicBezTo>
                <a:close/>
                <a:moveTo>
                  <a:pt x="16" y="20"/>
                </a:moveTo>
                <a:cubicBezTo>
                  <a:pt x="16" y="18"/>
                  <a:pt x="18" y="16"/>
                  <a:pt x="20" y="16"/>
                </a:cubicBezTo>
                <a:cubicBezTo>
                  <a:pt x="92" y="16"/>
                  <a:pt x="92" y="16"/>
                  <a:pt x="92" y="16"/>
                </a:cubicBezTo>
                <a:cubicBezTo>
                  <a:pt x="94" y="16"/>
                  <a:pt x="96" y="18"/>
                  <a:pt x="96" y="20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6"/>
                  <a:pt x="94" y="88"/>
                  <a:pt x="92" y="88"/>
                </a:cubicBezTo>
                <a:cubicBezTo>
                  <a:pt x="20" y="88"/>
                  <a:pt x="20" y="88"/>
                  <a:pt x="20" y="88"/>
                </a:cubicBezTo>
                <a:cubicBezTo>
                  <a:pt x="18" y="88"/>
                  <a:pt x="16" y="86"/>
                  <a:pt x="16" y="84"/>
                </a:cubicBezTo>
                <a:lnTo>
                  <a:pt x="16" y="20"/>
                </a:lnTo>
                <a:close/>
                <a:moveTo>
                  <a:pt x="56" y="176"/>
                </a:moveTo>
                <a:cubicBezTo>
                  <a:pt x="39" y="176"/>
                  <a:pt x="24" y="162"/>
                  <a:pt x="24" y="144"/>
                </a:cubicBezTo>
                <a:cubicBezTo>
                  <a:pt x="24" y="126"/>
                  <a:pt x="39" y="112"/>
                  <a:pt x="56" y="112"/>
                </a:cubicBezTo>
                <a:cubicBezTo>
                  <a:pt x="74" y="112"/>
                  <a:pt x="88" y="126"/>
                  <a:pt x="88" y="144"/>
                </a:cubicBezTo>
                <a:cubicBezTo>
                  <a:pt x="88" y="162"/>
                  <a:pt x="74" y="176"/>
                  <a:pt x="56" y="1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lIns="80296" tIns="40148" rIns="80296" bIns="4014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8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9449869" y="2172749"/>
            <a:ext cx="473075" cy="474663"/>
            <a:chOff x="3995738" y="1244600"/>
            <a:chExt cx="473075" cy="474663"/>
          </a:xfrm>
          <a:solidFill>
            <a:schemeClr val="bg1"/>
          </a:solidFill>
        </p:grpSpPr>
        <p:sp>
          <p:nvSpPr>
            <p:cNvPr id="66" name="Freeform 53"/>
            <p:cNvSpPr>
              <a:spLocks/>
            </p:cNvSpPr>
            <p:nvPr/>
          </p:nvSpPr>
          <p:spPr bwMode="auto">
            <a:xfrm>
              <a:off x="4156075" y="1244600"/>
              <a:ext cx="117475" cy="115888"/>
            </a:xfrm>
            <a:custGeom>
              <a:avLst/>
              <a:gdLst>
                <a:gd name="T0" fmla="*/ 46 w 48"/>
                <a:gd name="T1" fmla="*/ 29 h 47"/>
                <a:gd name="T2" fmla="*/ 46 w 48"/>
                <a:gd name="T3" fmla="*/ 24 h 47"/>
                <a:gd name="T4" fmla="*/ 24 w 48"/>
                <a:gd name="T5" fmla="*/ 1 h 47"/>
                <a:gd name="T6" fmla="*/ 21 w 48"/>
                <a:gd name="T7" fmla="*/ 0 h 47"/>
                <a:gd name="T8" fmla="*/ 18 w 48"/>
                <a:gd name="T9" fmla="*/ 1 h 47"/>
                <a:gd name="T10" fmla="*/ 0 w 48"/>
                <a:gd name="T11" fmla="*/ 19 h 47"/>
                <a:gd name="T12" fmla="*/ 28 w 48"/>
                <a:gd name="T13" fmla="*/ 47 h 47"/>
                <a:gd name="T14" fmla="*/ 46 w 48"/>
                <a:gd name="T15" fmla="*/ 2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7">
                  <a:moveTo>
                    <a:pt x="46" y="29"/>
                  </a:moveTo>
                  <a:cubicBezTo>
                    <a:pt x="48" y="28"/>
                    <a:pt x="48" y="25"/>
                    <a:pt x="46" y="24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20" y="0"/>
                    <a:pt x="19" y="0"/>
                    <a:pt x="18" y="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8" y="47"/>
                    <a:pt x="28" y="47"/>
                    <a:pt x="28" y="47"/>
                  </a:cubicBezTo>
                  <a:lnTo>
                    <a:pt x="46" y="2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8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54"/>
            <p:cNvSpPr>
              <a:spLocks/>
            </p:cNvSpPr>
            <p:nvPr/>
          </p:nvSpPr>
          <p:spPr bwMode="auto">
            <a:xfrm>
              <a:off x="3995738" y="1306513"/>
              <a:ext cx="412750" cy="412750"/>
            </a:xfrm>
            <a:custGeom>
              <a:avLst/>
              <a:gdLst>
                <a:gd name="T0" fmla="*/ 100 w 167"/>
                <a:gd name="T1" fmla="*/ 118 h 167"/>
                <a:gd name="T2" fmla="*/ 76 w 167"/>
                <a:gd name="T3" fmla="*/ 127 h 167"/>
                <a:gd name="T4" fmla="*/ 51 w 167"/>
                <a:gd name="T5" fmla="*/ 116 h 167"/>
                <a:gd name="T6" fmla="*/ 40 w 167"/>
                <a:gd name="T7" fmla="*/ 91 h 167"/>
                <a:gd name="T8" fmla="*/ 51 w 167"/>
                <a:gd name="T9" fmla="*/ 65 h 167"/>
                <a:gd name="T10" fmla="*/ 88 w 167"/>
                <a:gd name="T11" fmla="*/ 28 h 167"/>
                <a:gd name="T12" fmla="*/ 60 w 167"/>
                <a:gd name="T13" fmla="*/ 0 h 167"/>
                <a:gd name="T14" fmla="*/ 22 w 167"/>
                <a:gd name="T15" fmla="*/ 37 h 167"/>
                <a:gd name="T16" fmla="*/ 22 w 167"/>
                <a:gd name="T17" fmla="*/ 37 h 167"/>
                <a:gd name="T18" fmla="*/ 0 w 167"/>
                <a:gd name="T19" fmla="*/ 91 h 167"/>
                <a:gd name="T20" fmla="*/ 22 w 167"/>
                <a:gd name="T21" fmla="*/ 145 h 167"/>
                <a:gd name="T22" fmla="*/ 76 w 167"/>
                <a:gd name="T23" fmla="*/ 167 h 167"/>
                <a:gd name="T24" fmla="*/ 130 w 167"/>
                <a:gd name="T25" fmla="*/ 145 h 167"/>
                <a:gd name="T26" fmla="*/ 130 w 167"/>
                <a:gd name="T27" fmla="*/ 144 h 167"/>
                <a:gd name="T28" fmla="*/ 167 w 167"/>
                <a:gd name="T29" fmla="*/ 107 h 167"/>
                <a:gd name="T30" fmla="*/ 139 w 167"/>
                <a:gd name="T31" fmla="*/ 79 h 167"/>
                <a:gd name="T32" fmla="*/ 100 w 167"/>
                <a:gd name="T33" fmla="*/ 11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7" h="167">
                  <a:moveTo>
                    <a:pt x="100" y="118"/>
                  </a:moveTo>
                  <a:cubicBezTo>
                    <a:pt x="94" y="124"/>
                    <a:pt x="85" y="127"/>
                    <a:pt x="76" y="127"/>
                  </a:cubicBezTo>
                  <a:cubicBezTo>
                    <a:pt x="67" y="127"/>
                    <a:pt x="57" y="123"/>
                    <a:pt x="51" y="116"/>
                  </a:cubicBezTo>
                  <a:cubicBezTo>
                    <a:pt x="44" y="110"/>
                    <a:pt x="40" y="100"/>
                    <a:pt x="40" y="91"/>
                  </a:cubicBezTo>
                  <a:cubicBezTo>
                    <a:pt x="40" y="81"/>
                    <a:pt x="44" y="72"/>
                    <a:pt x="51" y="65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8" y="52"/>
                    <a:pt x="0" y="71"/>
                    <a:pt x="0" y="91"/>
                  </a:cubicBezTo>
                  <a:cubicBezTo>
                    <a:pt x="0" y="111"/>
                    <a:pt x="8" y="130"/>
                    <a:pt x="22" y="145"/>
                  </a:cubicBezTo>
                  <a:cubicBezTo>
                    <a:pt x="37" y="159"/>
                    <a:pt x="56" y="167"/>
                    <a:pt x="76" y="167"/>
                  </a:cubicBezTo>
                  <a:cubicBezTo>
                    <a:pt x="96" y="167"/>
                    <a:pt x="116" y="159"/>
                    <a:pt x="130" y="145"/>
                  </a:cubicBezTo>
                  <a:cubicBezTo>
                    <a:pt x="130" y="144"/>
                    <a:pt x="130" y="144"/>
                    <a:pt x="130" y="144"/>
                  </a:cubicBezTo>
                  <a:cubicBezTo>
                    <a:pt x="167" y="107"/>
                    <a:pt x="167" y="107"/>
                    <a:pt x="167" y="107"/>
                  </a:cubicBezTo>
                  <a:cubicBezTo>
                    <a:pt x="139" y="79"/>
                    <a:pt x="139" y="79"/>
                    <a:pt x="139" y="79"/>
                  </a:cubicBezTo>
                  <a:lnTo>
                    <a:pt x="100" y="11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8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Freeform 55"/>
            <p:cNvSpPr>
              <a:spLocks/>
            </p:cNvSpPr>
            <p:nvPr/>
          </p:nvSpPr>
          <p:spPr bwMode="auto">
            <a:xfrm>
              <a:off x="4352925" y="1439863"/>
              <a:ext cx="115888" cy="119062"/>
            </a:xfrm>
            <a:custGeom>
              <a:avLst/>
              <a:gdLst>
                <a:gd name="T0" fmla="*/ 46 w 47"/>
                <a:gd name="T1" fmla="*/ 24 h 48"/>
                <a:gd name="T2" fmla="*/ 23 w 47"/>
                <a:gd name="T3" fmla="*/ 2 h 48"/>
                <a:gd name="T4" fmla="*/ 18 w 47"/>
                <a:gd name="T5" fmla="*/ 2 h 48"/>
                <a:gd name="T6" fmla="*/ 0 w 47"/>
                <a:gd name="T7" fmla="*/ 20 h 48"/>
                <a:gd name="T8" fmla="*/ 28 w 47"/>
                <a:gd name="T9" fmla="*/ 48 h 48"/>
                <a:gd name="T10" fmla="*/ 46 w 47"/>
                <a:gd name="T11" fmla="*/ 29 h 48"/>
                <a:gd name="T12" fmla="*/ 47 w 47"/>
                <a:gd name="T13" fmla="*/ 27 h 48"/>
                <a:gd name="T14" fmla="*/ 46 w 47"/>
                <a:gd name="T15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8">
                  <a:moveTo>
                    <a:pt x="46" y="24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2" y="0"/>
                    <a:pt x="19" y="1"/>
                    <a:pt x="18" y="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7" y="25"/>
                    <a:pt x="47" y="24"/>
                    <a:pt x="46" y="2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8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9" name="Freeform 93"/>
          <p:cNvSpPr>
            <a:spLocks/>
          </p:cNvSpPr>
          <p:nvPr/>
        </p:nvSpPr>
        <p:spPr bwMode="auto">
          <a:xfrm>
            <a:off x="10264661" y="4435911"/>
            <a:ext cx="476250" cy="395287"/>
          </a:xfrm>
          <a:custGeom>
            <a:avLst/>
            <a:gdLst>
              <a:gd name="T0" fmla="*/ 176 w 192"/>
              <a:gd name="T1" fmla="*/ 92 h 160"/>
              <a:gd name="T2" fmla="*/ 176 w 192"/>
              <a:gd name="T3" fmla="*/ 91 h 160"/>
              <a:gd name="T4" fmla="*/ 176 w 192"/>
              <a:gd name="T5" fmla="*/ 48 h 160"/>
              <a:gd name="T6" fmla="*/ 176 w 192"/>
              <a:gd name="T7" fmla="*/ 46 h 160"/>
              <a:gd name="T8" fmla="*/ 96 w 192"/>
              <a:gd name="T9" fmla="*/ 0 h 160"/>
              <a:gd name="T10" fmla="*/ 17 w 192"/>
              <a:gd name="T11" fmla="*/ 46 h 160"/>
              <a:gd name="T12" fmla="*/ 17 w 192"/>
              <a:gd name="T13" fmla="*/ 46 h 160"/>
              <a:gd name="T14" fmla="*/ 16 w 192"/>
              <a:gd name="T15" fmla="*/ 47 h 160"/>
              <a:gd name="T16" fmla="*/ 16 w 192"/>
              <a:gd name="T17" fmla="*/ 48 h 160"/>
              <a:gd name="T18" fmla="*/ 16 w 192"/>
              <a:gd name="T19" fmla="*/ 48 h 160"/>
              <a:gd name="T20" fmla="*/ 16 w 192"/>
              <a:gd name="T21" fmla="*/ 91 h 160"/>
              <a:gd name="T22" fmla="*/ 16 w 192"/>
              <a:gd name="T23" fmla="*/ 92 h 160"/>
              <a:gd name="T24" fmla="*/ 0 w 192"/>
              <a:gd name="T25" fmla="*/ 120 h 160"/>
              <a:gd name="T26" fmla="*/ 32 w 192"/>
              <a:gd name="T27" fmla="*/ 152 h 160"/>
              <a:gd name="T28" fmla="*/ 33 w 192"/>
              <a:gd name="T29" fmla="*/ 152 h 160"/>
              <a:gd name="T30" fmla="*/ 44 w 192"/>
              <a:gd name="T31" fmla="*/ 160 h 160"/>
              <a:gd name="T32" fmla="*/ 56 w 192"/>
              <a:gd name="T33" fmla="*/ 148 h 160"/>
              <a:gd name="T34" fmla="*/ 56 w 192"/>
              <a:gd name="T35" fmla="*/ 92 h 160"/>
              <a:gd name="T36" fmla="*/ 44 w 192"/>
              <a:gd name="T37" fmla="*/ 80 h 160"/>
              <a:gd name="T38" fmla="*/ 33 w 192"/>
              <a:gd name="T39" fmla="*/ 88 h 160"/>
              <a:gd name="T40" fmla="*/ 32 w 192"/>
              <a:gd name="T41" fmla="*/ 88 h 160"/>
              <a:gd name="T42" fmla="*/ 24 w 192"/>
              <a:gd name="T43" fmla="*/ 89 h 160"/>
              <a:gd name="T44" fmla="*/ 24 w 192"/>
              <a:gd name="T45" fmla="*/ 49 h 160"/>
              <a:gd name="T46" fmla="*/ 46 w 192"/>
              <a:gd name="T47" fmla="*/ 24 h 160"/>
              <a:gd name="T48" fmla="*/ 52 w 192"/>
              <a:gd name="T49" fmla="*/ 31 h 160"/>
              <a:gd name="T50" fmla="*/ 57 w 192"/>
              <a:gd name="T51" fmla="*/ 31 h 160"/>
              <a:gd name="T52" fmla="*/ 96 w 192"/>
              <a:gd name="T53" fmla="*/ 24 h 160"/>
              <a:gd name="T54" fmla="*/ 135 w 192"/>
              <a:gd name="T55" fmla="*/ 31 h 160"/>
              <a:gd name="T56" fmla="*/ 137 w 192"/>
              <a:gd name="T57" fmla="*/ 32 h 160"/>
              <a:gd name="T58" fmla="*/ 140 w 192"/>
              <a:gd name="T59" fmla="*/ 31 h 160"/>
              <a:gd name="T60" fmla="*/ 147 w 192"/>
              <a:gd name="T61" fmla="*/ 24 h 160"/>
              <a:gd name="T62" fmla="*/ 168 w 192"/>
              <a:gd name="T63" fmla="*/ 49 h 160"/>
              <a:gd name="T64" fmla="*/ 168 w 192"/>
              <a:gd name="T65" fmla="*/ 89 h 160"/>
              <a:gd name="T66" fmla="*/ 160 w 192"/>
              <a:gd name="T67" fmla="*/ 88 h 160"/>
              <a:gd name="T68" fmla="*/ 159 w 192"/>
              <a:gd name="T69" fmla="*/ 88 h 160"/>
              <a:gd name="T70" fmla="*/ 148 w 192"/>
              <a:gd name="T71" fmla="*/ 80 h 160"/>
              <a:gd name="T72" fmla="*/ 136 w 192"/>
              <a:gd name="T73" fmla="*/ 92 h 160"/>
              <a:gd name="T74" fmla="*/ 136 w 192"/>
              <a:gd name="T75" fmla="*/ 148 h 160"/>
              <a:gd name="T76" fmla="*/ 148 w 192"/>
              <a:gd name="T77" fmla="*/ 160 h 160"/>
              <a:gd name="T78" fmla="*/ 159 w 192"/>
              <a:gd name="T79" fmla="*/ 152 h 160"/>
              <a:gd name="T80" fmla="*/ 160 w 192"/>
              <a:gd name="T81" fmla="*/ 152 h 160"/>
              <a:gd name="T82" fmla="*/ 192 w 192"/>
              <a:gd name="T83" fmla="*/ 120 h 160"/>
              <a:gd name="T84" fmla="*/ 176 w 192"/>
              <a:gd name="T85" fmla="*/ 92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2" h="160">
                <a:moveTo>
                  <a:pt x="176" y="92"/>
                </a:moveTo>
                <a:cubicBezTo>
                  <a:pt x="176" y="92"/>
                  <a:pt x="176" y="92"/>
                  <a:pt x="176" y="91"/>
                </a:cubicBezTo>
                <a:cubicBezTo>
                  <a:pt x="176" y="48"/>
                  <a:pt x="176" y="48"/>
                  <a:pt x="176" y="48"/>
                </a:cubicBezTo>
                <a:cubicBezTo>
                  <a:pt x="176" y="47"/>
                  <a:pt x="176" y="47"/>
                  <a:pt x="176" y="46"/>
                </a:cubicBezTo>
                <a:cubicBezTo>
                  <a:pt x="166" y="23"/>
                  <a:pt x="135" y="0"/>
                  <a:pt x="96" y="0"/>
                </a:cubicBezTo>
                <a:cubicBezTo>
                  <a:pt x="57" y="0"/>
                  <a:pt x="27" y="23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7"/>
                  <a:pt x="16" y="47"/>
                </a:cubicBezTo>
                <a:cubicBezTo>
                  <a:pt x="16" y="47"/>
                  <a:pt x="16" y="47"/>
                  <a:pt x="16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16" y="91"/>
                  <a:pt x="16" y="91"/>
                  <a:pt x="16" y="91"/>
                </a:cubicBezTo>
                <a:cubicBezTo>
                  <a:pt x="16" y="92"/>
                  <a:pt x="16" y="92"/>
                  <a:pt x="16" y="92"/>
                </a:cubicBezTo>
                <a:cubicBezTo>
                  <a:pt x="7" y="98"/>
                  <a:pt x="0" y="108"/>
                  <a:pt x="0" y="120"/>
                </a:cubicBezTo>
                <a:cubicBezTo>
                  <a:pt x="0" y="138"/>
                  <a:pt x="14" y="152"/>
                  <a:pt x="32" y="152"/>
                </a:cubicBezTo>
                <a:cubicBezTo>
                  <a:pt x="33" y="152"/>
                  <a:pt x="33" y="152"/>
                  <a:pt x="33" y="152"/>
                </a:cubicBezTo>
                <a:cubicBezTo>
                  <a:pt x="35" y="157"/>
                  <a:pt x="39" y="160"/>
                  <a:pt x="44" y="160"/>
                </a:cubicBezTo>
                <a:cubicBezTo>
                  <a:pt x="51" y="160"/>
                  <a:pt x="56" y="154"/>
                  <a:pt x="56" y="148"/>
                </a:cubicBezTo>
                <a:cubicBezTo>
                  <a:pt x="56" y="92"/>
                  <a:pt x="56" y="92"/>
                  <a:pt x="56" y="92"/>
                </a:cubicBezTo>
                <a:cubicBezTo>
                  <a:pt x="56" y="85"/>
                  <a:pt x="51" y="80"/>
                  <a:pt x="44" y="80"/>
                </a:cubicBezTo>
                <a:cubicBezTo>
                  <a:pt x="39" y="80"/>
                  <a:pt x="35" y="83"/>
                  <a:pt x="33" y="88"/>
                </a:cubicBezTo>
                <a:cubicBezTo>
                  <a:pt x="32" y="88"/>
                  <a:pt x="32" y="88"/>
                  <a:pt x="32" y="88"/>
                </a:cubicBezTo>
                <a:cubicBezTo>
                  <a:pt x="29" y="88"/>
                  <a:pt x="27" y="88"/>
                  <a:pt x="24" y="89"/>
                </a:cubicBezTo>
                <a:cubicBezTo>
                  <a:pt x="24" y="49"/>
                  <a:pt x="24" y="49"/>
                  <a:pt x="24" y="49"/>
                </a:cubicBezTo>
                <a:cubicBezTo>
                  <a:pt x="28" y="40"/>
                  <a:pt x="36" y="31"/>
                  <a:pt x="46" y="24"/>
                </a:cubicBezTo>
                <a:cubicBezTo>
                  <a:pt x="52" y="31"/>
                  <a:pt x="52" y="31"/>
                  <a:pt x="52" y="31"/>
                </a:cubicBezTo>
                <a:cubicBezTo>
                  <a:pt x="54" y="32"/>
                  <a:pt x="56" y="32"/>
                  <a:pt x="57" y="31"/>
                </a:cubicBezTo>
                <a:cubicBezTo>
                  <a:pt x="57" y="31"/>
                  <a:pt x="69" y="24"/>
                  <a:pt x="96" y="24"/>
                </a:cubicBezTo>
                <a:cubicBezTo>
                  <a:pt x="123" y="24"/>
                  <a:pt x="135" y="31"/>
                  <a:pt x="135" y="31"/>
                </a:cubicBezTo>
                <a:cubicBezTo>
                  <a:pt x="136" y="32"/>
                  <a:pt x="136" y="32"/>
                  <a:pt x="137" y="32"/>
                </a:cubicBezTo>
                <a:cubicBezTo>
                  <a:pt x="138" y="32"/>
                  <a:pt x="139" y="31"/>
                  <a:pt x="140" y="31"/>
                </a:cubicBezTo>
                <a:cubicBezTo>
                  <a:pt x="147" y="24"/>
                  <a:pt x="147" y="24"/>
                  <a:pt x="147" y="24"/>
                </a:cubicBezTo>
                <a:cubicBezTo>
                  <a:pt x="157" y="31"/>
                  <a:pt x="164" y="40"/>
                  <a:pt x="168" y="49"/>
                </a:cubicBezTo>
                <a:cubicBezTo>
                  <a:pt x="168" y="89"/>
                  <a:pt x="168" y="89"/>
                  <a:pt x="168" y="89"/>
                </a:cubicBezTo>
                <a:cubicBezTo>
                  <a:pt x="166" y="88"/>
                  <a:pt x="163" y="88"/>
                  <a:pt x="160" y="88"/>
                </a:cubicBezTo>
                <a:cubicBezTo>
                  <a:pt x="159" y="88"/>
                  <a:pt x="159" y="88"/>
                  <a:pt x="159" y="88"/>
                </a:cubicBezTo>
                <a:cubicBezTo>
                  <a:pt x="158" y="83"/>
                  <a:pt x="153" y="80"/>
                  <a:pt x="148" y="80"/>
                </a:cubicBezTo>
                <a:cubicBezTo>
                  <a:pt x="142" y="80"/>
                  <a:pt x="136" y="85"/>
                  <a:pt x="136" y="92"/>
                </a:cubicBezTo>
                <a:cubicBezTo>
                  <a:pt x="136" y="148"/>
                  <a:pt x="136" y="148"/>
                  <a:pt x="136" y="148"/>
                </a:cubicBezTo>
                <a:cubicBezTo>
                  <a:pt x="136" y="154"/>
                  <a:pt x="142" y="160"/>
                  <a:pt x="148" y="160"/>
                </a:cubicBezTo>
                <a:cubicBezTo>
                  <a:pt x="153" y="160"/>
                  <a:pt x="158" y="157"/>
                  <a:pt x="159" y="152"/>
                </a:cubicBezTo>
                <a:cubicBezTo>
                  <a:pt x="160" y="152"/>
                  <a:pt x="160" y="152"/>
                  <a:pt x="160" y="152"/>
                </a:cubicBezTo>
                <a:cubicBezTo>
                  <a:pt x="178" y="152"/>
                  <a:pt x="192" y="138"/>
                  <a:pt x="192" y="120"/>
                </a:cubicBezTo>
                <a:cubicBezTo>
                  <a:pt x="192" y="108"/>
                  <a:pt x="186" y="98"/>
                  <a:pt x="176" y="9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lIns="80296" tIns="40148" rIns="80296" bIns="4014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8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390742" y="2059726"/>
            <a:ext cx="2561703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本模板的所有素材和逻辑图表，均可自由编辑替换和移动。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558416" y="4226095"/>
            <a:ext cx="2508626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本模板的所有素材和逻辑图表，均可自由编辑替换和移动。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578498" y="2103384"/>
            <a:ext cx="2615782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本模板的所有素材和逻辑图表，均可自由编辑替换和移动。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573664" y="4260493"/>
            <a:ext cx="2508626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本模板的所有素材和逻辑图表，均可自由编辑替换和移动。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8" name="直接连接符 17"/>
          <p:cNvCxnSpPr>
            <a:stCxn id="19" idx="2"/>
          </p:cNvCxnSpPr>
          <p:nvPr/>
        </p:nvCxnSpPr>
        <p:spPr>
          <a:xfrm flipV="1">
            <a:off x="1799771" y="3508782"/>
            <a:ext cx="8740307" cy="1195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1799771" y="3462137"/>
            <a:ext cx="117197" cy="11719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018239" y="3462137"/>
            <a:ext cx="117197" cy="11719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014974" y="3462136"/>
            <a:ext cx="117197" cy="11719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 flipH="1">
            <a:off x="5099600" y="3474408"/>
            <a:ext cx="70553" cy="7055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008444" y="3462136"/>
            <a:ext cx="117197" cy="11719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005178" y="3462135"/>
            <a:ext cx="117197" cy="11719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903530" y="3462135"/>
            <a:ext cx="117197" cy="11719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827977" y="3476275"/>
            <a:ext cx="91101" cy="9110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9641634" y="3462135"/>
            <a:ext cx="117197" cy="11719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0447847" y="3462134"/>
            <a:ext cx="117197" cy="11719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0546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5"/>
          <p:cNvGrpSpPr/>
          <p:nvPr/>
        </p:nvGrpSpPr>
        <p:grpSpPr>
          <a:xfrm>
            <a:off x="6591102" y="1781226"/>
            <a:ext cx="1157668" cy="967541"/>
            <a:chOff x="5273675" y="2063750"/>
            <a:chExt cx="869950" cy="727076"/>
          </a:xfrm>
          <a:solidFill>
            <a:schemeClr val="accent1"/>
          </a:solidFill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5413375" y="2063750"/>
              <a:ext cx="730250" cy="727075"/>
            </a:xfrm>
            <a:custGeom>
              <a:avLst/>
              <a:gdLst/>
              <a:ahLst/>
              <a:cxnLst>
                <a:cxn ang="0">
                  <a:pos x="130" y="458"/>
                </a:cxn>
                <a:cxn ang="0">
                  <a:pos x="0" y="401"/>
                </a:cxn>
                <a:cxn ang="0">
                  <a:pos x="460" y="0"/>
                </a:cxn>
                <a:cxn ang="0">
                  <a:pos x="130" y="458"/>
                </a:cxn>
              </a:cxnLst>
              <a:rect l="0" t="0" r="r" b="b"/>
              <a:pathLst>
                <a:path w="460" h="458">
                  <a:moveTo>
                    <a:pt x="130" y="458"/>
                  </a:moveTo>
                  <a:lnTo>
                    <a:pt x="0" y="401"/>
                  </a:lnTo>
                  <a:lnTo>
                    <a:pt x="460" y="0"/>
                  </a:lnTo>
                  <a:lnTo>
                    <a:pt x="130" y="45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5527675" y="2074863"/>
              <a:ext cx="609600" cy="715963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58" y="451"/>
                </a:cxn>
                <a:cxn ang="0">
                  <a:pos x="0" y="406"/>
                </a:cxn>
                <a:cxn ang="0">
                  <a:pos x="384" y="0"/>
                </a:cxn>
              </a:cxnLst>
              <a:rect l="0" t="0" r="r" b="b"/>
              <a:pathLst>
                <a:path w="384" h="451">
                  <a:moveTo>
                    <a:pt x="384" y="0"/>
                  </a:moveTo>
                  <a:lnTo>
                    <a:pt x="58" y="451"/>
                  </a:lnTo>
                  <a:lnTo>
                    <a:pt x="0" y="406"/>
                  </a:lnTo>
                  <a:lnTo>
                    <a:pt x="38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5527675" y="2063750"/>
              <a:ext cx="615950" cy="655638"/>
            </a:xfrm>
            <a:custGeom>
              <a:avLst/>
              <a:gdLst/>
              <a:ahLst/>
              <a:cxnLst>
                <a:cxn ang="0">
                  <a:pos x="388" y="0"/>
                </a:cxn>
                <a:cxn ang="0">
                  <a:pos x="0" y="413"/>
                </a:cxn>
                <a:cxn ang="0">
                  <a:pos x="139" y="392"/>
                </a:cxn>
                <a:cxn ang="0">
                  <a:pos x="388" y="0"/>
                </a:cxn>
              </a:cxnLst>
              <a:rect l="0" t="0" r="r" b="b"/>
              <a:pathLst>
                <a:path w="388" h="413">
                  <a:moveTo>
                    <a:pt x="388" y="0"/>
                  </a:moveTo>
                  <a:lnTo>
                    <a:pt x="0" y="413"/>
                  </a:lnTo>
                  <a:lnTo>
                    <a:pt x="139" y="392"/>
                  </a:lnTo>
                  <a:lnTo>
                    <a:pt x="38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5273675" y="2063750"/>
              <a:ext cx="869950" cy="668338"/>
            </a:xfrm>
            <a:custGeom>
              <a:avLst/>
              <a:gdLst/>
              <a:ahLst/>
              <a:cxnLst>
                <a:cxn ang="0">
                  <a:pos x="88" y="401"/>
                </a:cxn>
                <a:cxn ang="0">
                  <a:pos x="0" y="421"/>
                </a:cxn>
                <a:cxn ang="0">
                  <a:pos x="548" y="0"/>
                </a:cxn>
                <a:cxn ang="0">
                  <a:pos x="88" y="401"/>
                </a:cxn>
              </a:cxnLst>
              <a:rect l="0" t="0" r="r" b="b"/>
              <a:pathLst>
                <a:path w="548" h="421">
                  <a:moveTo>
                    <a:pt x="88" y="401"/>
                  </a:moveTo>
                  <a:lnTo>
                    <a:pt x="0" y="421"/>
                  </a:lnTo>
                  <a:lnTo>
                    <a:pt x="548" y="0"/>
                  </a:lnTo>
                  <a:lnTo>
                    <a:pt x="88" y="40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7" name="Group 161"/>
          <p:cNvGrpSpPr/>
          <p:nvPr/>
        </p:nvGrpSpPr>
        <p:grpSpPr>
          <a:xfrm>
            <a:off x="4603209" y="1734749"/>
            <a:ext cx="982328" cy="868252"/>
            <a:chOff x="3459163" y="1298575"/>
            <a:chExt cx="738188" cy="652463"/>
          </a:xfrm>
          <a:solidFill>
            <a:schemeClr val="accent1"/>
          </a:solidFill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59163" y="1298575"/>
              <a:ext cx="552450" cy="652463"/>
            </a:xfrm>
            <a:custGeom>
              <a:avLst/>
              <a:gdLst/>
              <a:ahLst/>
              <a:cxnLst>
                <a:cxn ang="0">
                  <a:pos x="323" y="411"/>
                </a:cxn>
                <a:cxn ang="0">
                  <a:pos x="348" y="329"/>
                </a:cxn>
                <a:cxn ang="0">
                  <a:pos x="0" y="0"/>
                </a:cxn>
                <a:cxn ang="0">
                  <a:pos x="323" y="411"/>
                </a:cxn>
              </a:cxnLst>
              <a:rect l="0" t="0" r="r" b="b"/>
              <a:pathLst>
                <a:path w="348" h="411">
                  <a:moveTo>
                    <a:pt x="323" y="411"/>
                  </a:moveTo>
                  <a:lnTo>
                    <a:pt x="348" y="329"/>
                  </a:lnTo>
                  <a:lnTo>
                    <a:pt x="0" y="0"/>
                  </a:lnTo>
                  <a:lnTo>
                    <a:pt x="323" y="41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3467100" y="1308100"/>
              <a:ext cx="504825" cy="642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8" y="405"/>
                </a:cxn>
                <a:cxn ang="0">
                  <a:pos x="263" y="363"/>
                </a:cxn>
                <a:cxn ang="0">
                  <a:pos x="0" y="0"/>
                </a:cxn>
              </a:cxnLst>
              <a:rect l="0" t="0" r="r" b="b"/>
              <a:pathLst>
                <a:path w="318" h="405">
                  <a:moveTo>
                    <a:pt x="0" y="0"/>
                  </a:moveTo>
                  <a:lnTo>
                    <a:pt x="318" y="405"/>
                  </a:lnTo>
                  <a:lnTo>
                    <a:pt x="263" y="36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3459163" y="1298575"/>
              <a:ext cx="425450" cy="641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8" y="369"/>
                </a:cxn>
                <a:cxn ang="0">
                  <a:pos x="139" y="404"/>
                </a:cxn>
                <a:cxn ang="0">
                  <a:pos x="0" y="0"/>
                </a:cxn>
              </a:cxnLst>
              <a:rect l="0" t="0" r="r" b="b"/>
              <a:pathLst>
                <a:path w="268" h="404">
                  <a:moveTo>
                    <a:pt x="0" y="0"/>
                  </a:moveTo>
                  <a:lnTo>
                    <a:pt x="268" y="369"/>
                  </a:lnTo>
                  <a:lnTo>
                    <a:pt x="139" y="40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3459163" y="1298575"/>
              <a:ext cx="738188" cy="522288"/>
            </a:xfrm>
            <a:custGeom>
              <a:avLst/>
              <a:gdLst/>
              <a:ahLst/>
              <a:cxnLst>
                <a:cxn ang="0">
                  <a:pos x="348" y="329"/>
                </a:cxn>
                <a:cxn ang="0">
                  <a:pos x="465" y="325"/>
                </a:cxn>
                <a:cxn ang="0">
                  <a:pos x="0" y="0"/>
                </a:cxn>
                <a:cxn ang="0">
                  <a:pos x="348" y="329"/>
                </a:cxn>
              </a:cxnLst>
              <a:rect l="0" t="0" r="r" b="b"/>
              <a:pathLst>
                <a:path w="465" h="329">
                  <a:moveTo>
                    <a:pt x="348" y="329"/>
                  </a:moveTo>
                  <a:lnTo>
                    <a:pt x="465" y="325"/>
                  </a:lnTo>
                  <a:lnTo>
                    <a:pt x="0" y="0"/>
                  </a:lnTo>
                  <a:lnTo>
                    <a:pt x="348" y="32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143"/>
          <p:cNvGrpSpPr/>
          <p:nvPr/>
        </p:nvGrpSpPr>
        <p:grpSpPr>
          <a:xfrm>
            <a:off x="4968678" y="3099445"/>
            <a:ext cx="1134431" cy="627423"/>
            <a:chOff x="3476625" y="2557463"/>
            <a:chExt cx="852488" cy="471488"/>
          </a:xfrm>
          <a:solidFill>
            <a:schemeClr val="bg1">
              <a:lumMod val="75000"/>
            </a:schemeClr>
          </a:solidFill>
        </p:grpSpPr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3476625" y="2557463"/>
              <a:ext cx="717550" cy="471488"/>
            </a:xfrm>
            <a:custGeom>
              <a:avLst/>
              <a:gdLst/>
              <a:ahLst/>
              <a:cxnLst>
                <a:cxn ang="0">
                  <a:pos x="325" y="297"/>
                </a:cxn>
                <a:cxn ang="0">
                  <a:pos x="452" y="198"/>
                </a:cxn>
                <a:cxn ang="0">
                  <a:pos x="0" y="0"/>
                </a:cxn>
                <a:cxn ang="0">
                  <a:pos x="325" y="297"/>
                </a:cxn>
              </a:cxnLst>
              <a:rect l="0" t="0" r="r" b="b"/>
              <a:pathLst>
                <a:path w="452" h="297">
                  <a:moveTo>
                    <a:pt x="325" y="297"/>
                  </a:moveTo>
                  <a:lnTo>
                    <a:pt x="452" y="198"/>
                  </a:lnTo>
                  <a:lnTo>
                    <a:pt x="0" y="0"/>
                  </a:lnTo>
                  <a:lnTo>
                    <a:pt x="325" y="29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486150" y="2566988"/>
              <a:ext cx="506413" cy="4619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9" y="291"/>
                </a:cxn>
                <a:cxn ang="0">
                  <a:pos x="297" y="225"/>
                </a:cxn>
                <a:cxn ang="0">
                  <a:pos x="0" y="0"/>
                </a:cxn>
              </a:cxnLst>
              <a:rect l="0" t="0" r="r" b="b"/>
              <a:pathLst>
                <a:path w="319" h="291">
                  <a:moveTo>
                    <a:pt x="0" y="0"/>
                  </a:moveTo>
                  <a:lnTo>
                    <a:pt x="319" y="291"/>
                  </a:lnTo>
                  <a:lnTo>
                    <a:pt x="297" y="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476625" y="2557463"/>
              <a:ext cx="481013" cy="384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3" y="231"/>
                </a:cxn>
                <a:cxn ang="0">
                  <a:pos x="169" y="242"/>
                </a:cxn>
                <a:cxn ang="0">
                  <a:pos x="0" y="0"/>
                </a:cxn>
              </a:cxnLst>
              <a:rect l="0" t="0" r="r" b="b"/>
              <a:pathLst>
                <a:path w="303" h="242">
                  <a:moveTo>
                    <a:pt x="0" y="0"/>
                  </a:moveTo>
                  <a:lnTo>
                    <a:pt x="303" y="231"/>
                  </a:lnTo>
                  <a:lnTo>
                    <a:pt x="169" y="24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3476625" y="2557463"/>
              <a:ext cx="852488" cy="314325"/>
            </a:xfrm>
            <a:custGeom>
              <a:avLst/>
              <a:gdLst/>
              <a:ahLst/>
              <a:cxnLst>
                <a:cxn ang="0">
                  <a:pos x="452" y="198"/>
                </a:cxn>
                <a:cxn ang="0">
                  <a:pos x="537" y="196"/>
                </a:cxn>
                <a:cxn ang="0">
                  <a:pos x="0" y="0"/>
                </a:cxn>
                <a:cxn ang="0">
                  <a:pos x="452" y="198"/>
                </a:cxn>
              </a:cxnLst>
              <a:rect l="0" t="0" r="r" b="b"/>
              <a:pathLst>
                <a:path w="537" h="198">
                  <a:moveTo>
                    <a:pt x="452" y="198"/>
                  </a:moveTo>
                  <a:lnTo>
                    <a:pt x="537" y="196"/>
                  </a:lnTo>
                  <a:lnTo>
                    <a:pt x="0" y="0"/>
                  </a:lnTo>
                  <a:lnTo>
                    <a:pt x="452" y="19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Group 144"/>
          <p:cNvGrpSpPr/>
          <p:nvPr/>
        </p:nvGrpSpPr>
        <p:grpSpPr>
          <a:xfrm>
            <a:off x="6122120" y="3044136"/>
            <a:ext cx="631648" cy="826001"/>
            <a:chOff x="4600575" y="2571750"/>
            <a:chExt cx="474663" cy="620713"/>
          </a:xfrm>
          <a:solidFill>
            <a:schemeClr val="accent1"/>
          </a:solidFill>
        </p:grpSpPr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4802188" y="2571750"/>
              <a:ext cx="271463" cy="620713"/>
            </a:xfrm>
            <a:custGeom>
              <a:avLst/>
              <a:gdLst/>
              <a:ahLst/>
              <a:cxnLst>
                <a:cxn ang="0">
                  <a:pos x="80" y="391"/>
                </a:cxn>
                <a:cxn ang="0">
                  <a:pos x="0" y="335"/>
                </a:cxn>
                <a:cxn ang="0">
                  <a:pos x="171" y="0"/>
                </a:cxn>
                <a:cxn ang="0">
                  <a:pos x="80" y="391"/>
                </a:cxn>
              </a:cxnLst>
              <a:rect l="0" t="0" r="r" b="b"/>
              <a:pathLst>
                <a:path w="171" h="391">
                  <a:moveTo>
                    <a:pt x="80" y="391"/>
                  </a:moveTo>
                  <a:lnTo>
                    <a:pt x="0" y="335"/>
                  </a:lnTo>
                  <a:lnTo>
                    <a:pt x="171" y="0"/>
                  </a:lnTo>
                  <a:lnTo>
                    <a:pt x="80" y="3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4600575" y="2571750"/>
              <a:ext cx="474663" cy="487363"/>
            </a:xfrm>
            <a:custGeom>
              <a:avLst/>
              <a:gdLst/>
              <a:ahLst/>
              <a:cxnLst>
                <a:cxn ang="0">
                  <a:pos x="75" y="307"/>
                </a:cxn>
                <a:cxn ang="0">
                  <a:pos x="0" y="275"/>
                </a:cxn>
                <a:cxn ang="0">
                  <a:pos x="299" y="0"/>
                </a:cxn>
                <a:cxn ang="0">
                  <a:pos x="75" y="307"/>
                </a:cxn>
              </a:cxnLst>
              <a:rect l="0" t="0" r="r" b="b"/>
              <a:pathLst>
                <a:path w="299" h="307">
                  <a:moveTo>
                    <a:pt x="75" y="307"/>
                  </a:moveTo>
                  <a:lnTo>
                    <a:pt x="0" y="275"/>
                  </a:lnTo>
                  <a:lnTo>
                    <a:pt x="299" y="0"/>
                  </a:lnTo>
                  <a:lnTo>
                    <a:pt x="75" y="30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4719638" y="2571750"/>
              <a:ext cx="354013" cy="509588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0" y="307"/>
                </a:cxn>
                <a:cxn ang="0">
                  <a:pos x="29" y="321"/>
                </a:cxn>
                <a:cxn ang="0">
                  <a:pos x="223" y="0"/>
                </a:cxn>
              </a:cxnLst>
              <a:rect l="0" t="0" r="r" b="b"/>
              <a:pathLst>
                <a:path w="223" h="321">
                  <a:moveTo>
                    <a:pt x="223" y="0"/>
                  </a:moveTo>
                  <a:lnTo>
                    <a:pt x="0" y="307"/>
                  </a:lnTo>
                  <a:lnTo>
                    <a:pt x="29" y="321"/>
                  </a:lnTo>
                  <a:lnTo>
                    <a:pt x="22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4765675" y="2571750"/>
              <a:ext cx="307975" cy="531813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23" y="335"/>
                </a:cxn>
                <a:cxn ang="0">
                  <a:pos x="194" y="0"/>
                </a:cxn>
                <a:cxn ang="0">
                  <a:pos x="0" y="321"/>
                </a:cxn>
              </a:cxnLst>
              <a:rect l="0" t="0" r="r" b="b"/>
              <a:pathLst>
                <a:path w="194" h="335">
                  <a:moveTo>
                    <a:pt x="0" y="321"/>
                  </a:moveTo>
                  <a:lnTo>
                    <a:pt x="23" y="335"/>
                  </a:lnTo>
                  <a:lnTo>
                    <a:pt x="194" y="0"/>
                  </a:lnTo>
                  <a:lnTo>
                    <a:pt x="0" y="32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Group 137"/>
          <p:cNvGrpSpPr/>
          <p:nvPr/>
        </p:nvGrpSpPr>
        <p:grpSpPr>
          <a:xfrm rot="1043425">
            <a:off x="7069955" y="3399883"/>
            <a:ext cx="745725" cy="604184"/>
            <a:chOff x="5080000" y="1535113"/>
            <a:chExt cx="560388" cy="454025"/>
          </a:xfrm>
          <a:solidFill>
            <a:schemeClr val="bg1">
              <a:lumMod val="75000"/>
            </a:schemeClr>
          </a:solidFill>
        </p:grpSpPr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5213350" y="1535113"/>
              <a:ext cx="427038" cy="447675"/>
            </a:xfrm>
            <a:custGeom>
              <a:avLst/>
              <a:gdLst/>
              <a:ahLst/>
              <a:cxnLst>
                <a:cxn ang="0">
                  <a:pos x="15" y="282"/>
                </a:cxn>
                <a:cxn ang="0">
                  <a:pos x="0" y="221"/>
                </a:cxn>
                <a:cxn ang="0">
                  <a:pos x="269" y="0"/>
                </a:cxn>
                <a:cxn ang="0">
                  <a:pos x="15" y="282"/>
                </a:cxn>
              </a:cxnLst>
              <a:rect l="0" t="0" r="r" b="b"/>
              <a:pathLst>
                <a:path w="269" h="282">
                  <a:moveTo>
                    <a:pt x="15" y="282"/>
                  </a:moveTo>
                  <a:lnTo>
                    <a:pt x="0" y="221"/>
                  </a:lnTo>
                  <a:lnTo>
                    <a:pt x="269" y="0"/>
                  </a:lnTo>
                  <a:lnTo>
                    <a:pt x="15" y="28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5237163" y="1543050"/>
              <a:ext cx="396875" cy="439738"/>
            </a:xfrm>
            <a:custGeom>
              <a:avLst/>
              <a:gdLst/>
              <a:ahLst/>
              <a:cxnLst>
                <a:cxn ang="0">
                  <a:pos x="250" y="0"/>
                </a:cxn>
                <a:cxn ang="0">
                  <a:pos x="0" y="277"/>
                </a:cxn>
                <a:cxn ang="0">
                  <a:pos x="41" y="250"/>
                </a:cxn>
                <a:cxn ang="0">
                  <a:pos x="250" y="0"/>
                </a:cxn>
              </a:cxnLst>
              <a:rect l="0" t="0" r="r" b="b"/>
              <a:pathLst>
                <a:path w="250" h="277">
                  <a:moveTo>
                    <a:pt x="250" y="0"/>
                  </a:moveTo>
                  <a:lnTo>
                    <a:pt x="0" y="277"/>
                  </a:lnTo>
                  <a:lnTo>
                    <a:pt x="41" y="250"/>
                  </a:lnTo>
                  <a:lnTo>
                    <a:pt x="25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5302250" y="1535113"/>
              <a:ext cx="338138" cy="454025"/>
            </a:xfrm>
            <a:custGeom>
              <a:avLst/>
              <a:gdLst/>
              <a:ahLst/>
              <a:cxnLst>
                <a:cxn ang="0">
                  <a:pos x="213" y="0"/>
                </a:cxn>
                <a:cxn ang="0">
                  <a:pos x="0" y="255"/>
                </a:cxn>
                <a:cxn ang="0">
                  <a:pos x="92" y="286"/>
                </a:cxn>
                <a:cxn ang="0">
                  <a:pos x="213" y="0"/>
                </a:cxn>
              </a:cxnLst>
              <a:rect l="0" t="0" r="r" b="b"/>
              <a:pathLst>
                <a:path w="213" h="286">
                  <a:moveTo>
                    <a:pt x="213" y="0"/>
                  </a:moveTo>
                  <a:lnTo>
                    <a:pt x="0" y="255"/>
                  </a:lnTo>
                  <a:lnTo>
                    <a:pt x="92" y="286"/>
                  </a:lnTo>
                  <a:lnTo>
                    <a:pt x="2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5080000" y="1535113"/>
              <a:ext cx="560388" cy="350838"/>
            </a:xfrm>
            <a:custGeom>
              <a:avLst/>
              <a:gdLst/>
              <a:ahLst/>
              <a:cxnLst>
                <a:cxn ang="0">
                  <a:pos x="84" y="221"/>
                </a:cxn>
                <a:cxn ang="0">
                  <a:pos x="0" y="213"/>
                </a:cxn>
                <a:cxn ang="0">
                  <a:pos x="353" y="0"/>
                </a:cxn>
                <a:cxn ang="0">
                  <a:pos x="84" y="221"/>
                </a:cxn>
              </a:cxnLst>
              <a:rect l="0" t="0" r="r" b="b"/>
              <a:pathLst>
                <a:path w="353" h="221">
                  <a:moveTo>
                    <a:pt x="84" y="221"/>
                  </a:moveTo>
                  <a:lnTo>
                    <a:pt x="0" y="213"/>
                  </a:lnTo>
                  <a:lnTo>
                    <a:pt x="353" y="0"/>
                  </a:lnTo>
                  <a:lnTo>
                    <a:pt x="84" y="22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Group 147"/>
          <p:cNvGrpSpPr/>
          <p:nvPr/>
        </p:nvGrpSpPr>
        <p:grpSpPr>
          <a:xfrm>
            <a:off x="4748976" y="3936009"/>
            <a:ext cx="2668129" cy="2308999"/>
            <a:chOff x="3568700" y="3200400"/>
            <a:chExt cx="2005013" cy="1735138"/>
          </a:xfrm>
        </p:grpSpPr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3794125" y="3200400"/>
              <a:ext cx="1552575" cy="1069975"/>
            </a:xfrm>
            <a:custGeom>
              <a:avLst/>
              <a:gdLst/>
              <a:ahLst/>
              <a:cxnLst>
                <a:cxn ang="0">
                  <a:pos x="962" y="666"/>
                </a:cxn>
                <a:cxn ang="0">
                  <a:pos x="879" y="664"/>
                </a:cxn>
                <a:cxn ang="0">
                  <a:pos x="89" y="664"/>
                </a:cxn>
                <a:cxn ang="0">
                  <a:pos x="0" y="665"/>
                </a:cxn>
                <a:cxn ang="0">
                  <a:pos x="0" y="92"/>
                </a:cxn>
                <a:cxn ang="0">
                  <a:pos x="89" y="0"/>
                </a:cxn>
                <a:cxn ang="0">
                  <a:pos x="879" y="0"/>
                </a:cxn>
                <a:cxn ang="0">
                  <a:pos x="967" y="90"/>
                </a:cxn>
                <a:cxn ang="0">
                  <a:pos x="962" y="666"/>
                </a:cxn>
              </a:cxnLst>
              <a:rect l="0" t="0" r="r" b="b"/>
              <a:pathLst>
                <a:path w="967" h="666">
                  <a:moveTo>
                    <a:pt x="962" y="666"/>
                  </a:moveTo>
                  <a:cubicBezTo>
                    <a:pt x="962" y="666"/>
                    <a:pt x="928" y="664"/>
                    <a:pt x="879" y="664"/>
                  </a:cubicBezTo>
                  <a:cubicBezTo>
                    <a:pt x="89" y="664"/>
                    <a:pt x="89" y="664"/>
                    <a:pt x="89" y="664"/>
                  </a:cubicBezTo>
                  <a:cubicBezTo>
                    <a:pt x="40" y="664"/>
                    <a:pt x="0" y="665"/>
                    <a:pt x="0" y="665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43"/>
                    <a:pt x="40" y="0"/>
                    <a:pt x="89" y="0"/>
                  </a:cubicBezTo>
                  <a:cubicBezTo>
                    <a:pt x="879" y="0"/>
                    <a:pt x="879" y="0"/>
                    <a:pt x="879" y="0"/>
                  </a:cubicBezTo>
                  <a:cubicBezTo>
                    <a:pt x="928" y="0"/>
                    <a:pt x="967" y="41"/>
                    <a:pt x="967" y="90"/>
                  </a:cubicBezTo>
                  <a:cubicBezTo>
                    <a:pt x="962" y="666"/>
                    <a:pt x="962" y="666"/>
                    <a:pt x="962" y="666"/>
                  </a:cubicBezTo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3863975" y="3322638"/>
              <a:ext cx="1408113" cy="90646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3863975" y="3322638"/>
              <a:ext cx="1408113" cy="906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3568700" y="4267200"/>
              <a:ext cx="2005013" cy="668338"/>
            </a:xfrm>
            <a:custGeom>
              <a:avLst/>
              <a:gdLst/>
              <a:ahLst/>
              <a:cxnLst>
                <a:cxn ang="0">
                  <a:pos x="1215" y="281"/>
                </a:cxn>
                <a:cxn ang="0">
                  <a:pos x="1106" y="0"/>
                </a:cxn>
                <a:cxn ang="0">
                  <a:pos x="142" y="0"/>
                </a:cxn>
                <a:cxn ang="0">
                  <a:pos x="33" y="281"/>
                </a:cxn>
                <a:cxn ang="0">
                  <a:pos x="33" y="375"/>
                </a:cxn>
                <a:cxn ang="0">
                  <a:pos x="194" y="404"/>
                </a:cxn>
                <a:cxn ang="0">
                  <a:pos x="624" y="404"/>
                </a:cxn>
                <a:cxn ang="0">
                  <a:pos x="1054" y="404"/>
                </a:cxn>
                <a:cxn ang="0">
                  <a:pos x="1215" y="375"/>
                </a:cxn>
                <a:cxn ang="0">
                  <a:pos x="1215" y="281"/>
                </a:cxn>
              </a:cxnLst>
              <a:rect l="0" t="0" r="r" b="b"/>
              <a:pathLst>
                <a:path w="1248" h="416">
                  <a:moveTo>
                    <a:pt x="1215" y="281"/>
                  </a:moveTo>
                  <a:cubicBezTo>
                    <a:pt x="1106" y="0"/>
                    <a:pt x="1106" y="0"/>
                    <a:pt x="1106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33" y="281"/>
                    <a:pt x="33" y="281"/>
                    <a:pt x="33" y="281"/>
                  </a:cubicBezTo>
                  <a:cubicBezTo>
                    <a:pt x="33" y="281"/>
                    <a:pt x="0" y="334"/>
                    <a:pt x="33" y="375"/>
                  </a:cubicBezTo>
                  <a:cubicBezTo>
                    <a:pt x="66" y="416"/>
                    <a:pt x="78" y="404"/>
                    <a:pt x="194" y="404"/>
                  </a:cubicBezTo>
                  <a:cubicBezTo>
                    <a:pt x="311" y="404"/>
                    <a:pt x="624" y="404"/>
                    <a:pt x="624" y="404"/>
                  </a:cubicBezTo>
                  <a:cubicBezTo>
                    <a:pt x="624" y="404"/>
                    <a:pt x="937" y="404"/>
                    <a:pt x="1054" y="404"/>
                  </a:cubicBezTo>
                  <a:cubicBezTo>
                    <a:pt x="1170" y="404"/>
                    <a:pt x="1182" y="416"/>
                    <a:pt x="1215" y="375"/>
                  </a:cubicBezTo>
                  <a:cubicBezTo>
                    <a:pt x="1248" y="334"/>
                    <a:pt x="1215" y="281"/>
                    <a:pt x="1215" y="281"/>
                  </a:cubicBezTo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2" name="Freeform 33"/>
            <p:cNvSpPr>
              <a:spLocks/>
            </p:cNvSpPr>
            <p:nvPr/>
          </p:nvSpPr>
          <p:spPr bwMode="auto">
            <a:xfrm>
              <a:off x="3608388" y="4848225"/>
              <a:ext cx="1925638" cy="69850"/>
            </a:xfrm>
            <a:custGeom>
              <a:avLst/>
              <a:gdLst/>
              <a:ahLst/>
              <a:cxnLst>
                <a:cxn ang="0">
                  <a:pos x="1198" y="0"/>
                </a:cxn>
                <a:cxn ang="0">
                  <a:pos x="0" y="0"/>
                </a:cxn>
                <a:cxn ang="0">
                  <a:pos x="8" y="14"/>
                </a:cxn>
                <a:cxn ang="0">
                  <a:pos x="75" y="44"/>
                </a:cxn>
                <a:cxn ang="0">
                  <a:pos x="169" y="42"/>
                </a:cxn>
                <a:cxn ang="0">
                  <a:pos x="599" y="42"/>
                </a:cxn>
                <a:cxn ang="0">
                  <a:pos x="1029" y="42"/>
                </a:cxn>
                <a:cxn ang="0">
                  <a:pos x="1123" y="44"/>
                </a:cxn>
                <a:cxn ang="0">
                  <a:pos x="1190" y="14"/>
                </a:cxn>
                <a:cxn ang="0">
                  <a:pos x="1198" y="0"/>
                </a:cxn>
              </a:cxnLst>
              <a:rect l="0" t="0" r="r" b="b"/>
              <a:pathLst>
                <a:path w="1198" h="44">
                  <a:moveTo>
                    <a:pt x="119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5"/>
                    <a:pt x="4" y="10"/>
                    <a:pt x="8" y="14"/>
                  </a:cubicBezTo>
                  <a:cubicBezTo>
                    <a:pt x="28" y="39"/>
                    <a:pt x="41" y="44"/>
                    <a:pt x="75" y="44"/>
                  </a:cubicBezTo>
                  <a:cubicBezTo>
                    <a:pt x="96" y="44"/>
                    <a:pt x="125" y="42"/>
                    <a:pt x="169" y="42"/>
                  </a:cubicBezTo>
                  <a:cubicBezTo>
                    <a:pt x="286" y="42"/>
                    <a:pt x="599" y="42"/>
                    <a:pt x="599" y="42"/>
                  </a:cubicBezTo>
                  <a:cubicBezTo>
                    <a:pt x="599" y="42"/>
                    <a:pt x="912" y="42"/>
                    <a:pt x="1029" y="42"/>
                  </a:cubicBezTo>
                  <a:cubicBezTo>
                    <a:pt x="1073" y="42"/>
                    <a:pt x="1102" y="44"/>
                    <a:pt x="1123" y="44"/>
                  </a:cubicBezTo>
                  <a:cubicBezTo>
                    <a:pt x="1157" y="44"/>
                    <a:pt x="1170" y="39"/>
                    <a:pt x="1190" y="14"/>
                  </a:cubicBezTo>
                  <a:cubicBezTo>
                    <a:pt x="1194" y="10"/>
                    <a:pt x="1196" y="5"/>
                    <a:pt x="1198" y="0"/>
                  </a:cubicBezTo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3" name="Oval 34"/>
            <p:cNvSpPr>
              <a:spLocks noChangeArrowheads="1"/>
            </p:cNvSpPr>
            <p:nvPr/>
          </p:nvSpPr>
          <p:spPr bwMode="auto">
            <a:xfrm>
              <a:off x="4548188" y="3244850"/>
              <a:ext cx="46038" cy="44450"/>
            </a:xfrm>
            <a:prstGeom prst="ellipse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5207000" y="4329113"/>
              <a:ext cx="74613" cy="26988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37" y="1"/>
                </a:cxn>
                <a:cxn ang="0">
                  <a:pos x="44" y="3"/>
                </a:cxn>
                <a:cxn ang="0">
                  <a:pos x="45" y="14"/>
                </a:cxn>
                <a:cxn ang="0">
                  <a:pos x="39" y="17"/>
                </a:cxn>
                <a:cxn ang="0">
                  <a:pos x="8" y="17"/>
                </a:cxn>
                <a:cxn ang="0">
                  <a:pos x="1" y="14"/>
                </a:cxn>
                <a:cxn ang="0">
                  <a:pos x="0" y="3"/>
                </a:cxn>
                <a:cxn ang="0">
                  <a:pos x="6" y="1"/>
                </a:cxn>
              </a:cxnLst>
              <a:rect l="0" t="0" r="r" b="b"/>
              <a:pathLst>
                <a:path w="46" h="17">
                  <a:moveTo>
                    <a:pt x="6" y="1"/>
                  </a:moveTo>
                  <a:cubicBezTo>
                    <a:pt x="18" y="1"/>
                    <a:pt x="24" y="1"/>
                    <a:pt x="37" y="1"/>
                  </a:cubicBezTo>
                  <a:cubicBezTo>
                    <a:pt x="40" y="1"/>
                    <a:pt x="43" y="2"/>
                    <a:pt x="44" y="3"/>
                  </a:cubicBezTo>
                  <a:cubicBezTo>
                    <a:pt x="44" y="8"/>
                    <a:pt x="45" y="10"/>
                    <a:pt x="45" y="14"/>
                  </a:cubicBezTo>
                  <a:cubicBezTo>
                    <a:pt x="46" y="16"/>
                    <a:pt x="43" y="17"/>
                    <a:pt x="39" y="17"/>
                  </a:cubicBezTo>
                  <a:cubicBezTo>
                    <a:pt x="27" y="17"/>
                    <a:pt x="21" y="17"/>
                    <a:pt x="8" y="17"/>
                  </a:cubicBezTo>
                  <a:cubicBezTo>
                    <a:pt x="5" y="17"/>
                    <a:pt x="2" y="16"/>
                    <a:pt x="1" y="14"/>
                  </a:cubicBezTo>
                  <a:cubicBezTo>
                    <a:pt x="1" y="10"/>
                    <a:pt x="1" y="8"/>
                    <a:pt x="0" y="3"/>
                  </a:cubicBezTo>
                  <a:cubicBezTo>
                    <a:pt x="0" y="2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5211763" y="4362450"/>
              <a:ext cx="76200" cy="3492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6" y="0"/>
                </a:cxn>
                <a:cxn ang="0">
                  <a:pos x="44" y="3"/>
                </a:cxn>
                <a:cxn ang="0">
                  <a:pos x="46" y="18"/>
                </a:cxn>
                <a:cxn ang="0">
                  <a:pos x="39" y="22"/>
                </a:cxn>
                <a:cxn ang="0">
                  <a:pos x="10" y="22"/>
                </a:cxn>
                <a:cxn ang="0">
                  <a:pos x="2" y="18"/>
                </a:cxn>
                <a:cxn ang="0">
                  <a:pos x="0" y="3"/>
                </a:cxn>
                <a:cxn ang="0">
                  <a:pos x="7" y="0"/>
                </a:cxn>
              </a:cxnLst>
              <a:rect l="0" t="0" r="r" b="b"/>
              <a:pathLst>
                <a:path w="47" h="22">
                  <a:moveTo>
                    <a:pt x="7" y="0"/>
                  </a:moveTo>
                  <a:cubicBezTo>
                    <a:pt x="19" y="0"/>
                    <a:pt x="24" y="0"/>
                    <a:pt x="36" y="0"/>
                  </a:cubicBezTo>
                  <a:cubicBezTo>
                    <a:pt x="40" y="0"/>
                    <a:pt x="44" y="1"/>
                    <a:pt x="44" y="3"/>
                  </a:cubicBezTo>
                  <a:cubicBezTo>
                    <a:pt x="45" y="9"/>
                    <a:pt x="45" y="12"/>
                    <a:pt x="46" y="18"/>
                  </a:cubicBezTo>
                  <a:cubicBezTo>
                    <a:pt x="47" y="21"/>
                    <a:pt x="43" y="22"/>
                    <a:pt x="39" y="22"/>
                  </a:cubicBezTo>
                  <a:cubicBezTo>
                    <a:pt x="27" y="22"/>
                    <a:pt x="22" y="22"/>
                    <a:pt x="10" y="22"/>
                  </a:cubicBezTo>
                  <a:cubicBezTo>
                    <a:pt x="6" y="22"/>
                    <a:pt x="2" y="20"/>
                    <a:pt x="2" y="18"/>
                  </a:cubicBezTo>
                  <a:cubicBezTo>
                    <a:pt x="1" y="12"/>
                    <a:pt x="1" y="9"/>
                    <a:pt x="0" y="3"/>
                  </a:cubicBezTo>
                  <a:cubicBezTo>
                    <a:pt x="0" y="1"/>
                    <a:pt x="3" y="0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6" name="Freeform 38"/>
            <p:cNvSpPr>
              <a:spLocks/>
            </p:cNvSpPr>
            <p:nvPr/>
          </p:nvSpPr>
          <p:spPr bwMode="auto">
            <a:xfrm>
              <a:off x="5216525" y="4403725"/>
              <a:ext cx="77788" cy="3968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7" y="0"/>
                </a:cxn>
                <a:cxn ang="0">
                  <a:pos x="45" y="4"/>
                </a:cxn>
                <a:cxn ang="0">
                  <a:pos x="48" y="20"/>
                </a:cxn>
                <a:cxn ang="0">
                  <a:pos x="40" y="24"/>
                </a:cxn>
                <a:cxn ang="0">
                  <a:pos x="11" y="24"/>
                </a:cxn>
                <a:cxn ang="0">
                  <a:pos x="2" y="20"/>
                </a:cxn>
                <a:cxn ang="0">
                  <a:pos x="0" y="4"/>
                </a:cxn>
                <a:cxn ang="0">
                  <a:pos x="8" y="0"/>
                </a:cxn>
              </a:cxnLst>
              <a:rect l="0" t="0" r="r" b="b"/>
              <a:pathLst>
                <a:path w="48" h="24">
                  <a:moveTo>
                    <a:pt x="8" y="0"/>
                  </a:moveTo>
                  <a:cubicBezTo>
                    <a:pt x="19" y="0"/>
                    <a:pt x="25" y="0"/>
                    <a:pt x="37" y="0"/>
                  </a:cubicBezTo>
                  <a:cubicBezTo>
                    <a:pt x="41" y="0"/>
                    <a:pt x="45" y="2"/>
                    <a:pt x="45" y="4"/>
                  </a:cubicBezTo>
                  <a:cubicBezTo>
                    <a:pt x="46" y="10"/>
                    <a:pt x="47" y="14"/>
                    <a:pt x="48" y="20"/>
                  </a:cubicBezTo>
                  <a:cubicBezTo>
                    <a:pt x="48" y="22"/>
                    <a:pt x="45" y="24"/>
                    <a:pt x="40" y="24"/>
                  </a:cubicBezTo>
                  <a:cubicBezTo>
                    <a:pt x="28" y="24"/>
                    <a:pt x="22" y="24"/>
                    <a:pt x="11" y="24"/>
                  </a:cubicBezTo>
                  <a:cubicBezTo>
                    <a:pt x="6" y="24"/>
                    <a:pt x="2" y="22"/>
                    <a:pt x="2" y="20"/>
                  </a:cubicBezTo>
                  <a:cubicBezTo>
                    <a:pt x="1" y="13"/>
                    <a:pt x="1" y="10"/>
                    <a:pt x="0" y="4"/>
                  </a:cubicBezTo>
                  <a:cubicBezTo>
                    <a:pt x="0" y="2"/>
                    <a:pt x="3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7" name="Freeform 39"/>
            <p:cNvSpPr>
              <a:spLocks/>
            </p:cNvSpPr>
            <p:nvPr/>
          </p:nvSpPr>
          <p:spPr bwMode="auto">
            <a:xfrm>
              <a:off x="5221288" y="4449763"/>
              <a:ext cx="79375" cy="38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8" y="0"/>
                </a:cxn>
                <a:cxn ang="0">
                  <a:pos x="47" y="4"/>
                </a:cxn>
                <a:cxn ang="0">
                  <a:pos x="49" y="20"/>
                </a:cxn>
                <a:cxn ang="0">
                  <a:pos x="41" y="24"/>
                </a:cxn>
                <a:cxn ang="0">
                  <a:pos x="11" y="24"/>
                </a:cxn>
                <a:cxn ang="0">
                  <a:pos x="2" y="20"/>
                </a:cxn>
                <a:cxn ang="0">
                  <a:pos x="1" y="4"/>
                </a:cxn>
                <a:cxn ang="0">
                  <a:pos x="8" y="0"/>
                </a:cxn>
              </a:cxnLst>
              <a:rect l="0" t="0" r="r" b="b"/>
              <a:pathLst>
                <a:path w="49" h="24">
                  <a:moveTo>
                    <a:pt x="8" y="0"/>
                  </a:moveTo>
                  <a:cubicBezTo>
                    <a:pt x="20" y="0"/>
                    <a:pt x="26" y="0"/>
                    <a:pt x="38" y="0"/>
                  </a:cubicBezTo>
                  <a:cubicBezTo>
                    <a:pt x="42" y="0"/>
                    <a:pt x="46" y="2"/>
                    <a:pt x="47" y="4"/>
                  </a:cubicBezTo>
                  <a:cubicBezTo>
                    <a:pt x="47" y="10"/>
                    <a:pt x="48" y="14"/>
                    <a:pt x="49" y="20"/>
                  </a:cubicBezTo>
                  <a:cubicBezTo>
                    <a:pt x="49" y="22"/>
                    <a:pt x="46" y="24"/>
                    <a:pt x="41" y="24"/>
                  </a:cubicBezTo>
                  <a:cubicBezTo>
                    <a:pt x="29" y="24"/>
                    <a:pt x="23" y="24"/>
                    <a:pt x="11" y="24"/>
                  </a:cubicBezTo>
                  <a:cubicBezTo>
                    <a:pt x="7" y="24"/>
                    <a:pt x="3" y="22"/>
                    <a:pt x="2" y="20"/>
                  </a:cubicBezTo>
                  <a:cubicBezTo>
                    <a:pt x="2" y="13"/>
                    <a:pt x="1" y="10"/>
                    <a:pt x="1" y="4"/>
                  </a:cubicBezTo>
                  <a:cubicBezTo>
                    <a:pt x="0" y="2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8" name="Freeform 40"/>
            <p:cNvSpPr>
              <a:spLocks/>
            </p:cNvSpPr>
            <p:nvPr/>
          </p:nvSpPr>
          <p:spPr bwMode="auto">
            <a:xfrm>
              <a:off x="5227638" y="4494213"/>
              <a:ext cx="80963" cy="3968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8" y="0"/>
                </a:cxn>
                <a:cxn ang="0">
                  <a:pos x="47" y="4"/>
                </a:cxn>
                <a:cxn ang="0">
                  <a:pos x="49" y="21"/>
                </a:cxn>
                <a:cxn ang="0">
                  <a:pos x="41" y="25"/>
                </a:cxn>
                <a:cxn ang="0">
                  <a:pos x="11" y="25"/>
                </a:cxn>
                <a:cxn ang="0">
                  <a:pos x="2" y="20"/>
                </a:cxn>
                <a:cxn ang="0">
                  <a:pos x="0" y="4"/>
                </a:cxn>
                <a:cxn ang="0">
                  <a:pos x="8" y="0"/>
                </a:cxn>
              </a:cxnLst>
              <a:rect l="0" t="0" r="r" b="b"/>
              <a:pathLst>
                <a:path w="50" h="25">
                  <a:moveTo>
                    <a:pt x="8" y="0"/>
                  </a:moveTo>
                  <a:cubicBezTo>
                    <a:pt x="20" y="0"/>
                    <a:pt x="26" y="0"/>
                    <a:pt x="38" y="0"/>
                  </a:cubicBezTo>
                  <a:cubicBezTo>
                    <a:pt x="42" y="0"/>
                    <a:pt x="46" y="2"/>
                    <a:pt x="47" y="4"/>
                  </a:cubicBezTo>
                  <a:cubicBezTo>
                    <a:pt x="48" y="11"/>
                    <a:pt x="48" y="14"/>
                    <a:pt x="49" y="21"/>
                  </a:cubicBezTo>
                  <a:cubicBezTo>
                    <a:pt x="50" y="23"/>
                    <a:pt x="46" y="25"/>
                    <a:pt x="41" y="25"/>
                  </a:cubicBezTo>
                  <a:cubicBezTo>
                    <a:pt x="29" y="25"/>
                    <a:pt x="23" y="25"/>
                    <a:pt x="11" y="25"/>
                  </a:cubicBezTo>
                  <a:cubicBezTo>
                    <a:pt x="6" y="25"/>
                    <a:pt x="2" y="23"/>
                    <a:pt x="2" y="20"/>
                  </a:cubicBezTo>
                  <a:cubicBezTo>
                    <a:pt x="1" y="14"/>
                    <a:pt x="1" y="11"/>
                    <a:pt x="0" y="4"/>
                  </a:cubicBezTo>
                  <a:cubicBezTo>
                    <a:pt x="0" y="2"/>
                    <a:pt x="3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9" name="Freeform 41"/>
            <p:cNvSpPr>
              <a:spLocks/>
            </p:cNvSpPr>
            <p:nvPr/>
          </p:nvSpPr>
          <p:spPr bwMode="auto">
            <a:xfrm>
              <a:off x="5232400" y="4540250"/>
              <a:ext cx="82550" cy="412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9" y="0"/>
                </a:cxn>
                <a:cxn ang="0">
                  <a:pos x="48" y="4"/>
                </a:cxn>
                <a:cxn ang="0">
                  <a:pos x="50" y="20"/>
                </a:cxn>
                <a:cxn ang="0">
                  <a:pos x="42" y="25"/>
                </a:cxn>
                <a:cxn ang="0">
                  <a:pos x="11" y="24"/>
                </a:cxn>
                <a:cxn ang="0">
                  <a:pos x="2" y="20"/>
                </a:cxn>
                <a:cxn ang="0">
                  <a:pos x="0" y="4"/>
                </a:cxn>
                <a:cxn ang="0">
                  <a:pos x="8" y="0"/>
                </a:cxn>
              </a:cxnLst>
              <a:rect l="0" t="0" r="r" b="b"/>
              <a:pathLst>
                <a:path w="51" h="25">
                  <a:moveTo>
                    <a:pt x="8" y="0"/>
                  </a:moveTo>
                  <a:cubicBezTo>
                    <a:pt x="20" y="0"/>
                    <a:pt x="27" y="0"/>
                    <a:pt x="39" y="0"/>
                  </a:cubicBezTo>
                  <a:cubicBezTo>
                    <a:pt x="44" y="0"/>
                    <a:pt x="48" y="2"/>
                    <a:pt x="48" y="4"/>
                  </a:cubicBezTo>
                  <a:cubicBezTo>
                    <a:pt x="49" y="11"/>
                    <a:pt x="50" y="14"/>
                    <a:pt x="50" y="20"/>
                  </a:cubicBezTo>
                  <a:cubicBezTo>
                    <a:pt x="51" y="23"/>
                    <a:pt x="47" y="25"/>
                    <a:pt x="42" y="25"/>
                  </a:cubicBezTo>
                  <a:cubicBezTo>
                    <a:pt x="30" y="24"/>
                    <a:pt x="24" y="24"/>
                    <a:pt x="11" y="24"/>
                  </a:cubicBezTo>
                  <a:cubicBezTo>
                    <a:pt x="7" y="24"/>
                    <a:pt x="3" y="23"/>
                    <a:pt x="2" y="20"/>
                  </a:cubicBezTo>
                  <a:cubicBezTo>
                    <a:pt x="2" y="14"/>
                    <a:pt x="1" y="10"/>
                    <a:pt x="0" y="4"/>
                  </a:cubicBezTo>
                  <a:cubicBezTo>
                    <a:pt x="0" y="2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0" name="Freeform 42"/>
            <p:cNvSpPr>
              <a:spLocks/>
            </p:cNvSpPr>
            <p:nvPr/>
          </p:nvSpPr>
          <p:spPr bwMode="auto">
            <a:xfrm>
              <a:off x="5121275" y="4329113"/>
              <a:ext cx="71438" cy="2698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6" y="0"/>
                </a:cxn>
                <a:cxn ang="0">
                  <a:pos x="43" y="3"/>
                </a:cxn>
                <a:cxn ang="0">
                  <a:pos x="44" y="14"/>
                </a:cxn>
                <a:cxn ang="0">
                  <a:pos x="38" y="17"/>
                </a:cxn>
                <a:cxn ang="0">
                  <a:pos x="7" y="17"/>
                </a:cxn>
                <a:cxn ang="0">
                  <a:pos x="1" y="14"/>
                </a:cxn>
                <a:cxn ang="0">
                  <a:pos x="0" y="3"/>
                </a:cxn>
                <a:cxn ang="0">
                  <a:pos x="6" y="0"/>
                </a:cxn>
              </a:cxnLst>
              <a:rect l="0" t="0" r="r" b="b"/>
              <a:pathLst>
                <a:path w="45" h="17">
                  <a:moveTo>
                    <a:pt x="6" y="0"/>
                  </a:moveTo>
                  <a:cubicBezTo>
                    <a:pt x="18" y="0"/>
                    <a:pt x="24" y="0"/>
                    <a:pt x="36" y="0"/>
                  </a:cubicBezTo>
                  <a:cubicBezTo>
                    <a:pt x="40" y="0"/>
                    <a:pt x="43" y="2"/>
                    <a:pt x="43" y="3"/>
                  </a:cubicBezTo>
                  <a:cubicBezTo>
                    <a:pt x="44" y="7"/>
                    <a:pt x="44" y="10"/>
                    <a:pt x="44" y="14"/>
                  </a:cubicBezTo>
                  <a:cubicBezTo>
                    <a:pt x="45" y="16"/>
                    <a:pt x="42" y="17"/>
                    <a:pt x="38" y="17"/>
                  </a:cubicBezTo>
                  <a:cubicBezTo>
                    <a:pt x="26" y="17"/>
                    <a:pt x="20" y="17"/>
                    <a:pt x="7" y="17"/>
                  </a:cubicBezTo>
                  <a:cubicBezTo>
                    <a:pt x="4" y="17"/>
                    <a:pt x="1" y="15"/>
                    <a:pt x="1" y="14"/>
                  </a:cubicBezTo>
                  <a:cubicBezTo>
                    <a:pt x="0" y="10"/>
                    <a:pt x="0" y="7"/>
                    <a:pt x="0" y="3"/>
                  </a:cubicBezTo>
                  <a:cubicBezTo>
                    <a:pt x="0" y="2"/>
                    <a:pt x="2" y="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1" name="Freeform 43"/>
            <p:cNvSpPr>
              <a:spLocks/>
            </p:cNvSpPr>
            <p:nvPr/>
          </p:nvSpPr>
          <p:spPr bwMode="auto">
            <a:xfrm>
              <a:off x="5041900" y="4360863"/>
              <a:ext cx="155575" cy="3651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6" y="1"/>
                </a:cxn>
                <a:cxn ang="0">
                  <a:pos x="95" y="5"/>
                </a:cxn>
                <a:cxn ang="0">
                  <a:pos x="97" y="19"/>
                </a:cxn>
                <a:cxn ang="0">
                  <a:pos x="88" y="23"/>
                </a:cxn>
                <a:cxn ang="0">
                  <a:pos x="10" y="23"/>
                </a:cxn>
                <a:cxn ang="0">
                  <a:pos x="1" y="19"/>
                </a:cxn>
                <a:cxn ang="0">
                  <a:pos x="0" y="4"/>
                </a:cxn>
                <a:cxn ang="0">
                  <a:pos x="8" y="0"/>
                </a:cxn>
              </a:cxnLst>
              <a:rect l="0" t="0" r="r" b="b"/>
              <a:pathLst>
                <a:path w="97" h="23">
                  <a:moveTo>
                    <a:pt x="8" y="0"/>
                  </a:moveTo>
                  <a:cubicBezTo>
                    <a:pt x="39" y="1"/>
                    <a:pt x="55" y="1"/>
                    <a:pt x="86" y="1"/>
                  </a:cubicBezTo>
                  <a:cubicBezTo>
                    <a:pt x="91" y="1"/>
                    <a:pt x="95" y="2"/>
                    <a:pt x="95" y="5"/>
                  </a:cubicBezTo>
                  <a:cubicBezTo>
                    <a:pt x="95" y="10"/>
                    <a:pt x="96" y="13"/>
                    <a:pt x="97" y="19"/>
                  </a:cubicBezTo>
                  <a:cubicBezTo>
                    <a:pt x="97" y="21"/>
                    <a:pt x="93" y="23"/>
                    <a:pt x="88" y="23"/>
                  </a:cubicBezTo>
                  <a:cubicBezTo>
                    <a:pt x="57" y="23"/>
                    <a:pt x="41" y="23"/>
                    <a:pt x="10" y="23"/>
                  </a:cubicBezTo>
                  <a:cubicBezTo>
                    <a:pt x="5" y="23"/>
                    <a:pt x="1" y="21"/>
                    <a:pt x="1" y="19"/>
                  </a:cubicBezTo>
                  <a:cubicBezTo>
                    <a:pt x="0" y="13"/>
                    <a:pt x="0" y="10"/>
                    <a:pt x="0" y="4"/>
                  </a:cubicBezTo>
                  <a:cubicBezTo>
                    <a:pt x="0" y="2"/>
                    <a:pt x="3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2" name="Freeform 44"/>
            <p:cNvSpPr>
              <a:spLocks/>
            </p:cNvSpPr>
            <p:nvPr/>
          </p:nvSpPr>
          <p:spPr bwMode="auto">
            <a:xfrm>
              <a:off x="5103813" y="4403725"/>
              <a:ext cx="98425" cy="3968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1" y="0"/>
                </a:cxn>
                <a:cxn ang="0">
                  <a:pos x="60" y="4"/>
                </a:cxn>
                <a:cxn ang="0">
                  <a:pos x="62" y="19"/>
                </a:cxn>
                <a:cxn ang="0">
                  <a:pos x="53" y="24"/>
                </a:cxn>
                <a:cxn ang="0">
                  <a:pos x="10" y="24"/>
                </a:cxn>
                <a:cxn ang="0">
                  <a:pos x="1" y="19"/>
                </a:cxn>
                <a:cxn ang="0">
                  <a:pos x="0" y="4"/>
                </a:cxn>
                <a:cxn ang="0">
                  <a:pos x="8" y="0"/>
                </a:cxn>
              </a:cxnLst>
              <a:rect l="0" t="0" r="r" b="b"/>
              <a:pathLst>
                <a:path w="62" h="24">
                  <a:moveTo>
                    <a:pt x="8" y="0"/>
                  </a:moveTo>
                  <a:cubicBezTo>
                    <a:pt x="25" y="0"/>
                    <a:pt x="34" y="0"/>
                    <a:pt x="51" y="0"/>
                  </a:cubicBezTo>
                  <a:cubicBezTo>
                    <a:pt x="56" y="0"/>
                    <a:pt x="60" y="2"/>
                    <a:pt x="60" y="4"/>
                  </a:cubicBezTo>
                  <a:cubicBezTo>
                    <a:pt x="61" y="10"/>
                    <a:pt x="61" y="13"/>
                    <a:pt x="62" y="19"/>
                  </a:cubicBezTo>
                  <a:cubicBezTo>
                    <a:pt x="62" y="22"/>
                    <a:pt x="58" y="24"/>
                    <a:pt x="53" y="24"/>
                  </a:cubicBezTo>
                  <a:cubicBezTo>
                    <a:pt x="36" y="24"/>
                    <a:pt x="27" y="24"/>
                    <a:pt x="10" y="24"/>
                  </a:cubicBezTo>
                  <a:cubicBezTo>
                    <a:pt x="5" y="24"/>
                    <a:pt x="1" y="22"/>
                    <a:pt x="1" y="19"/>
                  </a:cubicBezTo>
                  <a:cubicBezTo>
                    <a:pt x="1" y="13"/>
                    <a:pt x="0" y="10"/>
                    <a:pt x="0" y="4"/>
                  </a:cubicBezTo>
                  <a:cubicBezTo>
                    <a:pt x="0" y="2"/>
                    <a:pt x="3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3" name="Freeform 45"/>
            <p:cNvSpPr>
              <a:spLocks/>
            </p:cNvSpPr>
            <p:nvPr/>
          </p:nvSpPr>
          <p:spPr bwMode="auto">
            <a:xfrm>
              <a:off x="5037138" y="4449763"/>
              <a:ext cx="169863" cy="38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95" y="0"/>
                </a:cxn>
                <a:cxn ang="0">
                  <a:pos x="104" y="4"/>
                </a:cxn>
                <a:cxn ang="0">
                  <a:pos x="106" y="20"/>
                </a:cxn>
                <a:cxn ang="0">
                  <a:pos x="98" y="24"/>
                </a:cxn>
                <a:cxn ang="0">
                  <a:pos x="10" y="24"/>
                </a:cxn>
                <a:cxn ang="0">
                  <a:pos x="1" y="19"/>
                </a:cxn>
                <a:cxn ang="0">
                  <a:pos x="0" y="4"/>
                </a:cxn>
                <a:cxn ang="0">
                  <a:pos x="8" y="0"/>
                </a:cxn>
              </a:cxnLst>
              <a:rect l="0" t="0" r="r" b="b"/>
              <a:pathLst>
                <a:path w="106" h="24">
                  <a:moveTo>
                    <a:pt x="8" y="0"/>
                  </a:moveTo>
                  <a:cubicBezTo>
                    <a:pt x="43" y="0"/>
                    <a:pt x="60" y="0"/>
                    <a:pt x="95" y="0"/>
                  </a:cubicBezTo>
                  <a:cubicBezTo>
                    <a:pt x="100" y="0"/>
                    <a:pt x="104" y="2"/>
                    <a:pt x="104" y="4"/>
                  </a:cubicBezTo>
                  <a:cubicBezTo>
                    <a:pt x="105" y="10"/>
                    <a:pt x="105" y="13"/>
                    <a:pt x="106" y="20"/>
                  </a:cubicBezTo>
                  <a:cubicBezTo>
                    <a:pt x="106" y="22"/>
                    <a:pt x="102" y="24"/>
                    <a:pt x="98" y="24"/>
                  </a:cubicBezTo>
                  <a:cubicBezTo>
                    <a:pt x="62" y="24"/>
                    <a:pt x="45" y="24"/>
                    <a:pt x="10" y="24"/>
                  </a:cubicBezTo>
                  <a:cubicBezTo>
                    <a:pt x="5" y="24"/>
                    <a:pt x="1" y="22"/>
                    <a:pt x="1" y="19"/>
                  </a:cubicBezTo>
                  <a:cubicBezTo>
                    <a:pt x="0" y="13"/>
                    <a:pt x="0" y="10"/>
                    <a:pt x="0" y="4"/>
                  </a:cubicBezTo>
                  <a:cubicBezTo>
                    <a:pt x="0" y="1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4" name="Freeform 46"/>
            <p:cNvSpPr>
              <a:spLocks/>
            </p:cNvSpPr>
            <p:nvPr/>
          </p:nvSpPr>
          <p:spPr bwMode="auto">
            <a:xfrm>
              <a:off x="5135563" y="4494213"/>
              <a:ext cx="76200" cy="3968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8" y="0"/>
                </a:cxn>
                <a:cxn ang="0">
                  <a:pos x="46" y="4"/>
                </a:cxn>
                <a:cxn ang="0">
                  <a:pos x="48" y="20"/>
                </a:cxn>
                <a:cxn ang="0">
                  <a:pos x="40" y="25"/>
                </a:cxn>
                <a:cxn ang="0">
                  <a:pos x="10" y="24"/>
                </a:cxn>
                <a:cxn ang="0">
                  <a:pos x="1" y="20"/>
                </a:cxn>
                <a:cxn ang="0">
                  <a:pos x="0" y="4"/>
                </a:cxn>
                <a:cxn ang="0">
                  <a:pos x="8" y="0"/>
                </a:cxn>
              </a:cxnLst>
              <a:rect l="0" t="0" r="r" b="b"/>
              <a:pathLst>
                <a:path w="48" h="25">
                  <a:moveTo>
                    <a:pt x="8" y="0"/>
                  </a:moveTo>
                  <a:cubicBezTo>
                    <a:pt x="20" y="0"/>
                    <a:pt x="26" y="0"/>
                    <a:pt x="38" y="0"/>
                  </a:cubicBezTo>
                  <a:cubicBezTo>
                    <a:pt x="42" y="0"/>
                    <a:pt x="46" y="2"/>
                    <a:pt x="46" y="4"/>
                  </a:cubicBezTo>
                  <a:cubicBezTo>
                    <a:pt x="47" y="11"/>
                    <a:pt x="47" y="14"/>
                    <a:pt x="48" y="20"/>
                  </a:cubicBezTo>
                  <a:cubicBezTo>
                    <a:pt x="48" y="23"/>
                    <a:pt x="45" y="25"/>
                    <a:pt x="40" y="25"/>
                  </a:cubicBezTo>
                  <a:cubicBezTo>
                    <a:pt x="28" y="24"/>
                    <a:pt x="22" y="24"/>
                    <a:pt x="10" y="24"/>
                  </a:cubicBezTo>
                  <a:cubicBezTo>
                    <a:pt x="5" y="24"/>
                    <a:pt x="2" y="23"/>
                    <a:pt x="1" y="20"/>
                  </a:cubicBezTo>
                  <a:cubicBezTo>
                    <a:pt x="1" y="14"/>
                    <a:pt x="1" y="10"/>
                    <a:pt x="0" y="4"/>
                  </a:cubicBezTo>
                  <a:cubicBezTo>
                    <a:pt x="0" y="2"/>
                    <a:pt x="3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5" name="Freeform 47"/>
            <p:cNvSpPr>
              <a:spLocks/>
            </p:cNvSpPr>
            <p:nvPr/>
          </p:nvSpPr>
          <p:spPr bwMode="auto">
            <a:xfrm>
              <a:off x="5138738" y="4540250"/>
              <a:ext cx="79375" cy="3968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9" y="0"/>
                </a:cxn>
                <a:cxn ang="0">
                  <a:pos x="48" y="4"/>
                </a:cxn>
                <a:cxn ang="0">
                  <a:pos x="49" y="20"/>
                </a:cxn>
                <a:cxn ang="0">
                  <a:pos x="41" y="24"/>
                </a:cxn>
                <a:cxn ang="0">
                  <a:pos x="11" y="24"/>
                </a:cxn>
                <a:cxn ang="0">
                  <a:pos x="2" y="20"/>
                </a:cxn>
                <a:cxn ang="0">
                  <a:pos x="1" y="4"/>
                </a:cxn>
                <a:cxn ang="0">
                  <a:pos x="8" y="0"/>
                </a:cxn>
              </a:cxnLst>
              <a:rect l="0" t="0" r="r" b="b"/>
              <a:pathLst>
                <a:path w="50" h="24">
                  <a:moveTo>
                    <a:pt x="8" y="0"/>
                  </a:moveTo>
                  <a:cubicBezTo>
                    <a:pt x="20" y="0"/>
                    <a:pt x="27" y="0"/>
                    <a:pt x="39" y="0"/>
                  </a:cubicBezTo>
                  <a:cubicBezTo>
                    <a:pt x="43" y="0"/>
                    <a:pt x="47" y="2"/>
                    <a:pt x="48" y="4"/>
                  </a:cubicBezTo>
                  <a:cubicBezTo>
                    <a:pt x="48" y="10"/>
                    <a:pt x="49" y="14"/>
                    <a:pt x="49" y="20"/>
                  </a:cubicBezTo>
                  <a:cubicBezTo>
                    <a:pt x="50" y="22"/>
                    <a:pt x="46" y="24"/>
                    <a:pt x="41" y="24"/>
                  </a:cubicBezTo>
                  <a:cubicBezTo>
                    <a:pt x="29" y="24"/>
                    <a:pt x="23" y="24"/>
                    <a:pt x="11" y="24"/>
                  </a:cubicBezTo>
                  <a:cubicBezTo>
                    <a:pt x="6" y="24"/>
                    <a:pt x="2" y="22"/>
                    <a:pt x="2" y="20"/>
                  </a:cubicBezTo>
                  <a:cubicBezTo>
                    <a:pt x="1" y="13"/>
                    <a:pt x="1" y="10"/>
                    <a:pt x="1" y="4"/>
                  </a:cubicBezTo>
                  <a:cubicBezTo>
                    <a:pt x="0" y="1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6" name="Freeform 48"/>
            <p:cNvSpPr>
              <a:spLocks/>
            </p:cNvSpPr>
            <p:nvPr/>
          </p:nvSpPr>
          <p:spPr bwMode="auto">
            <a:xfrm>
              <a:off x="5038725" y="4329113"/>
              <a:ext cx="66675" cy="2698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3" y="0"/>
                </a:cxn>
                <a:cxn ang="0">
                  <a:pos x="40" y="3"/>
                </a:cxn>
                <a:cxn ang="0">
                  <a:pos x="41" y="14"/>
                </a:cxn>
                <a:cxn ang="0">
                  <a:pos x="35" y="17"/>
                </a:cxn>
                <a:cxn ang="0">
                  <a:pos x="8" y="17"/>
                </a:cxn>
                <a:cxn ang="0">
                  <a:pos x="1" y="14"/>
                </a:cxn>
                <a:cxn ang="0">
                  <a:pos x="1" y="3"/>
                </a:cxn>
                <a:cxn ang="0">
                  <a:pos x="7" y="0"/>
                </a:cxn>
              </a:cxnLst>
              <a:rect l="0" t="0" r="r" b="b"/>
              <a:pathLst>
                <a:path w="41" h="17">
                  <a:moveTo>
                    <a:pt x="7" y="0"/>
                  </a:moveTo>
                  <a:cubicBezTo>
                    <a:pt x="17" y="0"/>
                    <a:pt x="23" y="0"/>
                    <a:pt x="33" y="0"/>
                  </a:cubicBezTo>
                  <a:cubicBezTo>
                    <a:pt x="37" y="0"/>
                    <a:pt x="40" y="2"/>
                    <a:pt x="40" y="3"/>
                  </a:cubicBezTo>
                  <a:cubicBezTo>
                    <a:pt x="40" y="7"/>
                    <a:pt x="40" y="9"/>
                    <a:pt x="41" y="14"/>
                  </a:cubicBezTo>
                  <a:cubicBezTo>
                    <a:pt x="41" y="15"/>
                    <a:pt x="38" y="17"/>
                    <a:pt x="35" y="17"/>
                  </a:cubicBezTo>
                  <a:cubicBezTo>
                    <a:pt x="24" y="17"/>
                    <a:pt x="19" y="17"/>
                    <a:pt x="8" y="17"/>
                  </a:cubicBezTo>
                  <a:cubicBezTo>
                    <a:pt x="4" y="17"/>
                    <a:pt x="1" y="15"/>
                    <a:pt x="1" y="14"/>
                  </a:cubicBezTo>
                  <a:cubicBezTo>
                    <a:pt x="1" y="9"/>
                    <a:pt x="1" y="7"/>
                    <a:pt x="1" y="3"/>
                  </a:cubicBezTo>
                  <a:cubicBezTo>
                    <a:pt x="0" y="2"/>
                    <a:pt x="3" y="0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7" name="Freeform 49"/>
            <p:cNvSpPr>
              <a:spLocks/>
            </p:cNvSpPr>
            <p:nvPr/>
          </p:nvSpPr>
          <p:spPr bwMode="auto">
            <a:xfrm>
              <a:off x="4957763" y="4329113"/>
              <a:ext cx="65088" cy="2698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2" y="0"/>
                </a:cxn>
                <a:cxn ang="0">
                  <a:pos x="39" y="3"/>
                </a:cxn>
                <a:cxn ang="0">
                  <a:pos x="39" y="14"/>
                </a:cxn>
                <a:cxn ang="0">
                  <a:pos x="33" y="17"/>
                </a:cxn>
                <a:cxn ang="0">
                  <a:pos x="6" y="17"/>
                </a:cxn>
                <a:cxn ang="0">
                  <a:pos x="0" y="14"/>
                </a:cxn>
                <a:cxn ang="0">
                  <a:pos x="0" y="3"/>
                </a:cxn>
                <a:cxn ang="0">
                  <a:pos x="6" y="0"/>
                </a:cxn>
              </a:cxnLst>
              <a:rect l="0" t="0" r="r" b="b"/>
              <a:pathLst>
                <a:path w="40" h="17">
                  <a:moveTo>
                    <a:pt x="6" y="0"/>
                  </a:moveTo>
                  <a:cubicBezTo>
                    <a:pt x="16" y="0"/>
                    <a:pt x="22" y="0"/>
                    <a:pt x="32" y="0"/>
                  </a:cubicBezTo>
                  <a:cubicBezTo>
                    <a:pt x="36" y="0"/>
                    <a:pt x="39" y="1"/>
                    <a:pt x="39" y="3"/>
                  </a:cubicBezTo>
                  <a:cubicBezTo>
                    <a:pt x="39" y="7"/>
                    <a:pt x="39" y="9"/>
                    <a:pt x="39" y="14"/>
                  </a:cubicBezTo>
                  <a:cubicBezTo>
                    <a:pt x="40" y="15"/>
                    <a:pt x="37" y="17"/>
                    <a:pt x="33" y="17"/>
                  </a:cubicBezTo>
                  <a:cubicBezTo>
                    <a:pt x="23" y="17"/>
                    <a:pt x="17" y="17"/>
                    <a:pt x="6" y="17"/>
                  </a:cubicBezTo>
                  <a:cubicBezTo>
                    <a:pt x="3" y="17"/>
                    <a:pt x="0" y="15"/>
                    <a:pt x="0" y="14"/>
                  </a:cubicBezTo>
                  <a:cubicBezTo>
                    <a:pt x="0" y="9"/>
                    <a:pt x="0" y="7"/>
                    <a:pt x="0" y="3"/>
                  </a:cubicBezTo>
                  <a:cubicBezTo>
                    <a:pt x="0" y="1"/>
                    <a:pt x="2" y="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8" name="Freeform 50"/>
            <p:cNvSpPr>
              <a:spLocks/>
            </p:cNvSpPr>
            <p:nvPr/>
          </p:nvSpPr>
          <p:spPr bwMode="auto">
            <a:xfrm>
              <a:off x="4876800" y="4329113"/>
              <a:ext cx="61913" cy="2698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2" y="0"/>
                </a:cxn>
                <a:cxn ang="0">
                  <a:pos x="39" y="3"/>
                </a:cxn>
                <a:cxn ang="0">
                  <a:pos x="39" y="14"/>
                </a:cxn>
                <a:cxn ang="0">
                  <a:pos x="33" y="17"/>
                </a:cxn>
                <a:cxn ang="0">
                  <a:pos x="6" y="16"/>
                </a:cxn>
                <a:cxn ang="0">
                  <a:pos x="0" y="13"/>
                </a:cxn>
                <a:cxn ang="0">
                  <a:pos x="0" y="3"/>
                </a:cxn>
                <a:cxn ang="0">
                  <a:pos x="6" y="0"/>
                </a:cxn>
              </a:cxnLst>
              <a:rect l="0" t="0" r="r" b="b"/>
              <a:pathLst>
                <a:path w="39" h="17">
                  <a:moveTo>
                    <a:pt x="6" y="0"/>
                  </a:moveTo>
                  <a:cubicBezTo>
                    <a:pt x="17" y="0"/>
                    <a:pt x="22" y="0"/>
                    <a:pt x="32" y="0"/>
                  </a:cubicBezTo>
                  <a:cubicBezTo>
                    <a:pt x="36" y="0"/>
                    <a:pt x="39" y="1"/>
                    <a:pt x="39" y="3"/>
                  </a:cubicBezTo>
                  <a:cubicBezTo>
                    <a:pt x="39" y="7"/>
                    <a:pt x="39" y="9"/>
                    <a:pt x="39" y="14"/>
                  </a:cubicBezTo>
                  <a:cubicBezTo>
                    <a:pt x="39" y="15"/>
                    <a:pt x="36" y="17"/>
                    <a:pt x="33" y="17"/>
                  </a:cubicBezTo>
                  <a:cubicBezTo>
                    <a:pt x="22" y="16"/>
                    <a:pt x="17" y="16"/>
                    <a:pt x="6" y="16"/>
                  </a:cubicBezTo>
                  <a:cubicBezTo>
                    <a:pt x="3" y="16"/>
                    <a:pt x="0" y="15"/>
                    <a:pt x="0" y="13"/>
                  </a:cubicBezTo>
                  <a:cubicBezTo>
                    <a:pt x="0" y="9"/>
                    <a:pt x="0" y="7"/>
                    <a:pt x="0" y="3"/>
                  </a:cubicBezTo>
                  <a:cubicBezTo>
                    <a:pt x="0" y="1"/>
                    <a:pt x="2" y="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9" name="Freeform 51"/>
            <p:cNvSpPr>
              <a:spLocks/>
            </p:cNvSpPr>
            <p:nvPr/>
          </p:nvSpPr>
          <p:spPr bwMode="auto">
            <a:xfrm>
              <a:off x="4794250" y="4329113"/>
              <a:ext cx="63500" cy="254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3" y="0"/>
                </a:cxn>
                <a:cxn ang="0">
                  <a:pos x="39" y="3"/>
                </a:cxn>
                <a:cxn ang="0">
                  <a:pos x="39" y="13"/>
                </a:cxn>
                <a:cxn ang="0">
                  <a:pos x="33" y="16"/>
                </a:cxn>
                <a:cxn ang="0">
                  <a:pos x="6" y="16"/>
                </a:cxn>
                <a:cxn ang="0">
                  <a:pos x="0" y="13"/>
                </a:cxn>
                <a:cxn ang="0">
                  <a:pos x="0" y="3"/>
                </a:cxn>
                <a:cxn ang="0">
                  <a:pos x="6" y="0"/>
                </a:cxn>
              </a:cxnLst>
              <a:rect l="0" t="0" r="r" b="b"/>
              <a:pathLst>
                <a:path w="39" h="16">
                  <a:moveTo>
                    <a:pt x="6" y="0"/>
                  </a:moveTo>
                  <a:cubicBezTo>
                    <a:pt x="17" y="0"/>
                    <a:pt x="22" y="0"/>
                    <a:pt x="33" y="0"/>
                  </a:cubicBezTo>
                  <a:cubicBezTo>
                    <a:pt x="36" y="0"/>
                    <a:pt x="39" y="1"/>
                    <a:pt x="39" y="3"/>
                  </a:cubicBezTo>
                  <a:cubicBezTo>
                    <a:pt x="39" y="7"/>
                    <a:pt x="39" y="9"/>
                    <a:pt x="39" y="13"/>
                  </a:cubicBezTo>
                  <a:cubicBezTo>
                    <a:pt x="39" y="15"/>
                    <a:pt x="36" y="16"/>
                    <a:pt x="33" y="16"/>
                  </a:cubicBezTo>
                  <a:cubicBezTo>
                    <a:pt x="22" y="16"/>
                    <a:pt x="17" y="16"/>
                    <a:pt x="6" y="16"/>
                  </a:cubicBezTo>
                  <a:cubicBezTo>
                    <a:pt x="2" y="16"/>
                    <a:pt x="0" y="15"/>
                    <a:pt x="0" y="13"/>
                  </a:cubicBezTo>
                  <a:cubicBezTo>
                    <a:pt x="0" y="9"/>
                    <a:pt x="0" y="7"/>
                    <a:pt x="0" y="3"/>
                  </a:cubicBezTo>
                  <a:cubicBezTo>
                    <a:pt x="0" y="1"/>
                    <a:pt x="3" y="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0" name="Freeform 52"/>
            <p:cNvSpPr>
              <a:spLocks/>
            </p:cNvSpPr>
            <p:nvPr/>
          </p:nvSpPr>
          <p:spPr bwMode="auto">
            <a:xfrm>
              <a:off x="4713288" y="4329113"/>
              <a:ext cx="61913" cy="254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3" y="0"/>
                </a:cxn>
                <a:cxn ang="0">
                  <a:pos x="39" y="3"/>
                </a:cxn>
                <a:cxn ang="0">
                  <a:pos x="39" y="13"/>
                </a:cxn>
                <a:cxn ang="0">
                  <a:pos x="33" y="16"/>
                </a:cxn>
                <a:cxn ang="0">
                  <a:pos x="6" y="16"/>
                </a:cxn>
                <a:cxn ang="0">
                  <a:pos x="0" y="13"/>
                </a:cxn>
                <a:cxn ang="0">
                  <a:pos x="0" y="3"/>
                </a:cxn>
                <a:cxn ang="0">
                  <a:pos x="6" y="0"/>
                </a:cxn>
              </a:cxnLst>
              <a:rect l="0" t="0" r="r" b="b"/>
              <a:pathLst>
                <a:path w="39" h="16">
                  <a:moveTo>
                    <a:pt x="6" y="0"/>
                  </a:moveTo>
                  <a:cubicBezTo>
                    <a:pt x="17" y="0"/>
                    <a:pt x="22" y="0"/>
                    <a:pt x="33" y="0"/>
                  </a:cubicBezTo>
                  <a:cubicBezTo>
                    <a:pt x="36" y="0"/>
                    <a:pt x="39" y="1"/>
                    <a:pt x="39" y="3"/>
                  </a:cubicBezTo>
                  <a:cubicBezTo>
                    <a:pt x="39" y="7"/>
                    <a:pt x="39" y="9"/>
                    <a:pt x="39" y="13"/>
                  </a:cubicBezTo>
                  <a:cubicBezTo>
                    <a:pt x="39" y="15"/>
                    <a:pt x="36" y="16"/>
                    <a:pt x="33" y="16"/>
                  </a:cubicBezTo>
                  <a:cubicBezTo>
                    <a:pt x="22" y="16"/>
                    <a:pt x="17" y="16"/>
                    <a:pt x="6" y="16"/>
                  </a:cubicBezTo>
                  <a:cubicBezTo>
                    <a:pt x="2" y="16"/>
                    <a:pt x="0" y="15"/>
                    <a:pt x="0" y="13"/>
                  </a:cubicBezTo>
                  <a:cubicBezTo>
                    <a:pt x="0" y="9"/>
                    <a:pt x="0" y="7"/>
                    <a:pt x="0" y="3"/>
                  </a:cubicBezTo>
                  <a:cubicBezTo>
                    <a:pt x="0" y="1"/>
                    <a:pt x="3" y="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1" name="Freeform 53"/>
            <p:cNvSpPr>
              <a:spLocks/>
            </p:cNvSpPr>
            <p:nvPr/>
          </p:nvSpPr>
          <p:spPr bwMode="auto">
            <a:xfrm>
              <a:off x="4629150" y="4329113"/>
              <a:ext cx="63500" cy="2540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4" y="0"/>
                </a:cxn>
                <a:cxn ang="0">
                  <a:pos x="40" y="3"/>
                </a:cxn>
                <a:cxn ang="0">
                  <a:pos x="40" y="13"/>
                </a:cxn>
                <a:cxn ang="0">
                  <a:pos x="33" y="16"/>
                </a:cxn>
                <a:cxn ang="0">
                  <a:pos x="7" y="16"/>
                </a:cxn>
                <a:cxn ang="0">
                  <a:pos x="0" y="13"/>
                </a:cxn>
                <a:cxn ang="0">
                  <a:pos x="1" y="2"/>
                </a:cxn>
                <a:cxn ang="0">
                  <a:pos x="7" y="0"/>
                </a:cxn>
              </a:cxnLst>
              <a:rect l="0" t="0" r="r" b="b"/>
              <a:pathLst>
                <a:path w="40" h="16">
                  <a:moveTo>
                    <a:pt x="7" y="0"/>
                  </a:moveTo>
                  <a:cubicBezTo>
                    <a:pt x="18" y="0"/>
                    <a:pt x="23" y="0"/>
                    <a:pt x="34" y="0"/>
                  </a:cubicBezTo>
                  <a:cubicBezTo>
                    <a:pt x="37" y="0"/>
                    <a:pt x="40" y="1"/>
                    <a:pt x="40" y="3"/>
                  </a:cubicBezTo>
                  <a:cubicBezTo>
                    <a:pt x="40" y="7"/>
                    <a:pt x="40" y="9"/>
                    <a:pt x="40" y="13"/>
                  </a:cubicBezTo>
                  <a:cubicBezTo>
                    <a:pt x="40" y="15"/>
                    <a:pt x="37" y="16"/>
                    <a:pt x="33" y="16"/>
                  </a:cubicBezTo>
                  <a:cubicBezTo>
                    <a:pt x="23" y="16"/>
                    <a:pt x="17" y="16"/>
                    <a:pt x="7" y="16"/>
                  </a:cubicBezTo>
                  <a:cubicBezTo>
                    <a:pt x="3" y="16"/>
                    <a:pt x="0" y="15"/>
                    <a:pt x="0" y="13"/>
                  </a:cubicBezTo>
                  <a:cubicBezTo>
                    <a:pt x="1" y="9"/>
                    <a:pt x="1" y="7"/>
                    <a:pt x="1" y="2"/>
                  </a:cubicBezTo>
                  <a:cubicBezTo>
                    <a:pt x="1" y="1"/>
                    <a:pt x="4" y="0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2" name="Freeform 54"/>
            <p:cNvSpPr>
              <a:spLocks/>
            </p:cNvSpPr>
            <p:nvPr/>
          </p:nvSpPr>
          <p:spPr bwMode="auto">
            <a:xfrm>
              <a:off x="4546600" y="4327525"/>
              <a:ext cx="65088" cy="2698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4" y="1"/>
                </a:cxn>
                <a:cxn ang="0">
                  <a:pos x="40" y="3"/>
                </a:cxn>
                <a:cxn ang="0">
                  <a:pos x="40" y="14"/>
                </a:cxn>
                <a:cxn ang="0">
                  <a:pos x="33" y="17"/>
                </a:cxn>
                <a:cxn ang="0">
                  <a:pos x="7" y="17"/>
                </a:cxn>
                <a:cxn ang="0">
                  <a:pos x="0" y="14"/>
                </a:cxn>
                <a:cxn ang="0">
                  <a:pos x="1" y="3"/>
                </a:cxn>
                <a:cxn ang="0">
                  <a:pos x="8" y="0"/>
                </a:cxn>
              </a:cxnLst>
              <a:rect l="0" t="0" r="r" b="b"/>
              <a:pathLst>
                <a:path w="40" h="17">
                  <a:moveTo>
                    <a:pt x="8" y="0"/>
                  </a:moveTo>
                  <a:cubicBezTo>
                    <a:pt x="18" y="0"/>
                    <a:pt x="23" y="1"/>
                    <a:pt x="34" y="1"/>
                  </a:cubicBezTo>
                  <a:cubicBezTo>
                    <a:pt x="38" y="1"/>
                    <a:pt x="40" y="2"/>
                    <a:pt x="40" y="3"/>
                  </a:cubicBezTo>
                  <a:cubicBezTo>
                    <a:pt x="40" y="8"/>
                    <a:pt x="40" y="10"/>
                    <a:pt x="40" y="14"/>
                  </a:cubicBezTo>
                  <a:cubicBezTo>
                    <a:pt x="40" y="16"/>
                    <a:pt x="37" y="17"/>
                    <a:pt x="33" y="17"/>
                  </a:cubicBezTo>
                  <a:cubicBezTo>
                    <a:pt x="23" y="17"/>
                    <a:pt x="17" y="17"/>
                    <a:pt x="7" y="17"/>
                  </a:cubicBezTo>
                  <a:cubicBezTo>
                    <a:pt x="3" y="17"/>
                    <a:pt x="0" y="16"/>
                    <a:pt x="0" y="14"/>
                  </a:cubicBezTo>
                  <a:cubicBezTo>
                    <a:pt x="1" y="10"/>
                    <a:pt x="1" y="8"/>
                    <a:pt x="1" y="3"/>
                  </a:cubicBezTo>
                  <a:cubicBezTo>
                    <a:pt x="1" y="2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3" name="Freeform 55"/>
            <p:cNvSpPr>
              <a:spLocks/>
            </p:cNvSpPr>
            <p:nvPr/>
          </p:nvSpPr>
          <p:spPr bwMode="auto">
            <a:xfrm>
              <a:off x="4465638" y="4327525"/>
              <a:ext cx="63500" cy="2698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4" y="0"/>
                </a:cxn>
                <a:cxn ang="0">
                  <a:pos x="40" y="3"/>
                </a:cxn>
                <a:cxn ang="0">
                  <a:pos x="40" y="14"/>
                </a:cxn>
                <a:cxn ang="0">
                  <a:pos x="33" y="17"/>
                </a:cxn>
                <a:cxn ang="0">
                  <a:pos x="6" y="17"/>
                </a:cxn>
                <a:cxn ang="0">
                  <a:pos x="0" y="14"/>
                </a:cxn>
                <a:cxn ang="0">
                  <a:pos x="1" y="3"/>
                </a:cxn>
                <a:cxn ang="0">
                  <a:pos x="8" y="0"/>
                </a:cxn>
              </a:cxnLst>
              <a:rect l="0" t="0" r="r" b="b"/>
              <a:pathLst>
                <a:path w="40" h="17">
                  <a:moveTo>
                    <a:pt x="8" y="0"/>
                  </a:moveTo>
                  <a:cubicBezTo>
                    <a:pt x="18" y="0"/>
                    <a:pt x="24" y="0"/>
                    <a:pt x="34" y="0"/>
                  </a:cubicBezTo>
                  <a:cubicBezTo>
                    <a:pt x="38" y="0"/>
                    <a:pt x="40" y="2"/>
                    <a:pt x="40" y="3"/>
                  </a:cubicBezTo>
                  <a:cubicBezTo>
                    <a:pt x="40" y="8"/>
                    <a:pt x="40" y="10"/>
                    <a:pt x="40" y="14"/>
                  </a:cubicBezTo>
                  <a:cubicBezTo>
                    <a:pt x="40" y="16"/>
                    <a:pt x="37" y="17"/>
                    <a:pt x="33" y="17"/>
                  </a:cubicBezTo>
                  <a:cubicBezTo>
                    <a:pt x="22" y="17"/>
                    <a:pt x="17" y="17"/>
                    <a:pt x="6" y="17"/>
                  </a:cubicBezTo>
                  <a:cubicBezTo>
                    <a:pt x="3" y="17"/>
                    <a:pt x="0" y="16"/>
                    <a:pt x="0" y="14"/>
                  </a:cubicBezTo>
                  <a:cubicBezTo>
                    <a:pt x="1" y="10"/>
                    <a:pt x="1" y="7"/>
                    <a:pt x="1" y="3"/>
                  </a:cubicBezTo>
                  <a:cubicBezTo>
                    <a:pt x="1" y="2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4" name="Freeform 56"/>
            <p:cNvSpPr>
              <a:spLocks/>
            </p:cNvSpPr>
            <p:nvPr/>
          </p:nvSpPr>
          <p:spPr bwMode="auto">
            <a:xfrm>
              <a:off x="4383088" y="4327525"/>
              <a:ext cx="66675" cy="2698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4" y="0"/>
                </a:cxn>
                <a:cxn ang="0">
                  <a:pos x="40" y="3"/>
                </a:cxn>
                <a:cxn ang="0">
                  <a:pos x="40" y="14"/>
                </a:cxn>
                <a:cxn ang="0">
                  <a:pos x="33" y="17"/>
                </a:cxn>
                <a:cxn ang="0">
                  <a:pos x="6" y="17"/>
                </a:cxn>
                <a:cxn ang="0">
                  <a:pos x="0" y="14"/>
                </a:cxn>
                <a:cxn ang="0">
                  <a:pos x="1" y="3"/>
                </a:cxn>
                <a:cxn ang="0">
                  <a:pos x="8" y="0"/>
                </a:cxn>
              </a:cxnLst>
              <a:rect l="0" t="0" r="r" b="b"/>
              <a:pathLst>
                <a:path w="41" h="17">
                  <a:moveTo>
                    <a:pt x="8" y="0"/>
                  </a:moveTo>
                  <a:cubicBezTo>
                    <a:pt x="18" y="0"/>
                    <a:pt x="24" y="0"/>
                    <a:pt x="34" y="0"/>
                  </a:cubicBezTo>
                  <a:cubicBezTo>
                    <a:pt x="38" y="0"/>
                    <a:pt x="41" y="2"/>
                    <a:pt x="40" y="3"/>
                  </a:cubicBezTo>
                  <a:cubicBezTo>
                    <a:pt x="40" y="7"/>
                    <a:pt x="40" y="10"/>
                    <a:pt x="40" y="14"/>
                  </a:cubicBezTo>
                  <a:cubicBezTo>
                    <a:pt x="40" y="15"/>
                    <a:pt x="37" y="17"/>
                    <a:pt x="33" y="17"/>
                  </a:cubicBezTo>
                  <a:cubicBezTo>
                    <a:pt x="22" y="17"/>
                    <a:pt x="17" y="17"/>
                    <a:pt x="6" y="17"/>
                  </a:cubicBezTo>
                  <a:cubicBezTo>
                    <a:pt x="3" y="17"/>
                    <a:pt x="0" y="15"/>
                    <a:pt x="0" y="14"/>
                  </a:cubicBezTo>
                  <a:cubicBezTo>
                    <a:pt x="1" y="9"/>
                    <a:pt x="1" y="7"/>
                    <a:pt x="1" y="3"/>
                  </a:cubicBezTo>
                  <a:cubicBezTo>
                    <a:pt x="1" y="1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5" name="Freeform 57"/>
            <p:cNvSpPr>
              <a:spLocks/>
            </p:cNvSpPr>
            <p:nvPr/>
          </p:nvSpPr>
          <p:spPr bwMode="auto">
            <a:xfrm>
              <a:off x="4300538" y="4327525"/>
              <a:ext cx="66675" cy="2698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5" y="0"/>
                </a:cxn>
                <a:cxn ang="0">
                  <a:pos x="41" y="3"/>
                </a:cxn>
                <a:cxn ang="0">
                  <a:pos x="40" y="14"/>
                </a:cxn>
                <a:cxn ang="0">
                  <a:pos x="33" y="17"/>
                </a:cxn>
                <a:cxn ang="0">
                  <a:pos x="6" y="17"/>
                </a:cxn>
                <a:cxn ang="0">
                  <a:pos x="0" y="14"/>
                </a:cxn>
                <a:cxn ang="0">
                  <a:pos x="1" y="3"/>
                </a:cxn>
                <a:cxn ang="0">
                  <a:pos x="8" y="0"/>
                </a:cxn>
              </a:cxnLst>
              <a:rect l="0" t="0" r="r" b="b"/>
              <a:pathLst>
                <a:path w="41" h="17">
                  <a:moveTo>
                    <a:pt x="8" y="0"/>
                  </a:moveTo>
                  <a:cubicBezTo>
                    <a:pt x="19" y="0"/>
                    <a:pt x="24" y="0"/>
                    <a:pt x="35" y="0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0" y="7"/>
                    <a:pt x="40" y="9"/>
                    <a:pt x="40" y="14"/>
                  </a:cubicBezTo>
                  <a:cubicBezTo>
                    <a:pt x="39" y="15"/>
                    <a:pt x="36" y="17"/>
                    <a:pt x="33" y="17"/>
                  </a:cubicBezTo>
                  <a:cubicBezTo>
                    <a:pt x="22" y="17"/>
                    <a:pt x="17" y="17"/>
                    <a:pt x="6" y="17"/>
                  </a:cubicBezTo>
                  <a:cubicBezTo>
                    <a:pt x="3" y="17"/>
                    <a:pt x="0" y="15"/>
                    <a:pt x="0" y="14"/>
                  </a:cubicBezTo>
                  <a:cubicBezTo>
                    <a:pt x="1" y="9"/>
                    <a:pt x="1" y="7"/>
                    <a:pt x="1" y="3"/>
                  </a:cubicBezTo>
                  <a:cubicBezTo>
                    <a:pt x="2" y="1"/>
                    <a:pt x="5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6" name="Freeform 58"/>
            <p:cNvSpPr>
              <a:spLocks/>
            </p:cNvSpPr>
            <p:nvPr/>
          </p:nvSpPr>
          <p:spPr bwMode="auto">
            <a:xfrm>
              <a:off x="4219575" y="4327525"/>
              <a:ext cx="65088" cy="2698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5" y="0"/>
                </a:cxn>
                <a:cxn ang="0">
                  <a:pos x="41" y="3"/>
                </a:cxn>
                <a:cxn ang="0">
                  <a:pos x="39" y="14"/>
                </a:cxn>
                <a:cxn ang="0">
                  <a:pos x="33" y="17"/>
                </a:cxn>
                <a:cxn ang="0">
                  <a:pos x="6" y="17"/>
                </a:cxn>
                <a:cxn ang="0">
                  <a:pos x="0" y="14"/>
                </a:cxn>
                <a:cxn ang="0">
                  <a:pos x="1" y="3"/>
                </a:cxn>
                <a:cxn ang="0">
                  <a:pos x="8" y="0"/>
                </a:cxn>
              </a:cxnLst>
              <a:rect l="0" t="0" r="r" b="b"/>
              <a:pathLst>
                <a:path w="41" h="17">
                  <a:moveTo>
                    <a:pt x="8" y="0"/>
                  </a:moveTo>
                  <a:cubicBezTo>
                    <a:pt x="19" y="0"/>
                    <a:pt x="24" y="0"/>
                    <a:pt x="35" y="0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0" y="7"/>
                    <a:pt x="40" y="9"/>
                    <a:pt x="39" y="14"/>
                  </a:cubicBezTo>
                  <a:cubicBezTo>
                    <a:pt x="39" y="15"/>
                    <a:pt x="36" y="17"/>
                    <a:pt x="33" y="17"/>
                  </a:cubicBezTo>
                  <a:cubicBezTo>
                    <a:pt x="22" y="17"/>
                    <a:pt x="17" y="17"/>
                    <a:pt x="6" y="17"/>
                  </a:cubicBezTo>
                  <a:cubicBezTo>
                    <a:pt x="3" y="17"/>
                    <a:pt x="0" y="15"/>
                    <a:pt x="0" y="14"/>
                  </a:cubicBezTo>
                  <a:cubicBezTo>
                    <a:pt x="1" y="9"/>
                    <a:pt x="1" y="7"/>
                    <a:pt x="1" y="3"/>
                  </a:cubicBezTo>
                  <a:cubicBezTo>
                    <a:pt x="2" y="1"/>
                    <a:pt x="5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7" name="Freeform 59"/>
            <p:cNvSpPr>
              <a:spLocks/>
            </p:cNvSpPr>
            <p:nvPr/>
          </p:nvSpPr>
          <p:spPr bwMode="auto">
            <a:xfrm>
              <a:off x="4137025" y="4327525"/>
              <a:ext cx="66675" cy="254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5" y="0"/>
                </a:cxn>
                <a:cxn ang="0">
                  <a:pos x="41" y="3"/>
                </a:cxn>
                <a:cxn ang="0">
                  <a:pos x="39" y="13"/>
                </a:cxn>
                <a:cxn ang="0">
                  <a:pos x="33" y="16"/>
                </a:cxn>
                <a:cxn ang="0">
                  <a:pos x="6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8" y="0"/>
                </a:cxn>
              </a:cxnLst>
              <a:rect l="0" t="0" r="r" b="b"/>
              <a:pathLst>
                <a:path w="41" h="16">
                  <a:moveTo>
                    <a:pt x="8" y="0"/>
                  </a:moveTo>
                  <a:cubicBezTo>
                    <a:pt x="19" y="0"/>
                    <a:pt x="24" y="0"/>
                    <a:pt x="35" y="0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0" y="7"/>
                    <a:pt x="40" y="9"/>
                    <a:pt x="39" y="13"/>
                  </a:cubicBezTo>
                  <a:cubicBezTo>
                    <a:pt x="39" y="15"/>
                    <a:pt x="36" y="16"/>
                    <a:pt x="33" y="16"/>
                  </a:cubicBezTo>
                  <a:cubicBezTo>
                    <a:pt x="22" y="16"/>
                    <a:pt x="17" y="16"/>
                    <a:pt x="6" y="16"/>
                  </a:cubicBezTo>
                  <a:cubicBezTo>
                    <a:pt x="2" y="16"/>
                    <a:pt x="0" y="15"/>
                    <a:pt x="0" y="13"/>
                  </a:cubicBezTo>
                  <a:cubicBezTo>
                    <a:pt x="1" y="9"/>
                    <a:pt x="1" y="7"/>
                    <a:pt x="2" y="3"/>
                  </a:cubicBezTo>
                  <a:cubicBezTo>
                    <a:pt x="2" y="1"/>
                    <a:pt x="5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8" name="Freeform 60"/>
            <p:cNvSpPr>
              <a:spLocks/>
            </p:cNvSpPr>
            <p:nvPr/>
          </p:nvSpPr>
          <p:spPr bwMode="auto">
            <a:xfrm>
              <a:off x="4054475" y="4327525"/>
              <a:ext cx="66675" cy="254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36" y="0"/>
                </a:cxn>
                <a:cxn ang="0">
                  <a:pos x="42" y="3"/>
                </a:cxn>
                <a:cxn ang="0">
                  <a:pos x="40" y="13"/>
                </a:cxn>
                <a:cxn ang="0">
                  <a:pos x="33" y="16"/>
                </a:cxn>
                <a:cxn ang="0">
                  <a:pos x="7" y="16"/>
                </a:cxn>
                <a:cxn ang="0">
                  <a:pos x="1" y="13"/>
                </a:cxn>
                <a:cxn ang="0">
                  <a:pos x="3" y="3"/>
                </a:cxn>
                <a:cxn ang="0">
                  <a:pos x="10" y="0"/>
                </a:cxn>
              </a:cxnLst>
              <a:rect l="0" t="0" r="r" b="b"/>
              <a:pathLst>
                <a:path w="42" h="16">
                  <a:moveTo>
                    <a:pt x="10" y="0"/>
                  </a:moveTo>
                  <a:cubicBezTo>
                    <a:pt x="20" y="0"/>
                    <a:pt x="25" y="0"/>
                    <a:pt x="36" y="0"/>
                  </a:cubicBezTo>
                  <a:cubicBezTo>
                    <a:pt x="40" y="0"/>
                    <a:pt x="42" y="1"/>
                    <a:pt x="42" y="3"/>
                  </a:cubicBezTo>
                  <a:cubicBezTo>
                    <a:pt x="41" y="7"/>
                    <a:pt x="41" y="9"/>
                    <a:pt x="40" y="13"/>
                  </a:cubicBezTo>
                  <a:cubicBezTo>
                    <a:pt x="40" y="15"/>
                    <a:pt x="37" y="16"/>
                    <a:pt x="33" y="16"/>
                  </a:cubicBezTo>
                  <a:cubicBezTo>
                    <a:pt x="23" y="16"/>
                    <a:pt x="17" y="16"/>
                    <a:pt x="7" y="16"/>
                  </a:cubicBezTo>
                  <a:cubicBezTo>
                    <a:pt x="3" y="16"/>
                    <a:pt x="0" y="15"/>
                    <a:pt x="1" y="13"/>
                  </a:cubicBezTo>
                  <a:cubicBezTo>
                    <a:pt x="1" y="9"/>
                    <a:pt x="2" y="7"/>
                    <a:pt x="3" y="3"/>
                  </a:cubicBezTo>
                  <a:cubicBezTo>
                    <a:pt x="3" y="1"/>
                    <a:pt x="6" y="0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9" name="Freeform 61"/>
            <p:cNvSpPr>
              <a:spLocks/>
            </p:cNvSpPr>
            <p:nvPr/>
          </p:nvSpPr>
          <p:spPr bwMode="auto">
            <a:xfrm>
              <a:off x="3971925" y="4327525"/>
              <a:ext cx="66675" cy="254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36" y="0"/>
                </a:cxn>
                <a:cxn ang="0">
                  <a:pos x="42" y="3"/>
                </a:cxn>
                <a:cxn ang="0">
                  <a:pos x="40" y="13"/>
                </a:cxn>
                <a:cxn ang="0">
                  <a:pos x="33" y="16"/>
                </a:cxn>
                <a:cxn ang="0">
                  <a:pos x="6" y="16"/>
                </a:cxn>
                <a:cxn ang="0">
                  <a:pos x="0" y="13"/>
                </a:cxn>
                <a:cxn ang="0">
                  <a:pos x="3" y="2"/>
                </a:cxn>
                <a:cxn ang="0">
                  <a:pos x="10" y="0"/>
                </a:cxn>
              </a:cxnLst>
              <a:rect l="0" t="0" r="r" b="b"/>
              <a:pathLst>
                <a:path w="42" h="16">
                  <a:moveTo>
                    <a:pt x="10" y="0"/>
                  </a:moveTo>
                  <a:cubicBezTo>
                    <a:pt x="20" y="0"/>
                    <a:pt x="26" y="0"/>
                    <a:pt x="36" y="0"/>
                  </a:cubicBezTo>
                  <a:cubicBezTo>
                    <a:pt x="40" y="0"/>
                    <a:pt x="42" y="1"/>
                    <a:pt x="42" y="3"/>
                  </a:cubicBezTo>
                  <a:cubicBezTo>
                    <a:pt x="41" y="7"/>
                    <a:pt x="41" y="9"/>
                    <a:pt x="40" y="13"/>
                  </a:cubicBezTo>
                  <a:cubicBezTo>
                    <a:pt x="40" y="15"/>
                    <a:pt x="36" y="16"/>
                    <a:pt x="33" y="16"/>
                  </a:cubicBezTo>
                  <a:cubicBezTo>
                    <a:pt x="22" y="16"/>
                    <a:pt x="17" y="16"/>
                    <a:pt x="6" y="16"/>
                  </a:cubicBezTo>
                  <a:cubicBezTo>
                    <a:pt x="3" y="16"/>
                    <a:pt x="0" y="15"/>
                    <a:pt x="0" y="13"/>
                  </a:cubicBezTo>
                  <a:cubicBezTo>
                    <a:pt x="1" y="9"/>
                    <a:pt x="2" y="7"/>
                    <a:pt x="3" y="2"/>
                  </a:cubicBezTo>
                  <a:cubicBezTo>
                    <a:pt x="3" y="1"/>
                    <a:pt x="6" y="0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60" name="Freeform 62"/>
            <p:cNvSpPr>
              <a:spLocks/>
            </p:cNvSpPr>
            <p:nvPr/>
          </p:nvSpPr>
          <p:spPr bwMode="auto">
            <a:xfrm>
              <a:off x="3878263" y="4325938"/>
              <a:ext cx="76200" cy="2698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41" y="0"/>
                </a:cxn>
                <a:cxn ang="0">
                  <a:pos x="47" y="3"/>
                </a:cxn>
                <a:cxn ang="0">
                  <a:pos x="44" y="14"/>
                </a:cxn>
                <a:cxn ang="0">
                  <a:pos x="37" y="17"/>
                </a:cxn>
                <a:cxn ang="0">
                  <a:pos x="6" y="17"/>
                </a:cxn>
                <a:cxn ang="0">
                  <a:pos x="1" y="14"/>
                </a:cxn>
                <a:cxn ang="0">
                  <a:pos x="4" y="3"/>
                </a:cxn>
                <a:cxn ang="0">
                  <a:pos x="11" y="0"/>
                </a:cxn>
              </a:cxnLst>
              <a:rect l="0" t="0" r="r" b="b"/>
              <a:pathLst>
                <a:path w="47" h="17">
                  <a:moveTo>
                    <a:pt x="11" y="0"/>
                  </a:moveTo>
                  <a:cubicBezTo>
                    <a:pt x="23" y="0"/>
                    <a:pt x="29" y="0"/>
                    <a:pt x="41" y="0"/>
                  </a:cubicBezTo>
                  <a:cubicBezTo>
                    <a:pt x="45" y="0"/>
                    <a:pt x="47" y="2"/>
                    <a:pt x="47" y="3"/>
                  </a:cubicBezTo>
                  <a:cubicBezTo>
                    <a:pt x="46" y="8"/>
                    <a:pt x="45" y="10"/>
                    <a:pt x="44" y="14"/>
                  </a:cubicBezTo>
                  <a:cubicBezTo>
                    <a:pt x="44" y="16"/>
                    <a:pt x="41" y="17"/>
                    <a:pt x="37" y="17"/>
                  </a:cubicBezTo>
                  <a:cubicBezTo>
                    <a:pt x="25" y="17"/>
                    <a:pt x="19" y="17"/>
                    <a:pt x="6" y="17"/>
                  </a:cubicBezTo>
                  <a:cubicBezTo>
                    <a:pt x="3" y="17"/>
                    <a:pt x="0" y="16"/>
                    <a:pt x="1" y="14"/>
                  </a:cubicBezTo>
                  <a:cubicBezTo>
                    <a:pt x="2" y="10"/>
                    <a:pt x="2" y="8"/>
                    <a:pt x="4" y="3"/>
                  </a:cubicBezTo>
                  <a:cubicBezTo>
                    <a:pt x="4" y="2"/>
                    <a:pt x="7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61" name="Freeform 63"/>
            <p:cNvSpPr>
              <a:spLocks/>
            </p:cNvSpPr>
            <p:nvPr/>
          </p:nvSpPr>
          <p:spPr bwMode="auto">
            <a:xfrm>
              <a:off x="4953000" y="4360863"/>
              <a:ext cx="71438" cy="3651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5" y="0"/>
                </a:cxn>
                <a:cxn ang="0">
                  <a:pos x="43" y="4"/>
                </a:cxn>
                <a:cxn ang="0">
                  <a:pos x="44" y="19"/>
                </a:cxn>
                <a:cxn ang="0">
                  <a:pos x="36" y="23"/>
                </a:cxn>
                <a:cxn ang="0">
                  <a:pos x="8" y="23"/>
                </a:cxn>
                <a:cxn ang="0">
                  <a:pos x="1" y="19"/>
                </a:cxn>
                <a:cxn ang="0">
                  <a:pos x="0" y="4"/>
                </a:cxn>
                <a:cxn ang="0">
                  <a:pos x="8" y="0"/>
                </a:cxn>
              </a:cxnLst>
              <a:rect l="0" t="0" r="r" b="b"/>
              <a:pathLst>
                <a:path w="44" h="23">
                  <a:moveTo>
                    <a:pt x="8" y="0"/>
                  </a:moveTo>
                  <a:cubicBezTo>
                    <a:pt x="19" y="0"/>
                    <a:pt x="24" y="0"/>
                    <a:pt x="35" y="0"/>
                  </a:cubicBezTo>
                  <a:cubicBezTo>
                    <a:pt x="39" y="0"/>
                    <a:pt x="43" y="2"/>
                    <a:pt x="43" y="4"/>
                  </a:cubicBezTo>
                  <a:cubicBezTo>
                    <a:pt x="43" y="10"/>
                    <a:pt x="44" y="13"/>
                    <a:pt x="44" y="19"/>
                  </a:cubicBezTo>
                  <a:cubicBezTo>
                    <a:pt x="44" y="21"/>
                    <a:pt x="41" y="23"/>
                    <a:pt x="36" y="23"/>
                  </a:cubicBezTo>
                  <a:cubicBezTo>
                    <a:pt x="25" y="23"/>
                    <a:pt x="20" y="23"/>
                    <a:pt x="8" y="23"/>
                  </a:cubicBezTo>
                  <a:cubicBezTo>
                    <a:pt x="4" y="23"/>
                    <a:pt x="1" y="21"/>
                    <a:pt x="1" y="19"/>
                  </a:cubicBezTo>
                  <a:cubicBezTo>
                    <a:pt x="0" y="13"/>
                    <a:pt x="0" y="10"/>
                    <a:pt x="0" y="4"/>
                  </a:cubicBezTo>
                  <a:cubicBezTo>
                    <a:pt x="0" y="2"/>
                    <a:pt x="3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62" name="Freeform 64"/>
            <p:cNvSpPr>
              <a:spLocks/>
            </p:cNvSpPr>
            <p:nvPr/>
          </p:nvSpPr>
          <p:spPr bwMode="auto">
            <a:xfrm>
              <a:off x="4864100" y="4360863"/>
              <a:ext cx="69850" cy="3651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5" y="0"/>
                </a:cxn>
                <a:cxn ang="0">
                  <a:pos x="43" y="4"/>
                </a:cxn>
                <a:cxn ang="0">
                  <a:pos x="44" y="19"/>
                </a:cxn>
                <a:cxn ang="0">
                  <a:pos x="36" y="23"/>
                </a:cxn>
                <a:cxn ang="0">
                  <a:pos x="8" y="23"/>
                </a:cxn>
                <a:cxn ang="0">
                  <a:pos x="0" y="19"/>
                </a:cxn>
                <a:cxn ang="0">
                  <a:pos x="0" y="4"/>
                </a:cxn>
                <a:cxn ang="0">
                  <a:pos x="8" y="0"/>
                </a:cxn>
              </a:cxnLst>
              <a:rect l="0" t="0" r="r" b="b"/>
              <a:pathLst>
                <a:path w="44" h="23">
                  <a:moveTo>
                    <a:pt x="8" y="0"/>
                  </a:moveTo>
                  <a:cubicBezTo>
                    <a:pt x="19" y="0"/>
                    <a:pt x="24" y="0"/>
                    <a:pt x="35" y="0"/>
                  </a:cubicBezTo>
                  <a:cubicBezTo>
                    <a:pt x="40" y="0"/>
                    <a:pt x="43" y="2"/>
                    <a:pt x="43" y="4"/>
                  </a:cubicBezTo>
                  <a:cubicBezTo>
                    <a:pt x="43" y="10"/>
                    <a:pt x="43" y="13"/>
                    <a:pt x="44" y="19"/>
                  </a:cubicBezTo>
                  <a:cubicBezTo>
                    <a:pt x="44" y="21"/>
                    <a:pt x="40" y="23"/>
                    <a:pt x="36" y="23"/>
                  </a:cubicBezTo>
                  <a:cubicBezTo>
                    <a:pt x="25" y="23"/>
                    <a:pt x="19" y="23"/>
                    <a:pt x="8" y="23"/>
                  </a:cubicBezTo>
                  <a:cubicBezTo>
                    <a:pt x="4" y="23"/>
                    <a:pt x="0" y="21"/>
                    <a:pt x="0" y="19"/>
                  </a:cubicBezTo>
                  <a:cubicBezTo>
                    <a:pt x="0" y="13"/>
                    <a:pt x="0" y="10"/>
                    <a:pt x="0" y="4"/>
                  </a:cubicBezTo>
                  <a:cubicBezTo>
                    <a:pt x="0" y="2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63" name="Freeform 65"/>
            <p:cNvSpPr>
              <a:spLocks/>
            </p:cNvSpPr>
            <p:nvPr/>
          </p:nvSpPr>
          <p:spPr bwMode="auto">
            <a:xfrm>
              <a:off x="4773613" y="4360863"/>
              <a:ext cx="71438" cy="3651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6" y="0"/>
                </a:cxn>
                <a:cxn ang="0">
                  <a:pos x="43" y="4"/>
                </a:cxn>
                <a:cxn ang="0">
                  <a:pos x="44" y="19"/>
                </a:cxn>
                <a:cxn ang="0">
                  <a:pos x="36" y="23"/>
                </a:cxn>
                <a:cxn ang="0">
                  <a:pos x="8" y="23"/>
                </a:cxn>
                <a:cxn ang="0">
                  <a:pos x="0" y="19"/>
                </a:cxn>
                <a:cxn ang="0">
                  <a:pos x="1" y="4"/>
                </a:cxn>
                <a:cxn ang="0">
                  <a:pos x="8" y="0"/>
                </a:cxn>
              </a:cxnLst>
              <a:rect l="0" t="0" r="r" b="b"/>
              <a:pathLst>
                <a:path w="44" h="23">
                  <a:moveTo>
                    <a:pt x="8" y="0"/>
                  </a:moveTo>
                  <a:cubicBezTo>
                    <a:pt x="19" y="0"/>
                    <a:pt x="25" y="0"/>
                    <a:pt x="36" y="0"/>
                  </a:cubicBezTo>
                  <a:cubicBezTo>
                    <a:pt x="40" y="0"/>
                    <a:pt x="43" y="2"/>
                    <a:pt x="43" y="4"/>
                  </a:cubicBezTo>
                  <a:cubicBezTo>
                    <a:pt x="44" y="10"/>
                    <a:pt x="44" y="13"/>
                    <a:pt x="44" y="19"/>
                  </a:cubicBezTo>
                  <a:cubicBezTo>
                    <a:pt x="44" y="21"/>
                    <a:pt x="40" y="23"/>
                    <a:pt x="36" y="23"/>
                  </a:cubicBezTo>
                  <a:cubicBezTo>
                    <a:pt x="25" y="23"/>
                    <a:pt x="19" y="23"/>
                    <a:pt x="8" y="23"/>
                  </a:cubicBezTo>
                  <a:cubicBezTo>
                    <a:pt x="4" y="23"/>
                    <a:pt x="0" y="21"/>
                    <a:pt x="0" y="19"/>
                  </a:cubicBezTo>
                  <a:cubicBezTo>
                    <a:pt x="0" y="13"/>
                    <a:pt x="1" y="10"/>
                    <a:pt x="1" y="4"/>
                  </a:cubicBezTo>
                  <a:cubicBezTo>
                    <a:pt x="1" y="2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64" name="Freeform 66"/>
            <p:cNvSpPr>
              <a:spLocks/>
            </p:cNvSpPr>
            <p:nvPr/>
          </p:nvSpPr>
          <p:spPr bwMode="auto">
            <a:xfrm>
              <a:off x="4684713" y="4360863"/>
              <a:ext cx="69850" cy="3651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5" y="0"/>
                </a:cxn>
                <a:cxn ang="0">
                  <a:pos x="43" y="4"/>
                </a:cxn>
                <a:cxn ang="0">
                  <a:pos x="43" y="19"/>
                </a:cxn>
                <a:cxn ang="0">
                  <a:pos x="35" y="23"/>
                </a:cxn>
                <a:cxn ang="0">
                  <a:pos x="7" y="23"/>
                </a:cxn>
                <a:cxn ang="0">
                  <a:pos x="0" y="19"/>
                </a:cxn>
                <a:cxn ang="0">
                  <a:pos x="0" y="4"/>
                </a:cxn>
                <a:cxn ang="0">
                  <a:pos x="8" y="0"/>
                </a:cxn>
              </a:cxnLst>
              <a:rect l="0" t="0" r="r" b="b"/>
              <a:pathLst>
                <a:path w="43" h="23">
                  <a:moveTo>
                    <a:pt x="8" y="0"/>
                  </a:moveTo>
                  <a:cubicBezTo>
                    <a:pt x="19" y="0"/>
                    <a:pt x="24" y="0"/>
                    <a:pt x="35" y="0"/>
                  </a:cubicBezTo>
                  <a:cubicBezTo>
                    <a:pt x="39" y="0"/>
                    <a:pt x="43" y="2"/>
                    <a:pt x="43" y="4"/>
                  </a:cubicBezTo>
                  <a:cubicBezTo>
                    <a:pt x="43" y="10"/>
                    <a:pt x="43" y="13"/>
                    <a:pt x="43" y="19"/>
                  </a:cubicBezTo>
                  <a:cubicBezTo>
                    <a:pt x="43" y="21"/>
                    <a:pt x="39" y="23"/>
                    <a:pt x="35" y="23"/>
                  </a:cubicBezTo>
                  <a:cubicBezTo>
                    <a:pt x="24" y="23"/>
                    <a:pt x="18" y="23"/>
                    <a:pt x="7" y="23"/>
                  </a:cubicBezTo>
                  <a:cubicBezTo>
                    <a:pt x="3" y="23"/>
                    <a:pt x="0" y="21"/>
                    <a:pt x="0" y="19"/>
                  </a:cubicBezTo>
                  <a:cubicBezTo>
                    <a:pt x="0" y="13"/>
                    <a:pt x="0" y="10"/>
                    <a:pt x="0" y="4"/>
                  </a:cubicBezTo>
                  <a:cubicBezTo>
                    <a:pt x="0" y="2"/>
                    <a:pt x="3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65" name="Freeform 67"/>
            <p:cNvSpPr>
              <a:spLocks/>
            </p:cNvSpPr>
            <p:nvPr/>
          </p:nvSpPr>
          <p:spPr bwMode="auto">
            <a:xfrm>
              <a:off x="4595813" y="4360863"/>
              <a:ext cx="68263" cy="349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6" y="0"/>
                </a:cxn>
                <a:cxn ang="0">
                  <a:pos x="43" y="4"/>
                </a:cxn>
                <a:cxn ang="0">
                  <a:pos x="43" y="19"/>
                </a:cxn>
                <a:cxn ang="0">
                  <a:pos x="35" y="22"/>
                </a:cxn>
                <a:cxn ang="0">
                  <a:pos x="7" y="22"/>
                </a:cxn>
                <a:cxn ang="0">
                  <a:pos x="0" y="19"/>
                </a:cxn>
                <a:cxn ang="0">
                  <a:pos x="0" y="4"/>
                </a:cxn>
                <a:cxn ang="0">
                  <a:pos x="8" y="0"/>
                </a:cxn>
              </a:cxnLst>
              <a:rect l="0" t="0" r="r" b="b"/>
              <a:pathLst>
                <a:path w="43" h="22">
                  <a:moveTo>
                    <a:pt x="8" y="0"/>
                  </a:moveTo>
                  <a:cubicBezTo>
                    <a:pt x="19" y="0"/>
                    <a:pt x="25" y="0"/>
                    <a:pt x="36" y="0"/>
                  </a:cubicBezTo>
                  <a:cubicBezTo>
                    <a:pt x="40" y="0"/>
                    <a:pt x="43" y="2"/>
                    <a:pt x="43" y="4"/>
                  </a:cubicBezTo>
                  <a:cubicBezTo>
                    <a:pt x="43" y="10"/>
                    <a:pt x="43" y="13"/>
                    <a:pt x="43" y="19"/>
                  </a:cubicBezTo>
                  <a:cubicBezTo>
                    <a:pt x="43" y="21"/>
                    <a:pt x="39" y="22"/>
                    <a:pt x="35" y="22"/>
                  </a:cubicBezTo>
                  <a:cubicBezTo>
                    <a:pt x="24" y="22"/>
                    <a:pt x="18" y="22"/>
                    <a:pt x="7" y="22"/>
                  </a:cubicBezTo>
                  <a:cubicBezTo>
                    <a:pt x="3" y="22"/>
                    <a:pt x="0" y="21"/>
                    <a:pt x="0" y="19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1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66" name="Freeform 68"/>
            <p:cNvSpPr>
              <a:spLocks/>
            </p:cNvSpPr>
            <p:nvPr/>
          </p:nvSpPr>
          <p:spPr bwMode="auto">
            <a:xfrm>
              <a:off x="4505325" y="4360863"/>
              <a:ext cx="71438" cy="349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36" y="0"/>
                </a:cxn>
                <a:cxn ang="0">
                  <a:pos x="44" y="3"/>
                </a:cxn>
                <a:cxn ang="0">
                  <a:pos x="43" y="19"/>
                </a:cxn>
                <a:cxn ang="0">
                  <a:pos x="35" y="22"/>
                </a:cxn>
                <a:cxn ang="0">
                  <a:pos x="7" y="22"/>
                </a:cxn>
                <a:cxn ang="0">
                  <a:pos x="0" y="19"/>
                </a:cxn>
                <a:cxn ang="0">
                  <a:pos x="1" y="3"/>
                </a:cxn>
                <a:cxn ang="0">
                  <a:pos x="9" y="0"/>
                </a:cxn>
              </a:cxnLst>
              <a:rect l="0" t="0" r="r" b="b"/>
              <a:pathLst>
                <a:path w="44" h="22">
                  <a:moveTo>
                    <a:pt x="9" y="0"/>
                  </a:moveTo>
                  <a:cubicBezTo>
                    <a:pt x="20" y="0"/>
                    <a:pt x="25" y="0"/>
                    <a:pt x="36" y="0"/>
                  </a:cubicBezTo>
                  <a:cubicBezTo>
                    <a:pt x="40" y="0"/>
                    <a:pt x="44" y="1"/>
                    <a:pt x="44" y="3"/>
                  </a:cubicBezTo>
                  <a:cubicBezTo>
                    <a:pt x="43" y="9"/>
                    <a:pt x="43" y="12"/>
                    <a:pt x="43" y="19"/>
                  </a:cubicBezTo>
                  <a:cubicBezTo>
                    <a:pt x="43" y="21"/>
                    <a:pt x="39" y="22"/>
                    <a:pt x="35" y="22"/>
                  </a:cubicBezTo>
                  <a:cubicBezTo>
                    <a:pt x="24" y="22"/>
                    <a:pt x="18" y="22"/>
                    <a:pt x="7" y="22"/>
                  </a:cubicBezTo>
                  <a:cubicBezTo>
                    <a:pt x="3" y="22"/>
                    <a:pt x="0" y="21"/>
                    <a:pt x="0" y="19"/>
                  </a:cubicBezTo>
                  <a:cubicBezTo>
                    <a:pt x="0" y="12"/>
                    <a:pt x="0" y="9"/>
                    <a:pt x="1" y="3"/>
                  </a:cubicBezTo>
                  <a:cubicBezTo>
                    <a:pt x="1" y="1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67" name="Freeform 69"/>
            <p:cNvSpPr>
              <a:spLocks/>
            </p:cNvSpPr>
            <p:nvPr/>
          </p:nvSpPr>
          <p:spPr bwMode="auto">
            <a:xfrm>
              <a:off x="4414838" y="4360863"/>
              <a:ext cx="71438" cy="349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37" y="0"/>
                </a:cxn>
                <a:cxn ang="0">
                  <a:pos x="44" y="3"/>
                </a:cxn>
                <a:cxn ang="0">
                  <a:pos x="43" y="18"/>
                </a:cxn>
                <a:cxn ang="0">
                  <a:pos x="35" y="22"/>
                </a:cxn>
                <a:cxn ang="0">
                  <a:pos x="7" y="22"/>
                </a:cxn>
                <a:cxn ang="0">
                  <a:pos x="0" y="18"/>
                </a:cxn>
                <a:cxn ang="0">
                  <a:pos x="1" y="3"/>
                </a:cxn>
                <a:cxn ang="0">
                  <a:pos x="9" y="0"/>
                </a:cxn>
              </a:cxnLst>
              <a:rect l="0" t="0" r="r" b="b"/>
              <a:pathLst>
                <a:path w="44" h="22">
                  <a:moveTo>
                    <a:pt x="9" y="0"/>
                  </a:moveTo>
                  <a:cubicBezTo>
                    <a:pt x="20" y="0"/>
                    <a:pt x="26" y="0"/>
                    <a:pt x="37" y="0"/>
                  </a:cubicBezTo>
                  <a:cubicBezTo>
                    <a:pt x="41" y="0"/>
                    <a:pt x="44" y="1"/>
                    <a:pt x="44" y="3"/>
                  </a:cubicBezTo>
                  <a:cubicBezTo>
                    <a:pt x="44" y="9"/>
                    <a:pt x="43" y="12"/>
                    <a:pt x="43" y="18"/>
                  </a:cubicBezTo>
                  <a:cubicBezTo>
                    <a:pt x="43" y="21"/>
                    <a:pt x="39" y="22"/>
                    <a:pt x="35" y="22"/>
                  </a:cubicBezTo>
                  <a:cubicBezTo>
                    <a:pt x="24" y="22"/>
                    <a:pt x="19" y="22"/>
                    <a:pt x="7" y="22"/>
                  </a:cubicBezTo>
                  <a:cubicBezTo>
                    <a:pt x="3" y="22"/>
                    <a:pt x="0" y="20"/>
                    <a:pt x="0" y="18"/>
                  </a:cubicBezTo>
                  <a:cubicBezTo>
                    <a:pt x="0" y="12"/>
                    <a:pt x="1" y="9"/>
                    <a:pt x="1" y="3"/>
                  </a:cubicBezTo>
                  <a:cubicBezTo>
                    <a:pt x="1" y="1"/>
                    <a:pt x="5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68" name="Freeform 70"/>
            <p:cNvSpPr>
              <a:spLocks/>
            </p:cNvSpPr>
            <p:nvPr/>
          </p:nvSpPr>
          <p:spPr bwMode="auto">
            <a:xfrm>
              <a:off x="4325938" y="4359275"/>
              <a:ext cx="71438" cy="365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37" y="1"/>
                </a:cxn>
                <a:cxn ang="0">
                  <a:pos x="44" y="4"/>
                </a:cxn>
                <a:cxn ang="0">
                  <a:pos x="43" y="19"/>
                </a:cxn>
                <a:cxn ang="0">
                  <a:pos x="35" y="23"/>
                </a:cxn>
                <a:cxn ang="0">
                  <a:pos x="7" y="23"/>
                </a:cxn>
                <a:cxn ang="0">
                  <a:pos x="0" y="19"/>
                </a:cxn>
                <a:cxn ang="0">
                  <a:pos x="1" y="4"/>
                </a:cxn>
                <a:cxn ang="0">
                  <a:pos x="10" y="0"/>
                </a:cxn>
              </a:cxnLst>
              <a:rect l="0" t="0" r="r" b="b"/>
              <a:pathLst>
                <a:path w="45" h="23">
                  <a:moveTo>
                    <a:pt x="10" y="0"/>
                  </a:moveTo>
                  <a:cubicBezTo>
                    <a:pt x="21" y="1"/>
                    <a:pt x="26" y="1"/>
                    <a:pt x="37" y="1"/>
                  </a:cubicBezTo>
                  <a:cubicBezTo>
                    <a:pt x="41" y="1"/>
                    <a:pt x="45" y="2"/>
                    <a:pt x="44" y="4"/>
                  </a:cubicBezTo>
                  <a:cubicBezTo>
                    <a:pt x="44" y="10"/>
                    <a:pt x="44" y="13"/>
                    <a:pt x="43" y="19"/>
                  </a:cubicBezTo>
                  <a:cubicBezTo>
                    <a:pt x="43" y="21"/>
                    <a:pt x="39" y="23"/>
                    <a:pt x="35" y="23"/>
                  </a:cubicBezTo>
                  <a:cubicBezTo>
                    <a:pt x="24" y="23"/>
                    <a:pt x="19" y="23"/>
                    <a:pt x="7" y="23"/>
                  </a:cubicBezTo>
                  <a:cubicBezTo>
                    <a:pt x="3" y="23"/>
                    <a:pt x="0" y="21"/>
                    <a:pt x="0" y="19"/>
                  </a:cubicBezTo>
                  <a:cubicBezTo>
                    <a:pt x="1" y="13"/>
                    <a:pt x="1" y="10"/>
                    <a:pt x="1" y="4"/>
                  </a:cubicBezTo>
                  <a:cubicBezTo>
                    <a:pt x="2" y="2"/>
                    <a:pt x="5" y="0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69" name="Freeform 71"/>
            <p:cNvSpPr>
              <a:spLocks/>
            </p:cNvSpPr>
            <p:nvPr/>
          </p:nvSpPr>
          <p:spPr bwMode="auto">
            <a:xfrm>
              <a:off x="4235450" y="4359275"/>
              <a:ext cx="71438" cy="365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37" y="0"/>
                </a:cxn>
                <a:cxn ang="0">
                  <a:pos x="45" y="4"/>
                </a:cxn>
                <a:cxn ang="0">
                  <a:pos x="43" y="19"/>
                </a:cxn>
                <a:cxn ang="0">
                  <a:pos x="35" y="23"/>
                </a:cxn>
                <a:cxn ang="0">
                  <a:pos x="7" y="23"/>
                </a:cxn>
                <a:cxn ang="0">
                  <a:pos x="0" y="19"/>
                </a:cxn>
                <a:cxn ang="0">
                  <a:pos x="2" y="4"/>
                </a:cxn>
                <a:cxn ang="0">
                  <a:pos x="10" y="0"/>
                </a:cxn>
              </a:cxnLst>
              <a:rect l="0" t="0" r="r" b="b"/>
              <a:pathLst>
                <a:path w="45" h="23">
                  <a:moveTo>
                    <a:pt x="10" y="0"/>
                  </a:moveTo>
                  <a:cubicBezTo>
                    <a:pt x="21" y="0"/>
                    <a:pt x="26" y="0"/>
                    <a:pt x="37" y="0"/>
                  </a:cubicBezTo>
                  <a:cubicBezTo>
                    <a:pt x="42" y="0"/>
                    <a:pt x="45" y="2"/>
                    <a:pt x="45" y="4"/>
                  </a:cubicBezTo>
                  <a:cubicBezTo>
                    <a:pt x="44" y="10"/>
                    <a:pt x="44" y="13"/>
                    <a:pt x="43" y="19"/>
                  </a:cubicBezTo>
                  <a:cubicBezTo>
                    <a:pt x="43" y="21"/>
                    <a:pt x="39" y="23"/>
                    <a:pt x="35" y="23"/>
                  </a:cubicBezTo>
                  <a:cubicBezTo>
                    <a:pt x="24" y="23"/>
                    <a:pt x="18" y="23"/>
                    <a:pt x="7" y="23"/>
                  </a:cubicBezTo>
                  <a:cubicBezTo>
                    <a:pt x="3" y="23"/>
                    <a:pt x="0" y="21"/>
                    <a:pt x="0" y="19"/>
                  </a:cubicBezTo>
                  <a:cubicBezTo>
                    <a:pt x="1" y="13"/>
                    <a:pt x="1" y="10"/>
                    <a:pt x="2" y="4"/>
                  </a:cubicBezTo>
                  <a:cubicBezTo>
                    <a:pt x="2" y="2"/>
                    <a:pt x="6" y="0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70" name="Freeform 72"/>
            <p:cNvSpPr>
              <a:spLocks/>
            </p:cNvSpPr>
            <p:nvPr/>
          </p:nvSpPr>
          <p:spPr bwMode="auto">
            <a:xfrm>
              <a:off x="4144963" y="4359275"/>
              <a:ext cx="73025" cy="365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38" y="0"/>
                </a:cxn>
                <a:cxn ang="0">
                  <a:pos x="45" y="4"/>
                </a:cxn>
                <a:cxn ang="0">
                  <a:pos x="43" y="19"/>
                </a:cxn>
                <a:cxn ang="0">
                  <a:pos x="35" y="23"/>
                </a:cxn>
                <a:cxn ang="0">
                  <a:pos x="7" y="23"/>
                </a:cxn>
                <a:cxn ang="0">
                  <a:pos x="0" y="19"/>
                </a:cxn>
                <a:cxn ang="0">
                  <a:pos x="2" y="4"/>
                </a:cxn>
                <a:cxn ang="0">
                  <a:pos x="10" y="0"/>
                </a:cxn>
              </a:cxnLst>
              <a:rect l="0" t="0" r="r" b="b"/>
              <a:pathLst>
                <a:path w="45" h="23">
                  <a:moveTo>
                    <a:pt x="10" y="0"/>
                  </a:moveTo>
                  <a:cubicBezTo>
                    <a:pt x="21" y="0"/>
                    <a:pt x="27" y="0"/>
                    <a:pt x="38" y="0"/>
                  </a:cubicBezTo>
                  <a:cubicBezTo>
                    <a:pt x="42" y="0"/>
                    <a:pt x="45" y="2"/>
                    <a:pt x="45" y="4"/>
                  </a:cubicBezTo>
                  <a:cubicBezTo>
                    <a:pt x="44" y="10"/>
                    <a:pt x="44" y="13"/>
                    <a:pt x="43" y="19"/>
                  </a:cubicBezTo>
                  <a:cubicBezTo>
                    <a:pt x="43" y="21"/>
                    <a:pt x="39" y="23"/>
                    <a:pt x="35" y="23"/>
                  </a:cubicBezTo>
                  <a:cubicBezTo>
                    <a:pt x="24" y="23"/>
                    <a:pt x="18" y="23"/>
                    <a:pt x="7" y="23"/>
                  </a:cubicBezTo>
                  <a:cubicBezTo>
                    <a:pt x="3" y="23"/>
                    <a:pt x="0" y="21"/>
                    <a:pt x="0" y="19"/>
                  </a:cubicBezTo>
                  <a:cubicBezTo>
                    <a:pt x="1" y="13"/>
                    <a:pt x="1" y="10"/>
                    <a:pt x="2" y="4"/>
                  </a:cubicBezTo>
                  <a:cubicBezTo>
                    <a:pt x="2" y="2"/>
                    <a:pt x="6" y="0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71" name="Freeform 73"/>
            <p:cNvSpPr>
              <a:spLocks/>
            </p:cNvSpPr>
            <p:nvPr/>
          </p:nvSpPr>
          <p:spPr bwMode="auto">
            <a:xfrm>
              <a:off x="4054475" y="4359275"/>
              <a:ext cx="74613" cy="365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39" y="0"/>
                </a:cxn>
                <a:cxn ang="0">
                  <a:pos x="46" y="4"/>
                </a:cxn>
                <a:cxn ang="0">
                  <a:pos x="44" y="19"/>
                </a:cxn>
                <a:cxn ang="0">
                  <a:pos x="36" y="23"/>
                </a:cxn>
                <a:cxn ang="0">
                  <a:pos x="8" y="23"/>
                </a:cxn>
                <a:cxn ang="0">
                  <a:pos x="1" y="19"/>
                </a:cxn>
                <a:cxn ang="0">
                  <a:pos x="3" y="4"/>
                </a:cxn>
                <a:cxn ang="0">
                  <a:pos x="11" y="0"/>
                </a:cxn>
              </a:cxnLst>
              <a:rect l="0" t="0" r="r" b="b"/>
              <a:pathLst>
                <a:path w="47" h="23">
                  <a:moveTo>
                    <a:pt x="11" y="0"/>
                  </a:moveTo>
                  <a:cubicBezTo>
                    <a:pt x="23" y="0"/>
                    <a:pt x="28" y="0"/>
                    <a:pt x="39" y="0"/>
                  </a:cubicBezTo>
                  <a:cubicBezTo>
                    <a:pt x="43" y="0"/>
                    <a:pt x="47" y="2"/>
                    <a:pt x="46" y="4"/>
                  </a:cubicBezTo>
                  <a:cubicBezTo>
                    <a:pt x="45" y="10"/>
                    <a:pt x="45" y="13"/>
                    <a:pt x="44" y="19"/>
                  </a:cubicBezTo>
                  <a:cubicBezTo>
                    <a:pt x="44" y="21"/>
                    <a:pt x="40" y="23"/>
                    <a:pt x="36" y="23"/>
                  </a:cubicBezTo>
                  <a:cubicBezTo>
                    <a:pt x="25" y="23"/>
                    <a:pt x="19" y="23"/>
                    <a:pt x="8" y="23"/>
                  </a:cubicBezTo>
                  <a:cubicBezTo>
                    <a:pt x="3" y="23"/>
                    <a:pt x="0" y="21"/>
                    <a:pt x="1" y="19"/>
                  </a:cubicBezTo>
                  <a:cubicBezTo>
                    <a:pt x="2" y="13"/>
                    <a:pt x="2" y="10"/>
                    <a:pt x="3" y="4"/>
                  </a:cubicBezTo>
                  <a:cubicBezTo>
                    <a:pt x="3" y="2"/>
                    <a:pt x="7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72" name="Freeform 74"/>
            <p:cNvSpPr>
              <a:spLocks/>
            </p:cNvSpPr>
            <p:nvPr/>
          </p:nvSpPr>
          <p:spPr bwMode="auto">
            <a:xfrm>
              <a:off x="3963988" y="4359275"/>
              <a:ext cx="74613" cy="3651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39" y="0"/>
                </a:cxn>
                <a:cxn ang="0">
                  <a:pos x="46" y="4"/>
                </a:cxn>
                <a:cxn ang="0">
                  <a:pos x="44" y="19"/>
                </a:cxn>
                <a:cxn ang="0">
                  <a:pos x="35" y="23"/>
                </a:cxn>
                <a:cxn ang="0">
                  <a:pos x="7" y="23"/>
                </a:cxn>
                <a:cxn ang="0">
                  <a:pos x="0" y="19"/>
                </a:cxn>
                <a:cxn ang="0">
                  <a:pos x="3" y="4"/>
                </a:cxn>
                <a:cxn ang="0">
                  <a:pos x="12" y="0"/>
                </a:cxn>
              </a:cxnLst>
              <a:rect l="0" t="0" r="r" b="b"/>
              <a:pathLst>
                <a:path w="47" h="23">
                  <a:moveTo>
                    <a:pt x="12" y="0"/>
                  </a:moveTo>
                  <a:cubicBezTo>
                    <a:pt x="23" y="0"/>
                    <a:pt x="28" y="0"/>
                    <a:pt x="39" y="0"/>
                  </a:cubicBezTo>
                  <a:cubicBezTo>
                    <a:pt x="44" y="0"/>
                    <a:pt x="47" y="2"/>
                    <a:pt x="46" y="4"/>
                  </a:cubicBezTo>
                  <a:cubicBezTo>
                    <a:pt x="45" y="10"/>
                    <a:pt x="45" y="13"/>
                    <a:pt x="44" y="19"/>
                  </a:cubicBezTo>
                  <a:cubicBezTo>
                    <a:pt x="43" y="21"/>
                    <a:pt x="39" y="23"/>
                    <a:pt x="35" y="23"/>
                  </a:cubicBezTo>
                  <a:cubicBezTo>
                    <a:pt x="24" y="23"/>
                    <a:pt x="18" y="23"/>
                    <a:pt x="7" y="23"/>
                  </a:cubicBezTo>
                  <a:cubicBezTo>
                    <a:pt x="3" y="23"/>
                    <a:pt x="0" y="21"/>
                    <a:pt x="0" y="19"/>
                  </a:cubicBezTo>
                  <a:cubicBezTo>
                    <a:pt x="1" y="13"/>
                    <a:pt x="2" y="10"/>
                    <a:pt x="3" y="4"/>
                  </a:cubicBezTo>
                  <a:cubicBezTo>
                    <a:pt x="4" y="2"/>
                    <a:pt x="7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73" name="Freeform 75"/>
            <p:cNvSpPr>
              <a:spLocks/>
            </p:cNvSpPr>
            <p:nvPr/>
          </p:nvSpPr>
          <p:spPr bwMode="auto">
            <a:xfrm>
              <a:off x="3868738" y="4359275"/>
              <a:ext cx="79375" cy="3492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41" y="0"/>
                </a:cxn>
                <a:cxn ang="0">
                  <a:pos x="48" y="4"/>
                </a:cxn>
                <a:cxn ang="0">
                  <a:pos x="45" y="19"/>
                </a:cxn>
                <a:cxn ang="0">
                  <a:pos x="36" y="22"/>
                </a:cxn>
                <a:cxn ang="0">
                  <a:pos x="7" y="22"/>
                </a:cxn>
                <a:cxn ang="0">
                  <a:pos x="0" y="19"/>
                </a:cxn>
                <a:cxn ang="0">
                  <a:pos x="4" y="4"/>
                </a:cxn>
                <a:cxn ang="0">
                  <a:pos x="13" y="0"/>
                </a:cxn>
              </a:cxnLst>
              <a:rect l="0" t="0" r="r" b="b"/>
              <a:pathLst>
                <a:path w="49" h="22">
                  <a:moveTo>
                    <a:pt x="13" y="0"/>
                  </a:moveTo>
                  <a:cubicBezTo>
                    <a:pt x="24" y="0"/>
                    <a:pt x="30" y="0"/>
                    <a:pt x="41" y="0"/>
                  </a:cubicBezTo>
                  <a:cubicBezTo>
                    <a:pt x="45" y="0"/>
                    <a:pt x="49" y="2"/>
                    <a:pt x="48" y="4"/>
                  </a:cubicBezTo>
                  <a:cubicBezTo>
                    <a:pt x="47" y="10"/>
                    <a:pt x="46" y="13"/>
                    <a:pt x="45" y="19"/>
                  </a:cubicBezTo>
                  <a:cubicBezTo>
                    <a:pt x="44" y="21"/>
                    <a:pt x="40" y="22"/>
                    <a:pt x="36" y="22"/>
                  </a:cubicBezTo>
                  <a:cubicBezTo>
                    <a:pt x="25" y="22"/>
                    <a:pt x="19" y="22"/>
                    <a:pt x="7" y="22"/>
                  </a:cubicBezTo>
                  <a:cubicBezTo>
                    <a:pt x="3" y="22"/>
                    <a:pt x="0" y="21"/>
                    <a:pt x="0" y="19"/>
                  </a:cubicBezTo>
                  <a:cubicBezTo>
                    <a:pt x="2" y="13"/>
                    <a:pt x="2" y="10"/>
                    <a:pt x="4" y="4"/>
                  </a:cubicBezTo>
                  <a:cubicBezTo>
                    <a:pt x="5" y="2"/>
                    <a:pt x="8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74" name="Freeform 76"/>
            <p:cNvSpPr>
              <a:spLocks/>
            </p:cNvSpPr>
            <p:nvPr/>
          </p:nvSpPr>
          <p:spPr bwMode="auto">
            <a:xfrm>
              <a:off x="3857625" y="4400550"/>
              <a:ext cx="130175" cy="3968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73" y="1"/>
                </a:cxn>
                <a:cxn ang="0">
                  <a:pos x="81" y="5"/>
                </a:cxn>
                <a:cxn ang="0">
                  <a:pos x="78" y="20"/>
                </a:cxn>
                <a:cxn ang="0">
                  <a:pos x="69" y="24"/>
                </a:cxn>
                <a:cxn ang="0">
                  <a:pos x="9" y="24"/>
                </a:cxn>
                <a:cxn ang="0">
                  <a:pos x="1" y="19"/>
                </a:cxn>
                <a:cxn ang="0">
                  <a:pos x="4" y="4"/>
                </a:cxn>
                <a:cxn ang="0">
                  <a:pos x="14" y="0"/>
                </a:cxn>
              </a:cxnLst>
              <a:rect l="0" t="0" r="r" b="b"/>
              <a:pathLst>
                <a:path w="81" h="24">
                  <a:moveTo>
                    <a:pt x="14" y="0"/>
                  </a:moveTo>
                  <a:cubicBezTo>
                    <a:pt x="38" y="0"/>
                    <a:pt x="50" y="0"/>
                    <a:pt x="73" y="1"/>
                  </a:cubicBezTo>
                  <a:cubicBezTo>
                    <a:pt x="78" y="1"/>
                    <a:pt x="81" y="2"/>
                    <a:pt x="81" y="5"/>
                  </a:cubicBezTo>
                  <a:cubicBezTo>
                    <a:pt x="80" y="11"/>
                    <a:pt x="79" y="14"/>
                    <a:pt x="78" y="20"/>
                  </a:cubicBezTo>
                  <a:cubicBezTo>
                    <a:pt x="78" y="22"/>
                    <a:pt x="74" y="24"/>
                    <a:pt x="69" y="24"/>
                  </a:cubicBezTo>
                  <a:cubicBezTo>
                    <a:pt x="45" y="24"/>
                    <a:pt x="33" y="24"/>
                    <a:pt x="9" y="24"/>
                  </a:cubicBezTo>
                  <a:cubicBezTo>
                    <a:pt x="4" y="24"/>
                    <a:pt x="0" y="22"/>
                    <a:pt x="1" y="19"/>
                  </a:cubicBezTo>
                  <a:cubicBezTo>
                    <a:pt x="2" y="13"/>
                    <a:pt x="3" y="10"/>
                    <a:pt x="4" y="4"/>
                  </a:cubicBezTo>
                  <a:cubicBezTo>
                    <a:pt x="5" y="2"/>
                    <a:pt x="9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75" name="Freeform 77"/>
            <p:cNvSpPr>
              <a:spLocks/>
            </p:cNvSpPr>
            <p:nvPr/>
          </p:nvSpPr>
          <p:spPr bwMode="auto">
            <a:xfrm>
              <a:off x="3848100" y="4446588"/>
              <a:ext cx="150813" cy="381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5" y="0"/>
                </a:cxn>
                <a:cxn ang="0">
                  <a:pos x="93" y="4"/>
                </a:cxn>
                <a:cxn ang="0">
                  <a:pos x="91" y="19"/>
                </a:cxn>
                <a:cxn ang="0">
                  <a:pos x="81" y="24"/>
                </a:cxn>
                <a:cxn ang="0">
                  <a:pos x="9" y="23"/>
                </a:cxn>
                <a:cxn ang="0">
                  <a:pos x="1" y="19"/>
                </a:cxn>
                <a:cxn ang="0">
                  <a:pos x="4" y="4"/>
                </a:cxn>
                <a:cxn ang="0">
                  <a:pos x="14" y="0"/>
                </a:cxn>
              </a:cxnLst>
              <a:rect l="0" t="0" r="r" b="b"/>
              <a:pathLst>
                <a:path w="94" h="24">
                  <a:moveTo>
                    <a:pt x="14" y="0"/>
                  </a:moveTo>
                  <a:cubicBezTo>
                    <a:pt x="43" y="0"/>
                    <a:pt x="57" y="0"/>
                    <a:pt x="85" y="0"/>
                  </a:cubicBezTo>
                  <a:cubicBezTo>
                    <a:pt x="90" y="0"/>
                    <a:pt x="94" y="2"/>
                    <a:pt x="93" y="4"/>
                  </a:cubicBezTo>
                  <a:cubicBezTo>
                    <a:pt x="92" y="10"/>
                    <a:pt x="92" y="13"/>
                    <a:pt x="91" y="19"/>
                  </a:cubicBezTo>
                  <a:cubicBezTo>
                    <a:pt x="91" y="22"/>
                    <a:pt x="86" y="24"/>
                    <a:pt x="81" y="24"/>
                  </a:cubicBezTo>
                  <a:cubicBezTo>
                    <a:pt x="53" y="23"/>
                    <a:pt x="38" y="23"/>
                    <a:pt x="9" y="23"/>
                  </a:cubicBezTo>
                  <a:cubicBezTo>
                    <a:pt x="4" y="23"/>
                    <a:pt x="0" y="21"/>
                    <a:pt x="1" y="19"/>
                  </a:cubicBezTo>
                  <a:cubicBezTo>
                    <a:pt x="2" y="13"/>
                    <a:pt x="3" y="10"/>
                    <a:pt x="4" y="4"/>
                  </a:cubicBezTo>
                  <a:cubicBezTo>
                    <a:pt x="5" y="1"/>
                    <a:pt x="9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76" name="Freeform 78"/>
            <p:cNvSpPr>
              <a:spLocks/>
            </p:cNvSpPr>
            <p:nvPr/>
          </p:nvSpPr>
          <p:spPr bwMode="auto">
            <a:xfrm>
              <a:off x="3838575" y="4489450"/>
              <a:ext cx="203200" cy="3968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8" y="1"/>
                </a:cxn>
                <a:cxn ang="0">
                  <a:pos x="126" y="5"/>
                </a:cxn>
                <a:cxn ang="0">
                  <a:pos x="124" y="20"/>
                </a:cxn>
                <a:cxn ang="0">
                  <a:pos x="115" y="25"/>
                </a:cxn>
                <a:cxn ang="0">
                  <a:pos x="9" y="24"/>
                </a:cxn>
                <a:cxn ang="0">
                  <a:pos x="1" y="20"/>
                </a:cxn>
                <a:cxn ang="0">
                  <a:pos x="4" y="5"/>
                </a:cxn>
                <a:cxn ang="0">
                  <a:pos x="14" y="0"/>
                </a:cxn>
              </a:cxnLst>
              <a:rect l="0" t="0" r="r" b="b"/>
              <a:pathLst>
                <a:path w="127" h="25">
                  <a:moveTo>
                    <a:pt x="14" y="0"/>
                  </a:moveTo>
                  <a:cubicBezTo>
                    <a:pt x="56" y="1"/>
                    <a:pt x="77" y="1"/>
                    <a:pt x="118" y="1"/>
                  </a:cubicBezTo>
                  <a:cubicBezTo>
                    <a:pt x="123" y="1"/>
                    <a:pt x="127" y="3"/>
                    <a:pt x="126" y="5"/>
                  </a:cubicBezTo>
                  <a:cubicBezTo>
                    <a:pt x="125" y="11"/>
                    <a:pt x="125" y="14"/>
                    <a:pt x="124" y="20"/>
                  </a:cubicBezTo>
                  <a:cubicBezTo>
                    <a:pt x="124" y="23"/>
                    <a:pt x="119" y="25"/>
                    <a:pt x="115" y="25"/>
                  </a:cubicBezTo>
                  <a:cubicBezTo>
                    <a:pt x="73" y="25"/>
                    <a:pt x="52" y="25"/>
                    <a:pt x="9" y="24"/>
                  </a:cubicBezTo>
                  <a:cubicBezTo>
                    <a:pt x="4" y="24"/>
                    <a:pt x="0" y="22"/>
                    <a:pt x="1" y="20"/>
                  </a:cubicBezTo>
                  <a:cubicBezTo>
                    <a:pt x="2" y="14"/>
                    <a:pt x="3" y="11"/>
                    <a:pt x="4" y="5"/>
                  </a:cubicBezTo>
                  <a:cubicBezTo>
                    <a:pt x="4" y="2"/>
                    <a:pt x="9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77" name="Freeform 79"/>
            <p:cNvSpPr>
              <a:spLocks/>
            </p:cNvSpPr>
            <p:nvPr/>
          </p:nvSpPr>
          <p:spPr bwMode="auto">
            <a:xfrm>
              <a:off x="3829050" y="4535488"/>
              <a:ext cx="107950" cy="3968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58" y="0"/>
                </a:cxn>
                <a:cxn ang="0">
                  <a:pos x="67" y="4"/>
                </a:cxn>
                <a:cxn ang="0">
                  <a:pos x="64" y="20"/>
                </a:cxn>
                <a:cxn ang="0">
                  <a:pos x="54" y="24"/>
                </a:cxn>
                <a:cxn ang="0">
                  <a:pos x="9" y="24"/>
                </a:cxn>
                <a:cxn ang="0">
                  <a:pos x="1" y="19"/>
                </a:cxn>
                <a:cxn ang="0">
                  <a:pos x="4" y="4"/>
                </a:cxn>
                <a:cxn ang="0">
                  <a:pos x="14" y="0"/>
                </a:cxn>
              </a:cxnLst>
              <a:rect l="0" t="0" r="r" b="b"/>
              <a:pathLst>
                <a:path w="67" h="24">
                  <a:moveTo>
                    <a:pt x="14" y="0"/>
                  </a:moveTo>
                  <a:cubicBezTo>
                    <a:pt x="32" y="0"/>
                    <a:pt x="41" y="0"/>
                    <a:pt x="58" y="0"/>
                  </a:cubicBezTo>
                  <a:cubicBezTo>
                    <a:pt x="63" y="0"/>
                    <a:pt x="67" y="2"/>
                    <a:pt x="67" y="4"/>
                  </a:cubicBezTo>
                  <a:cubicBezTo>
                    <a:pt x="66" y="10"/>
                    <a:pt x="65" y="13"/>
                    <a:pt x="64" y="20"/>
                  </a:cubicBezTo>
                  <a:cubicBezTo>
                    <a:pt x="64" y="22"/>
                    <a:pt x="59" y="24"/>
                    <a:pt x="54" y="24"/>
                  </a:cubicBezTo>
                  <a:cubicBezTo>
                    <a:pt x="36" y="24"/>
                    <a:pt x="27" y="24"/>
                    <a:pt x="9" y="24"/>
                  </a:cubicBezTo>
                  <a:cubicBezTo>
                    <a:pt x="4" y="24"/>
                    <a:pt x="0" y="22"/>
                    <a:pt x="1" y="19"/>
                  </a:cubicBezTo>
                  <a:cubicBezTo>
                    <a:pt x="2" y="13"/>
                    <a:pt x="3" y="10"/>
                    <a:pt x="4" y="4"/>
                  </a:cubicBezTo>
                  <a:cubicBezTo>
                    <a:pt x="4" y="1"/>
                    <a:pt x="9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78" name="Freeform 80"/>
            <p:cNvSpPr>
              <a:spLocks/>
            </p:cNvSpPr>
            <p:nvPr/>
          </p:nvSpPr>
          <p:spPr bwMode="auto">
            <a:xfrm>
              <a:off x="3994150" y="4402138"/>
              <a:ext cx="80963" cy="381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42" y="0"/>
                </a:cxn>
                <a:cxn ang="0">
                  <a:pos x="50" y="4"/>
                </a:cxn>
                <a:cxn ang="0">
                  <a:pos x="48" y="19"/>
                </a:cxn>
                <a:cxn ang="0">
                  <a:pos x="39" y="23"/>
                </a:cxn>
                <a:cxn ang="0">
                  <a:pos x="8" y="23"/>
                </a:cxn>
                <a:cxn ang="0">
                  <a:pos x="0" y="19"/>
                </a:cxn>
                <a:cxn ang="0">
                  <a:pos x="3" y="4"/>
                </a:cxn>
                <a:cxn ang="0">
                  <a:pos x="12" y="0"/>
                </a:cxn>
              </a:cxnLst>
              <a:rect l="0" t="0" r="r" b="b"/>
              <a:pathLst>
                <a:path w="50" h="23">
                  <a:moveTo>
                    <a:pt x="12" y="0"/>
                  </a:moveTo>
                  <a:cubicBezTo>
                    <a:pt x="24" y="0"/>
                    <a:pt x="30" y="0"/>
                    <a:pt x="42" y="0"/>
                  </a:cubicBezTo>
                  <a:cubicBezTo>
                    <a:pt x="47" y="0"/>
                    <a:pt x="50" y="1"/>
                    <a:pt x="50" y="4"/>
                  </a:cubicBezTo>
                  <a:cubicBezTo>
                    <a:pt x="49" y="10"/>
                    <a:pt x="49" y="13"/>
                    <a:pt x="48" y="19"/>
                  </a:cubicBezTo>
                  <a:cubicBezTo>
                    <a:pt x="47" y="21"/>
                    <a:pt x="43" y="23"/>
                    <a:pt x="39" y="23"/>
                  </a:cubicBezTo>
                  <a:cubicBezTo>
                    <a:pt x="27" y="23"/>
                    <a:pt x="20" y="23"/>
                    <a:pt x="8" y="23"/>
                  </a:cubicBezTo>
                  <a:cubicBezTo>
                    <a:pt x="4" y="23"/>
                    <a:pt x="0" y="21"/>
                    <a:pt x="0" y="19"/>
                  </a:cubicBezTo>
                  <a:cubicBezTo>
                    <a:pt x="2" y="13"/>
                    <a:pt x="2" y="10"/>
                    <a:pt x="3" y="4"/>
                  </a:cubicBezTo>
                  <a:cubicBezTo>
                    <a:pt x="4" y="1"/>
                    <a:pt x="8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79" name="Freeform 81"/>
            <p:cNvSpPr>
              <a:spLocks/>
            </p:cNvSpPr>
            <p:nvPr/>
          </p:nvSpPr>
          <p:spPr bwMode="auto">
            <a:xfrm>
              <a:off x="4087813" y="4402138"/>
              <a:ext cx="79375" cy="381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42" y="0"/>
                </a:cxn>
                <a:cxn ang="0">
                  <a:pos x="50" y="4"/>
                </a:cxn>
                <a:cxn ang="0">
                  <a:pos x="48" y="19"/>
                </a:cxn>
                <a:cxn ang="0">
                  <a:pos x="39" y="23"/>
                </a:cxn>
                <a:cxn ang="0">
                  <a:pos x="9" y="23"/>
                </a:cxn>
                <a:cxn ang="0">
                  <a:pos x="1" y="19"/>
                </a:cxn>
                <a:cxn ang="0">
                  <a:pos x="3" y="4"/>
                </a:cxn>
                <a:cxn ang="0">
                  <a:pos x="12" y="0"/>
                </a:cxn>
              </a:cxnLst>
              <a:rect l="0" t="0" r="r" b="b"/>
              <a:pathLst>
                <a:path w="50" h="23">
                  <a:moveTo>
                    <a:pt x="12" y="0"/>
                  </a:moveTo>
                  <a:cubicBezTo>
                    <a:pt x="24" y="0"/>
                    <a:pt x="30" y="0"/>
                    <a:pt x="42" y="0"/>
                  </a:cubicBezTo>
                  <a:cubicBezTo>
                    <a:pt x="46" y="0"/>
                    <a:pt x="50" y="2"/>
                    <a:pt x="50" y="4"/>
                  </a:cubicBezTo>
                  <a:cubicBezTo>
                    <a:pt x="49" y="10"/>
                    <a:pt x="49" y="13"/>
                    <a:pt x="48" y="19"/>
                  </a:cubicBezTo>
                  <a:cubicBezTo>
                    <a:pt x="48" y="21"/>
                    <a:pt x="44" y="23"/>
                    <a:pt x="39" y="23"/>
                  </a:cubicBezTo>
                  <a:cubicBezTo>
                    <a:pt x="27" y="23"/>
                    <a:pt x="21" y="23"/>
                    <a:pt x="9" y="23"/>
                  </a:cubicBezTo>
                  <a:cubicBezTo>
                    <a:pt x="4" y="23"/>
                    <a:pt x="0" y="21"/>
                    <a:pt x="1" y="19"/>
                  </a:cubicBezTo>
                  <a:cubicBezTo>
                    <a:pt x="2" y="13"/>
                    <a:pt x="2" y="10"/>
                    <a:pt x="3" y="4"/>
                  </a:cubicBezTo>
                  <a:cubicBezTo>
                    <a:pt x="3" y="1"/>
                    <a:pt x="7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0" name="Freeform 82"/>
            <p:cNvSpPr>
              <a:spLocks/>
            </p:cNvSpPr>
            <p:nvPr/>
          </p:nvSpPr>
          <p:spPr bwMode="auto">
            <a:xfrm>
              <a:off x="4183063" y="4402138"/>
              <a:ext cx="76200" cy="381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40" y="0"/>
                </a:cxn>
                <a:cxn ang="0">
                  <a:pos x="48" y="4"/>
                </a:cxn>
                <a:cxn ang="0">
                  <a:pos x="47" y="19"/>
                </a:cxn>
                <a:cxn ang="0">
                  <a:pos x="38" y="23"/>
                </a:cxn>
                <a:cxn ang="0">
                  <a:pos x="8" y="23"/>
                </a:cxn>
                <a:cxn ang="0">
                  <a:pos x="0" y="19"/>
                </a:cxn>
                <a:cxn ang="0">
                  <a:pos x="2" y="4"/>
                </a:cxn>
                <a:cxn ang="0">
                  <a:pos x="10" y="0"/>
                </a:cxn>
              </a:cxnLst>
              <a:rect l="0" t="0" r="r" b="b"/>
              <a:pathLst>
                <a:path w="48" h="23">
                  <a:moveTo>
                    <a:pt x="10" y="0"/>
                  </a:moveTo>
                  <a:cubicBezTo>
                    <a:pt x="22" y="0"/>
                    <a:pt x="28" y="0"/>
                    <a:pt x="40" y="0"/>
                  </a:cubicBezTo>
                  <a:cubicBezTo>
                    <a:pt x="45" y="0"/>
                    <a:pt x="48" y="2"/>
                    <a:pt x="48" y="4"/>
                  </a:cubicBezTo>
                  <a:cubicBezTo>
                    <a:pt x="48" y="10"/>
                    <a:pt x="47" y="13"/>
                    <a:pt x="47" y="19"/>
                  </a:cubicBezTo>
                  <a:cubicBezTo>
                    <a:pt x="46" y="21"/>
                    <a:pt x="43" y="23"/>
                    <a:pt x="38" y="23"/>
                  </a:cubicBezTo>
                  <a:cubicBezTo>
                    <a:pt x="26" y="23"/>
                    <a:pt x="20" y="23"/>
                    <a:pt x="8" y="23"/>
                  </a:cubicBezTo>
                  <a:cubicBezTo>
                    <a:pt x="3" y="23"/>
                    <a:pt x="0" y="21"/>
                    <a:pt x="0" y="19"/>
                  </a:cubicBezTo>
                  <a:cubicBezTo>
                    <a:pt x="1" y="13"/>
                    <a:pt x="1" y="10"/>
                    <a:pt x="2" y="4"/>
                  </a:cubicBezTo>
                  <a:cubicBezTo>
                    <a:pt x="2" y="2"/>
                    <a:pt x="6" y="0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1" name="Freeform 83"/>
            <p:cNvSpPr>
              <a:spLocks/>
            </p:cNvSpPr>
            <p:nvPr/>
          </p:nvSpPr>
          <p:spPr bwMode="auto">
            <a:xfrm>
              <a:off x="4273550" y="4402138"/>
              <a:ext cx="79375" cy="3810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41" y="0"/>
                </a:cxn>
                <a:cxn ang="0">
                  <a:pos x="48" y="4"/>
                </a:cxn>
                <a:cxn ang="0">
                  <a:pos x="47" y="19"/>
                </a:cxn>
                <a:cxn ang="0">
                  <a:pos x="39" y="23"/>
                </a:cxn>
                <a:cxn ang="0">
                  <a:pos x="9" y="23"/>
                </a:cxn>
                <a:cxn ang="0">
                  <a:pos x="1" y="19"/>
                </a:cxn>
                <a:cxn ang="0">
                  <a:pos x="2" y="4"/>
                </a:cxn>
                <a:cxn ang="0">
                  <a:pos x="11" y="0"/>
                </a:cxn>
              </a:cxnLst>
              <a:rect l="0" t="0" r="r" b="b"/>
              <a:pathLst>
                <a:path w="49" h="23">
                  <a:moveTo>
                    <a:pt x="11" y="0"/>
                  </a:moveTo>
                  <a:cubicBezTo>
                    <a:pt x="23" y="0"/>
                    <a:pt x="29" y="0"/>
                    <a:pt x="41" y="0"/>
                  </a:cubicBezTo>
                  <a:cubicBezTo>
                    <a:pt x="45" y="0"/>
                    <a:pt x="49" y="2"/>
                    <a:pt x="48" y="4"/>
                  </a:cubicBezTo>
                  <a:cubicBezTo>
                    <a:pt x="48" y="10"/>
                    <a:pt x="48" y="13"/>
                    <a:pt x="47" y="19"/>
                  </a:cubicBezTo>
                  <a:cubicBezTo>
                    <a:pt x="47" y="21"/>
                    <a:pt x="43" y="23"/>
                    <a:pt x="39" y="23"/>
                  </a:cubicBezTo>
                  <a:cubicBezTo>
                    <a:pt x="27" y="23"/>
                    <a:pt x="21" y="23"/>
                    <a:pt x="9" y="23"/>
                  </a:cubicBezTo>
                  <a:cubicBezTo>
                    <a:pt x="4" y="23"/>
                    <a:pt x="0" y="21"/>
                    <a:pt x="1" y="19"/>
                  </a:cubicBezTo>
                  <a:cubicBezTo>
                    <a:pt x="1" y="13"/>
                    <a:pt x="1" y="10"/>
                    <a:pt x="2" y="4"/>
                  </a:cubicBezTo>
                  <a:cubicBezTo>
                    <a:pt x="2" y="2"/>
                    <a:pt x="6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2" name="Freeform 84"/>
            <p:cNvSpPr>
              <a:spLocks/>
            </p:cNvSpPr>
            <p:nvPr/>
          </p:nvSpPr>
          <p:spPr bwMode="auto">
            <a:xfrm>
              <a:off x="4367213" y="4402138"/>
              <a:ext cx="77788" cy="381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40" y="0"/>
                </a:cxn>
                <a:cxn ang="0">
                  <a:pos x="48" y="4"/>
                </a:cxn>
                <a:cxn ang="0">
                  <a:pos x="47" y="19"/>
                </a:cxn>
                <a:cxn ang="0">
                  <a:pos x="38" y="23"/>
                </a:cxn>
                <a:cxn ang="0">
                  <a:pos x="8" y="23"/>
                </a:cxn>
                <a:cxn ang="0">
                  <a:pos x="0" y="19"/>
                </a:cxn>
                <a:cxn ang="0">
                  <a:pos x="1" y="4"/>
                </a:cxn>
                <a:cxn ang="0">
                  <a:pos x="10" y="0"/>
                </a:cxn>
              </a:cxnLst>
              <a:rect l="0" t="0" r="r" b="b"/>
              <a:pathLst>
                <a:path w="48" h="23">
                  <a:moveTo>
                    <a:pt x="10" y="0"/>
                  </a:moveTo>
                  <a:cubicBezTo>
                    <a:pt x="22" y="0"/>
                    <a:pt x="28" y="0"/>
                    <a:pt x="40" y="0"/>
                  </a:cubicBezTo>
                  <a:cubicBezTo>
                    <a:pt x="44" y="0"/>
                    <a:pt x="48" y="2"/>
                    <a:pt x="48" y="4"/>
                  </a:cubicBezTo>
                  <a:cubicBezTo>
                    <a:pt x="47" y="10"/>
                    <a:pt x="47" y="13"/>
                    <a:pt x="47" y="19"/>
                  </a:cubicBezTo>
                  <a:cubicBezTo>
                    <a:pt x="47" y="22"/>
                    <a:pt x="43" y="23"/>
                    <a:pt x="38" y="23"/>
                  </a:cubicBezTo>
                  <a:cubicBezTo>
                    <a:pt x="26" y="23"/>
                    <a:pt x="20" y="23"/>
                    <a:pt x="8" y="23"/>
                  </a:cubicBezTo>
                  <a:cubicBezTo>
                    <a:pt x="4" y="23"/>
                    <a:pt x="0" y="21"/>
                    <a:pt x="0" y="19"/>
                  </a:cubicBezTo>
                  <a:cubicBezTo>
                    <a:pt x="1" y="13"/>
                    <a:pt x="1" y="10"/>
                    <a:pt x="1" y="4"/>
                  </a:cubicBezTo>
                  <a:cubicBezTo>
                    <a:pt x="2" y="2"/>
                    <a:pt x="5" y="0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3" name="Freeform 85"/>
            <p:cNvSpPr>
              <a:spLocks/>
            </p:cNvSpPr>
            <p:nvPr/>
          </p:nvSpPr>
          <p:spPr bwMode="auto">
            <a:xfrm>
              <a:off x="4459288" y="4402138"/>
              <a:ext cx="76200" cy="3968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40" y="0"/>
                </a:cxn>
                <a:cxn ang="0">
                  <a:pos x="48" y="4"/>
                </a:cxn>
                <a:cxn ang="0">
                  <a:pos x="47" y="19"/>
                </a:cxn>
                <a:cxn ang="0">
                  <a:pos x="39" y="24"/>
                </a:cxn>
                <a:cxn ang="0">
                  <a:pos x="9" y="24"/>
                </a:cxn>
                <a:cxn ang="0">
                  <a:pos x="1" y="19"/>
                </a:cxn>
                <a:cxn ang="0">
                  <a:pos x="1" y="4"/>
                </a:cxn>
                <a:cxn ang="0">
                  <a:pos x="10" y="0"/>
                </a:cxn>
              </a:cxnLst>
              <a:rect l="0" t="0" r="r" b="b"/>
              <a:pathLst>
                <a:path w="48" h="24">
                  <a:moveTo>
                    <a:pt x="10" y="0"/>
                  </a:moveTo>
                  <a:cubicBezTo>
                    <a:pt x="22" y="0"/>
                    <a:pt x="28" y="0"/>
                    <a:pt x="40" y="0"/>
                  </a:cubicBezTo>
                  <a:cubicBezTo>
                    <a:pt x="44" y="0"/>
                    <a:pt x="48" y="2"/>
                    <a:pt x="48" y="4"/>
                  </a:cubicBezTo>
                  <a:cubicBezTo>
                    <a:pt x="47" y="10"/>
                    <a:pt x="47" y="13"/>
                    <a:pt x="47" y="19"/>
                  </a:cubicBezTo>
                  <a:cubicBezTo>
                    <a:pt x="47" y="22"/>
                    <a:pt x="43" y="24"/>
                    <a:pt x="39" y="24"/>
                  </a:cubicBezTo>
                  <a:cubicBezTo>
                    <a:pt x="27" y="24"/>
                    <a:pt x="21" y="24"/>
                    <a:pt x="9" y="24"/>
                  </a:cubicBezTo>
                  <a:cubicBezTo>
                    <a:pt x="4" y="23"/>
                    <a:pt x="0" y="22"/>
                    <a:pt x="1" y="19"/>
                  </a:cubicBezTo>
                  <a:cubicBezTo>
                    <a:pt x="1" y="13"/>
                    <a:pt x="1" y="10"/>
                    <a:pt x="1" y="4"/>
                  </a:cubicBezTo>
                  <a:cubicBezTo>
                    <a:pt x="2" y="2"/>
                    <a:pt x="5" y="0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4" name="Freeform 86"/>
            <p:cNvSpPr>
              <a:spLocks/>
            </p:cNvSpPr>
            <p:nvPr/>
          </p:nvSpPr>
          <p:spPr bwMode="auto">
            <a:xfrm>
              <a:off x="4551363" y="4402138"/>
              <a:ext cx="76200" cy="3968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39" y="0"/>
                </a:cxn>
                <a:cxn ang="0">
                  <a:pos x="47" y="4"/>
                </a:cxn>
                <a:cxn ang="0">
                  <a:pos x="46" y="20"/>
                </a:cxn>
                <a:cxn ang="0">
                  <a:pos x="38" y="24"/>
                </a:cxn>
                <a:cxn ang="0">
                  <a:pos x="8" y="24"/>
                </a:cxn>
                <a:cxn ang="0">
                  <a:pos x="0" y="19"/>
                </a:cxn>
                <a:cxn ang="0">
                  <a:pos x="1" y="4"/>
                </a:cxn>
                <a:cxn ang="0">
                  <a:pos x="9" y="0"/>
                </a:cxn>
              </a:cxnLst>
              <a:rect l="0" t="0" r="r" b="b"/>
              <a:pathLst>
                <a:path w="47" h="24">
                  <a:moveTo>
                    <a:pt x="9" y="0"/>
                  </a:moveTo>
                  <a:cubicBezTo>
                    <a:pt x="21" y="0"/>
                    <a:pt x="27" y="0"/>
                    <a:pt x="39" y="0"/>
                  </a:cubicBezTo>
                  <a:cubicBezTo>
                    <a:pt x="43" y="0"/>
                    <a:pt x="47" y="2"/>
                    <a:pt x="47" y="4"/>
                  </a:cubicBezTo>
                  <a:cubicBezTo>
                    <a:pt x="47" y="10"/>
                    <a:pt x="46" y="13"/>
                    <a:pt x="46" y="20"/>
                  </a:cubicBezTo>
                  <a:cubicBezTo>
                    <a:pt x="46" y="22"/>
                    <a:pt x="42" y="24"/>
                    <a:pt x="38" y="24"/>
                  </a:cubicBezTo>
                  <a:cubicBezTo>
                    <a:pt x="26" y="24"/>
                    <a:pt x="20" y="24"/>
                    <a:pt x="8" y="24"/>
                  </a:cubicBezTo>
                  <a:cubicBezTo>
                    <a:pt x="3" y="24"/>
                    <a:pt x="0" y="22"/>
                    <a:pt x="0" y="19"/>
                  </a:cubicBezTo>
                  <a:cubicBezTo>
                    <a:pt x="0" y="13"/>
                    <a:pt x="0" y="10"/>
                    <a:pt x="1" y="4"/>
                  </a:cubicBezTo>
                  <a:cubicBezTo>
                    <a:pt x="1" y="2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5" name="Freeform 87"/>
            <p:cNvSpPr>
              <a:spLocks/>
            </p:cNvSpPr>
            <p:nvPr/>
          </p:nvSpPr>
          <p:spPr bwMode="auto">
            <a:xfrm>
              <a:off x="4643438" y="4402138"/>
              <a:ext cx="76200" cy="3968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39" y="1"/>
                </a:cxn>
                <a:cxn ang="0">
                  <a:pos x="47" y="5"/>
                </a:cxn>
                <a:cxn ang="0">
                  <a:pos x="47" y="20"/>
                </a:cxn>
                <a:cxn ang="0">
                  <a:pos x="38" y="24"/>
                </a:cxn>
                <a:cxn ang="0">
                  <a:pos x="8" y="24"/>
                </a:cxn>
                <a:cxn ang="0">
                  <a:pos x="0" y="20"/>
                </a:cxn>
                <a:cxn ang="0">
                  <a:pos x="1" y="4"/>
                </a:cxn>
                <a:cxn ang="0">
                  <a:pos x="9" y="0"/>
                </a:cxn>
              </a:cxnLst>
              <a:rect l="0" t="0" r="r" b="b"/>
              <a:pathLst>
                <a:path w="47" h="24">
                  <a:moveTo>
                    <a:pt x="9" y="0"/>
                  </a:moveTo>
                  <a:cubicBezTo>
                    <a:pt x="21" y="0"/>
                    <a:pt x="27" y="0"/>
                    <a:pt x="39" y="1"/>
                  </a:cubicBezTo>
                  <a:cubicBezTo>
                    <a:pt x="43" y="1"/>
                    <a:pt x="47" y="2"/>
                    <a:pt x="47" y="5"/>
                  </a:cubicBezTo>
                  <a:cubicBezTo>
                    <a:pt x="47" y="11"/>
                    <a:pt x="47" y="14"/>
                    <a:pt x="47" y="20"/>
                  </a:cubicBezTo>
                  <a:cubicBezTo>
                    <a:pt x="47" y="22"/>
                    <a:pt x="43" y="24"/>
                    <a:pt x="38" y="24"/>
                  </a:cubicBezTo>
                  <a:cubicBezTo>
                    <a:pt x="26" y="24"/>
                    <a:pt x="20" y="24"/>
                    <a:pt x="8" y="24"/>
                  </a:cubicBezTo>
                  <a:cubicBezTo>
                    <a:pt x="4" y="24"/>
                    <a:pt x="0" y="22"/>
                    <a:pt x="0" y="20"/>
                  </a:cubicBezTo>
                  <a:cubicBezTo>
                    <a:pt x="0" y="14"/>
                    <a:pt x="0" y="10"/>
                    <a:pt x="1" y="4"/>
                  </a:cubicBezTo>
                  <a:cubicBezTo>
                    <a:pt x="1" y="2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6" name="Freeform 88"/>
            <p:cNvSpPr>
              <a:spLocks/>
            </p:cNvSpPr>
            <p:nvPr/>
          </p:nvSpPr>
          <p:spPr bwMode="auto">
            <a:xfrm>
              <a:off x="4737100" y="4403725"/>
              <a:ext cx="73025" cy="38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8" y="0"/>
                </a:cxn>
                <a:cxn ang="0">
                  <a:pos x="46" y="4"/>
                </a:cxn>
                <a:cxn ang="0">
                  <a:pos x="46" y="19"/>
                </a:cxn>
                <a:cxn ang="0">
                  <a:pos x="38" y="23"/>
                </a:cxn>
                <a:cxn ang="0">
                  <a:pos x="8" y="23"/>
                </a:cxn>
                <a:cxn ang="0">
                  <a:pos x="0" y="19"/>
                </a:cxn>
                <a:cxn ang="0">
                  <a:pos x="0" y="4"/>
                </a:cxn>
                <a:cxn ang="0">
                  <a:pos x="8" y="0"/>
                </a:cxn>
              </a:cxnLst>
              <a:rect l="0" t="0" r="r" b="b"/>
              <a:pathLst>
                <a:path w="46" h="23">
                  <a:moveTo>
                    <a:pt x="8" y="0"/>
                  </a:moveTo>
                  <a:cubicBezTo>
                    <a:pt x="20" y="0"/>
                    <a:pt x="26" y="0"/>
                    <a:pt x="38" y="0"/>
                  </a:cubicBezTo>
                  <a:cubicBezTo>
                    <a:pt x="42" y="0"/>
                    <a:pt x="46" y="1"/>
                    <a:pt x="46" y="4"/>
                  </a:cubicBezTo>
                  <a:cubicBezTo>
                    <a:pt x="46" y="10"/>
                    <a:pt x="46" y="13"/>
                    <a:pt x="46" y="19"/>
                  </a:cubicBezTo>
                  <a:cubicBezTo>
                    <a:pt x="46" y="21"/>
                    <a:pt x="42" y="23"/>
                    <a:pt x="38" y="23"/>
                  </a:cubicBezTo>
                  <a:cubicBezTo>
                    <a:pt x="26" y="23"/>
                    <a:pt x="20" y="23"/>
                    <a:pt x="8" y="23"/>
                  </a:cubicBezTo>
                  <a:cubicBezTo>
                    <a:pt x="3" y="23"/>
                    <a:pt x="0" y="21"/>
                    <a:pt x="0" y="19"/>
                  </a:cubicBezTo>
                  <a:cubicBezTo>
                    <a:pt x="0" y="13"/>
                    <a:pt x="0" y="10"/>
                    <a:pt x="0" y="4"/>
                  </a:cubicBezTo>
                  <a:cubicBezTo>
                    <a:pt x="0" y="1"/>
                    <a:pt x="3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7" name="Freeform 89"/>
            <p:cNvSpPr>
              <a:spLocks/>
            </p:cNvSpPr>
            <p:nvPr/>
          </p:nvSpPr>
          <p:spPr bwMode="auto">
            <a:xfrm>
              <a:off x="4827588" y="4403725"/>
              <a:ext cx="76200" cy="38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8" y="0"/>
                </a:cxn>
                <a:cxn ang="0">
                  <a:pos x="46" y="4"/>
                </a:cxn>
                <a:cxn ang="0">
                  <a:pos x="47" y="19"/>
                </a:cxn>
                <a:cxn ang="0">
                  <a:pos x="39" y="23"/>
                </a:cxn>
                <a:cxn ang="0">
                  <a:pos x="8" y="23"/>
                </a:cxn>
                <a:cxn ang="0">
                  <a:pos x="0" y="19"/>
                </a:cxn>
                <a:cxn ang="0">
                  <a:pos x="0" y="4"/>
                </a:cxn>
                <a:cxn ang="0">
                  <a:pos x="8" y="0"/>
                </a:cxn>
              </a:cxnLst>
              <a:rect l="0" t="0" r="r" b="b"/>
              <a:pathLst>
                <a:path w="47" h="23">
                  <a:moveTo>
                    <a:pt x="8" y="0"/>
                  </a:moveTo>
                  <a:cubicBezTo>
                    <a:pt x="20" y="0"/>
                    <a:pt x="26" y="0"/>
                    <a:pt x="38" y="0"/>
                  </a:cubicBezTo>
                  <a:cubicBezTo>
                    <a:pt x="43" y="0"/>
                    <a:pt x="46" y="2"/>
                    <a:pt x="46" y="4"/>
                  </a:cubicBezTo>
                  <a:cubicBezTo>
                    <a:pt x="47" y="10"/>
                    <a:pt x="47" y="13"/>
                    <a:pt x="47" y="19"/>
                  </a:cubicBezTo>
                  <a:cubicBezTo>
                    <a:pt x="47" y="21"/>
                    <a:pt x="43" y="23"/>
                    <a:pt x="39" y="23"/>
                  </a:cubicBezTo>
                  <a:cubicBezTo>
                    <a:pt x="26" y="23"/>
                    <a:pt x="20" y="23"/>
                    <a:pt x="8" y="23"/>
                  </a:cubicBezTo>
                  <a:cubicBezTo>
                    <a:pt x="4" y="23"/>
                    <a:pt x="0" y="21"/>
                    <a:pt x="0" y="19"/>
                  </a:cubicBezTo>
                  <a:cubicBezTo>
                    <a:pt x="0" y="13"/>
                    <a:pt x="0" y="10"/>
                    <a:pt x="0" y="4"/>
                  </a:cubicBezTo>
                  <a:cubicBezTo>
                    <a:pt x="0" y="1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8" name="Freeform 90"/>
            <p:cNvSpPr>
              <a:spLocks/>
            </p:cNvSpPr>
            <p:nvPr/>
          </p:nvSpPr>
          <p:spPr bwMode="auto">
            <a:xfrm>
              <a:off x="4919663" y="4403725"/>
              <a:ext cx="77788" cy="3810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38" y="0"/>
                </a:cxn>
                <a:cxn ang="0">
                  <a:pos x="47" y="4"/>
                </a:cxn>
                <a:cxn ang="0">
                  <a:pos x="48" y="19"/>
                </a:cxn>
                <a:cxn ang="0">
                  <a:pos x="39" y="23"/>
                </a:cxn>
                <a:cxn ang="0">
                  <a:pos x="9" y="23"/>
                </a:cxn>
                <a:cxn ang="0">
                  <a:pos x="1" y="19"/>
                </a:cxn>
                <a:cxn ang="0">
                  <a:pos x="0" y="4"/>
                </a:cxn>
                <a:cxn ang="0">
                  <a:pos x="9" y="0"/>
                </a:cxn>
              </a:cxnLst>
              <a:rect l="0" t="0" r="r" b="b"/>
              <a:pathLst>
                <a:path w="48" h="23">
                  <a:moveTo>
                    <a:pt x="9" y="0"/>
                  </a:moveTo>
                  <a:cubicBezTo>
                    <a:pt x="20" y="0"/>
                    <a:pt x="26" y="0"/>
                    <a:pt x="38" y="0"/>
                  </a:cubicBezTo>
                  <a:cubicBezTo>
                    <a:pt x="43" y="0"/>
                    <a:pt x="47" y="2"/>
                    <a:pt x="47" y="4"/>
                  </a:cubicBezTo>
                  <a:cubicBezTo>
                    <a:pt x="47" y="10"/>
                    <a:pt x="47" y="13"/>
                    <a:pt x="48" y="19"/>
                  </a:cubicBezTo>
                  <a:cubicBezTo>
                    <a:pt x="48" y="21"/>
                    <a:pt x="44" y="23"/>
                    <a:pt x="39" y="23"/>
                  </a:cubicBezTo>
                  <a:cubicBezTo>
                    <a:pt x="27" y="23"/>
                    <a:pt x="21" y="23"/>
                    <a:pt x="9" y="23"/>
                  </a:cubicBezTo>
                  <a:cubicBezTo>
                    <a:pt x="5" y="23"/>
                    <a:pt x="1" y="21"/>
                    <a:pt x="1" y="19"/>
                  </a:cubicBezTo>
                  <a:cubicBezTo>
                    <a:pt x="1" y="13"/>
                    <a:pt x="0" y="10"/>
                    <a:pt x="0" y="4"/>
                  </a:cubicBezTo>
                  <a:cubicBezTo>
                    <a:pt x="0" y="2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9" name="Freeform 91"/>
            <p:cNvSpPr>
              <a:spLocks/>
            </p:cNvSpPr>
            <p:nvPr/>
          </p:nvSpPr>
          <p:spPr bwMode="auto">
            <a:xfrm>
              <a:off x="5013325" y="4403725"/>
              <a:ext cx="76200" cy="38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8" y="0"/>
                </a:cxn>
                <a:cxn ang="0">
                  <a:pos x="47" y="4"/>
                </a:cxn>
                <a:cxn ang="0">
                  <a:pos x="48" y="19"/>
                </a:cxn>
                <a:cxn ang="0">
                  <a:pos x="40" y="23"/>
                </a:cxn>
                <a:cxn ang="0">
                  <a:pos x="9" y="23"/>
                </a:cxn>
                <a:cxn ang="0">
                  <a:pos x="1" y="19"/>
                </a:cxn>
                <a:cxn ang="0">
                  <a:pos x="0" y="4"/>
                </a:cxn>
                <a:cxn ang="0">
                  <a:pos x="8" y="0"/>
                </a:cxn>
              </a:cxnLst>
              <a:rect l="0" t="0" r="r" b="b"/>
              <a:pathLst>
                <a:path w="48" h="23">
                  <a:moveTo>
                    <a:pt x="8" y="0"/>
                  </a:moveTo>
                  <a:cubicBezTo>
                    <a:pt x="20" y="0"/>
                    <a:pt x="26" y="0"/>
                    <a:pt x="38" y="0"/>
                  </a:cubicBezTo>
                  <a:cubicBezTo>
                    <a:pt x="43" y="0"/>
                    <a:pt x="47" y="2"/>
                    <a:pt x="47" y="4"/>
                  </a:cubicBezTo>
                  <a:cubicBezTo>
                    <a:pt x="47" y="10"/>
                    <a:pt x="47" y="13"/>
                    <a:pt x="48" y="19"/>
                  </a:cubicBezTo>
                  <a:cubicBezTo>
                    <a:pt x="48" y="22"/>
                    <a:pt x="44" y="23"/>
                    <a:pt x="40" y="23"/>
                  </a:cubicBezTo>
                  <a:cubicBezTo>
                    <a:pt x="28" y="23"/>
                    <a:pt x="21" y="23"/>
                    <a:pt x="9" y="23"/>
                  </a:cubicBezTo>
                  <a:cubicBezTo>
                    <a:pt x="5" y="23"/>
                    <a:pt x="1" y="21"/>
                    <a:pt x="1" y="19"/>
                  </a:cubicBezTo>
                  <a:cubicBezTo>
                    <a:pt x="0" y="13"/>
                    <a:pt x="0" y="10"/>
                    <a:pt x="0" y="4"/>
                  </a:cubicBezTo>
                  <a:cubicBezTo>
                    <a:pt x="0" y="2"/>
                    <a:pt x="3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0" name="Freeform 92"/>
            <p:cNvSpPr>
              <a:spLocks/>
            </p:cNvSpPr>
            <p:nvPr/>
          </p:nvSpPr>
          <p:spPr bwMode="auto">
            <a:xfrm>
              <a:off x="4013200" y="4446588"/>
              <a:ext cx="82550" cy="381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42" y="0"/>
                </a:cxn>
                <a:cxn ang="0">
                  <a:pos x="50" y="4"/>
                </a:cxn>
                <a:cxn ang="0">
                  <a:pos x="48" y="20"/>
                </a:cxn>
                <a:cxn ang="0">
                  <a:pos x="39" y="24"/>
                </a:cxn>
                <a:cxn ang="0">
                  <a:pos x="8" y="24"/>
                </a:cxn>
                <a:cxn ang="0">
                  <a:pos x="0" y="19"/>
                </a:cxn>
                <a:cxn ang="0">
                  <a:pos x="3" y="4"/>
                </a:cxn>
                <a:cxn ang="0">
                  <a:pos x="12" y="0"/>
                </a:cxn>
              </a:cxnLst>
              <a:rect l="0" t="0" r="r" b="b"/>
              <a:pathLst>
                <a:path w="51" h="24">
                  <a:moveTo>
                    <a:pt x="12" y="0"/>
                  </a:moveTo>
                  <a:cubicBezTo>
                    <a:pt x="24" y="0"/>
                    <a:pt x="30" y="0"/>
                    <a:pt x="42" y="0"/>
                  </a:cubicBezTo>
                  <a:cubicBezTo>
                    <a:pt x="47" y="0"/>
                    <a:pt x="51" y="2"/>
                    <a:pt x="50" y="4"/>
                  </a:cubicBezTo>
                  <a:cubicBezTo>
                    <a:pt x="49" y="10"/>
                    <a:pt x="49" y="13"/>
                    <a:pt x="48" y="20"/>
                  </a:cubicBezTo>
                  <a:cubicBezTo>
                    <a:pt x="48" y="22"/>
                    <a:pt x="44" y="24"/>
                    <a:pt x="39" y="24"/>
                  </a:cubicBezTo>
                  <a:cubicBezTo>
                    <a:pt x="27" y="24"/>
                    <a:pt x="21" y="24"/>
                    <a:pt x="8" y="24"/>
                  </a:cubicBezTo>
                  <a:cubicBezTo>
                    <a:pt x="3" y="24"/>
                    <a:pt x="0" y="22"/>
                    <a:pt x="0" y="19"/>
                  </a:cubicBezTo>
                  <a:cubicBezTo>
                    <a:pt x="1" y="13"/>
                    <a:pt x="2" y="10"/>
                    <a:pt x="3" y="4"/>
                  </a:cubicBezTo>
                  <a:cubicBezTo>
                    <a:pt x="3" y="2"/>
                    <a:pt x="7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1" name="Freeform 93"/>
            <p:cNvSpPr>
              <a:spLocks/>
            </p:cNvSpPr>
            <p:nvPr/>
          </p:nvSpPr>
          <p:spPr bwMode="auto">
            <a:xfrm>
              <a:off x="4108450" y="4446588"/>
              <a:ext cx="80963" cy="3810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42" y="0"/>
                </a:cxn>
                <a:cxn ang="0">
                  <a:pos x="50" y="4"/>
                </a:cxn>
                <a:cxn ang="0">
                  <a:pos x="48" y="20"/>
                </a:cxn>
                <a:cxn ang="0">
                  <a:pos x="39" y="24"/>
                </a:cxn>
                <a:cxn ang="0">
                  <a:pos x="8" y="24"/>
                </a:cxn>
                <a:cxn ang="0">
                  <a:pos x="0" y="20"/>
                </a:cxn>
                <a:cxn ang="0">
                  <a:pos x="2" y="4"/>
                </a:cxn>
                <a:cxn ang="0">
                  <a:pos x="11" y="0"/>
                </a:cxn>
              </a:cxnLst>
              <a:rect l="0" t="0" r="r" b="b"/>
              <a:pathLst>
                <a:path w="50" h="24">
                  <a:moveTo>
                    <a:pt x="11" y="0"/>
                  </a:moveTo>
                  <a:cubicBezTo>
                    <a:pt x="23" y="0"/>
                    <a:pt x="30" y="0"/>
                    <a:pt x="42" y="0"/>
                  </a:cubicBezTo>
                  <a:cubicBezTo>
                    <a:pt x="46" y="0"/>
                    <a:pt x="50" y="2"/>
                    <a:pt x="50" y="4"/>
                  </a:cubicBezTo>
                  <a:cubicBezTo>
                    <a:pt x="49" y="10"/>
                    <a:pt x="49" y="13"/>
                    <a:pt x="48" y="20"/>
                  </a:cubicBezTo>
                  <a:cubicBezTo>
                    <a:pt x="48" y="22"/>
                    <a:pt x="44" y="24"/>
                    <a:pt x="39" y="24"/>
                  </a:cubicBezTo>
                  <a:cubicBezTo>
                    <a:pt x="27" y="24"/>
                    <a:pt x="21" y="24"/>
                    <a:pt x="8" y="24"/>
                  </a:cubicBezTo>
                  <a:cubicBezTo>
                    <a:pt x="4" y="24"/>
                    <a:pt x="0" y="22"/>
                    <a:pt x="0" y="20"/>
                  </a:cubicBezTo>
                  <a:cubicBezTo>
                    <a:pt x="1" y="13"/>
                    <a:pt x="2" y="10"/>
                    <a:pt x="2" y="4"/>
                  </a:cubicBezTo>
                  <a:cubicBezTo>
                    <a:pt x="3" y="2"/>
                    <a:pt x="7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2" name="Freeform 94"/>
            <p:cNvSpPr>
              <a:spLocks/>
            </p:cNvSpPr>
            <p:nvPr/>
          </p:nvSpPr>
          <p:spPr bwMode="auto">
            <a:xfrm>
              <a:off x="4203700" y="4446588"/>
              <a:ext cx="77788" cy="381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41" y="0"/>
                </a:cxn>
                <a:cxn ang="0">
                  <a:pos x="49" y="4"/>
                </a:cxn>
                <a:cxn ang="0">
                  <a:pos x="47" y="20"/>
                </a:cxn>
                <a:cxn ang="0">
                  <a:pos x="38" y="24"/>
                </a:cxn>
                <a:cxn ang="0">
                  <a:pos x="8" y="24"/>
                </a:cxn>
                <a:cxn ang="0">
                  <a:pos x="0" y="20"/>
                </a:cxn>
                <a:cxn ang="0">
                  <a:pos x="2" y="4"/>
                </a:cxn>
                <a:cxn ang="0">
                  <a:pos x="10" y="0"/>
                </a:cxn>
              </a:cxnLst>
              <a:rect l="0" t="0" r="r" b="b"/>
              <a:pathLst>
                <a:path w="49" h="24">
                  <a:moveTo>
                    <a:pt x="10" y="0"/>
                  </a:moveTo>
                  <a:cubicBezTo>
                    <a:pt x="22" y="0"/>
                    <a:pt x="29" y="0"/>
                    <a:pt x="41" y="0"/>
                  </a:cubicBezTo>
                  <a:cubicBezTo>
                    <a:pt x="45" y="0"/>
                    <a:pt x="49" y="2"/>
                    <a:pt x="49" y="4"/>
                  </a:cubicBezTo>
                  <a:cubicBezTo>
                    <a:pt x="48" y="11"/>
                    <a:pt x="48" y="14"/>
                    <a:pt x="47" y="20"/>
                  </a:cubicBezTo>
                  <a:cubicBezTo>
                    <a:pt x="47" y="22"/>
                    <a:pt x="43" y="24"/>
                    <a:pt x="38" y="24"/>
                  </a:cubicBezTo>
                  <a:cubicBezTo>
                    <a:pt x="26" y="24"/>
                    <a:pt x="20" y="24"/>
                    <a:pt x="8" y="24"/>
                  </a:cubicBezTo>
                  <a:cubicBezTo>
                    <a:pt x="3" y="24"/>
                    <a:pt x="0" y="22"/>
                    <a:pt x="0" y="20"/>
                  </a:cubicBezTo>
                  <a:cubicBezTo>
                    <a:pt x="1" y="14"/>
                    <a:pt x="1" y="10"/>
                    <a:pt x="2" y="4"/>
                  </a:cubicBezTo>
                  <a:cubicBezTo>
                    <a:pt x="2" y="2"/>
                    <a:pt x="6" y="0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3" name="Freeform 95"/>
            <p:cNvSpPr>
              <a:spLocks/>
            </p:cNvSpPr>
            <p:nvPr/>
          </p:nvSpPr>
          <p:spPr bwMode="auto">
            <a:xfrm>
              <a:off x="4295775" y="4446588"/>
              <a:ext cx="79375" cy="381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40" y="0"/>
                </a:cxn>
                <a:cxn ang="0">
                  <a:pos x="48" y="5"/>
                </a:cxn>
                <a:cxn ang="0">
                  <a:pos x="47" y="20"/>
                </a:cxn>
                <a:cxn ang="0">
                  <a:pos x="39" y="24"/>
                </a:cxn>
                <a:cxn ang="0">
                  <a:pos x="8" y="24"/>
                </a:cxn>
                <a:cxn ang="0">
                  <a:pos x="0" y="20"/>
                </a:cxn>
                <a:cxn ang="0">
                  <a:pos x="2" y="4"/>
                </a:cxn>
                <a:cxn ang="0">
                  <a:pos x="10" y="0"/>
                </a:cxn>
              </a:cxnLst>
              <a:rect l="0" t="0" r="r" b="b"/>
              <a:pathLst>
                <a:path w="49" h="24">
                  <a:moveTo>
                    <a:pt x="10" y="0"/>
                  </a:moveTo>
                  <a:cubicBezTo>
                    <a:pt x="22" y="0"/>
                    <a:pt x="28" y="0"/>
                    <a:pt x="40" y="0"/>
                  </a:cubicBezTo>
                  <a:cubicBezTo>
                    <a:pt x="45" y="0"/>
                    <a:pt x="49" y="2"/>
                    <a:pt x="48" y="5"/>
                  </a:cubicBezTo>
                  <a:cubicBezTo>
                    <a:pt x="48" y="11"/>
                    <a:pt x="48" y="14"/>
                    <a:pt x="47" y="20"/>
                  </a:cubicBezTo>
                  <a:cubicBezTo>
                    <a:pt x="47" y="22"/>
                    <a:pt x="43" y="24"/>
                    <a:pt x="39" y="24"/>
                  </a:cubicBezTo>
                  <a:cubicBezTo>
                    <a:pt x="27" y="24"/>
                    <a:pt x="20" y="24"/>
                    <a:pt x="8" y="24"/>
                  </a:cubicBezTo>
                  <a:cubicBezTo>
                    <a:pt x="4" y="24"/>
                    <a:pt x="0" y="22"/>
                    <a:pt x="0" y="20"/>
                  </a:cubicBezTo>
                  <a:cubicBezTo>
                    <a:pt x="1" y="14"/>
                    <a:pt x="1" y="11"/>
                    <a:pt x="2" y="4"/>
                  </a:cubicBezTo>
                  <a:cubicBezTo>
                    <a:pt x="2" y="2"/>
                    <a:pt x="6" y="0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4" name="Freeform 96"/>
            <p:cNvSpPr>
              <a:spLocks/>
            </p:cNvSpPr>
            <p:nvPr/>
          </p:nvSpPr>
          <p:spPr bwMode="auto">
            <a:xfrm>
              <a:off x="4389438" y="4446588"/>
              <a:ext cx="77788" cy="381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40" y="1"/>
                </a:cxn>
                <a:cxn ang="0">
                  <a:pos x="48" y="5"/>
                </a:cxn>
                <a:cxn ang="0">
                  <a:pos x="47" y="20"/>
                </a:cxn>
                <a:cxn ang="0">
                  <a:pos x="39" y="24"/>
                </a:cxn>
                <a:cxn ang="0">
                  <a:pos x="8" y="24"/>
                </a:cxn>
                <a:cxn ang="0">
                  <a:pos x="0" y="20"/>
                </a:cxn>
                <a:cxn ang="0">
                  <a:pos x="1" y="5"/>
                </a:cxn>
                <a:cxn ang="0">
                  <a:pos x="10" y="0"/>
                </a:cxn>
              </a:cxnLst>
              <a:rect l="0" t="0" r="r" b="b"/>
              <a:pathLst>
                <a:path w="48" h="24">
                  <a:moveTo>
                    <a:pt x="10" y="0"/>
                  </a:moveTo>
                  <a:cubicBezTo>
                    <a:pt x="22" y="1"/>
                    <a:pt x="28" y="1"/>
                    <a:pt x="40" y="1"/>
                  </a:cubicBezTo>
                  <a:cubicBezTo>
                    <a:pt x="44" y="1"/>
                    <a:pt x="48" y="2"/>
                    <a:pt x="48" y="5"/>
                  </a:cubicBezTo>
                  <a:cubicBezTo>
                    <a:pt x="48" y="11"/>
                    <a:pt x="47" y="14"/>
                    <a:pt x="47" y="20"/>
                  </a:cubicBezTo>
                  <a:cubicBezTo>
                    <a:pt x="47" y="23"/>
                    <a:pt x="43" y="24"/>
                    <a:pt x="39" y="24"/>
                  </a:cubicBezTo>
                  <a:cubicBezTo>
                    <a:pt x="27" y="24"/>
                    <a:pt x="20" y="24"/>
                    <a:pt x="8" y="24"/>
                  </a:cubicBezTo>
                  <a:cubicBezTo>
                    <a:pt x="4" y="24"/>
                    <a:pt x="0" y="22"/>
                    <a:pt x="0" y="20"/>
                  </a:cubicBezTo>
                  <a:cubicBezTo>
                    <a:pt x="1" y="14"/>
                    <a:pt x="1" y="11"/>
                    <a:pt x="1" y="5"/>
                  </a:cubicBezTo>
                  <a:cubicBezTo>
                    <a:pt x="1" y="2"/>
                    <a:pt x="5" y="0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5" name="Freeform 97"/>
            <p:cNvSpPr>
              <a:spLocks/>
            </p:cNvSpPr>
            <p:nvPr/>
          </p:nvSpPr>
          <p:spPr bwMode="auto">
            <a:xfrm>
              <a:off x="4483100" y="4448175"/>
              <a:ext cx="76200" cy="3810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39" y="0"/>
                </a:cxn>
                <a:cxn ang="0">
                  <a:pos x="47" y="4"/>
                </a:cxn>
                <a:cxn ang="0">
                  <a:pos x="47" y="19"/>
                </a:cxn>
                <a:cxn ang="0">
                  <a:pos x="38" y="24"/>
                </a:cxn>
                <a:cxn ang="0">
                  <a:pos x="8" y="23"/>
                </a:cxn>
                <a:cxn ang="0">
                  <a:pos x="0" y="19"/>
                </a:cxn>
                <a:cxn ang="0">
                  <a:pos x="1" y="4"/>
                </a:cxn>
                <a:cxn ang="0">
                  <a:pos x="9" y="0"/>
                </a:cxn>
              </a:cxnLst>
              <a:rect l="0" t="0" r="r" b="b"/>
              <a:pathLst>
                <a:path w="48" h="24">
                  <a:moveTo>
                    <a:pt x="9" y="0"/>
                  </a:moveTo>
                  <a:cubicBezTo>
                    <a:pt x="21" y="0"/>
                    <a:pt x="27" y="0"/>
                    <a:pt x="39" y="0"/>
                  </a:cubicBezTo>
                  <a:cubicBezTo>
                    <a:pt x="44" y="0"/>
                    <a:pt x="48" y="2"/>
                    <a:pt x="47" y="4"/>
                  </a:cubicBezTo>
                  <a:cubicBezTo>
                    <a:pt x="47" y="10"/>
                    <a:pt x="47" y="13"/>
                    <a:pt x="47" y="19"/>
                  </a:cubicBezTo>
                  <a:cubicBezTo>
                    <a:pt x="47" y="22"/>
                    <a:pt x="43" y="24"/>
                    <a:pt x="38" y="24"/>
                  </a:cubicBezTo>
                  <a:cubicBezTo>
                    <a:pt x="26" y="24"/>
                    <a:pt x="20" y="24"/>
                    <a:pt x="8" y="23"/>
                  </a:cubicBezTo>
                  <a:cubicBezTo>
                    <a:pt x="4" y="23"/>
                    <a:pt x="0" y="22"/>
                    <a:pt x="0" y="19"/>
                  </a:cubicBezTo>
                  <a:cubicBezTo>
                    <a:pt x="0" y="13"/>
                    <a:pt x="1" y="10"/>
                    <a:pt x="1" y="4"/>
                  </a:cubicBezTo>
                  <a:cubicBezTo>
                    <a:pt x="1" y="1"/>
                    <a:pt x="5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6" name="Freeform 98"/>
            <p:cNvSpPr>
              <a:spLocks/>
            </p:cNvSpPr>
            <p:nvPr/>
          </p:nvSpPr>
          <p:spPr bwMode="auto">
            <a:xfrm>
              <a:off x="4576763" y="4448175"/>
              <a:ext cx="74613" cy="3810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39" y="0"/>
                </a:cxn>
                <a:cxn ang="0">
                  <a:pos x="47" y="4"/>
                </a:cxn>
                <a:cxn ang="0">
                  <a:pos x="47" y="20"/>
                </a:cxn>
                <a:cxn ang="0">
                  <a:pos x="38" y="24"/>
                </a:cxn>
                <a:cxn ang="0">
                  <a:pos x="8" y="24"/>
                </a:cxn>
                <a:cxn ang="0">
                  <a:pos x="0" y="19"/>
                </a:cxn>
                <a:cxn ang="0">
                  <a:pos x="0" y="4"/>
                </a:cxn>
                <a:cxn ang="0">
                  <a:pos x="9" y="0"/>
                </a:cxn>
              </a:cxnLst>
              <a:rect l="0" t="0" r="r" b="b"/>
              <a:pathLst>
                <a:path w="47" h="24">
                  <a:moveTo>
                    <a:pt x="9" y="0"/>
                  </a:moveTo>
                  <a:cubicBezTo>
                    <a:pt x="21" y="0"/>
                    <a:pt x="27" y="0"/>
                    <a:pt x="39" y="0"/>
                  </a:cubicBezTo>
                  <a:cubicBezTo>
                    <a:pt x="43" y="0"/>
                    <a:pt x="47" y="2"/>
                    <a:pt x="47" y="4"/>
                  </a:cubicBezTo>
                  <a:cubicBezTo>
                    <a:pt x="47" y="10"/>
                    <a:pt x="47" y="13"/>
                    <a:pt x="47" y="20"/>
                  </a:cubicBezTo>
                  <a:cubicBezTo>
                    <a:pt x="47" y="22"/>
                    <a:pt x="43" y="24"/>
                    <a:pt x="38" y="24"/>
                  </a:cubicBezTo>
                  <a:cubicBezTo>
                    <a:pt x="26" y="24"/>
                    <a:pt x="20" y="24"/>
                    <a:pt x="8" y="24"/>
                  </a:cubicBezTo>
                  <a:cubicBezTo>
                    <a:pt x="3" y="24"/>
                    <a:pt x="0" y="22"/>
                    <a:pt x="0" y="19"/>
                  </a:cubicBezTo>
                  <a:cubicBezTo>
                    <a:pt x="0" y="13"/>
                    <a:pt x="0" y="10"/>
                    <a:pt x="0" y="4"/>
                  </a:cubicBezTo>
                  <a:cubicBezTo>
                    <a:pt x="0" y="2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7" name="Freeform 99"/>
            <p:cNvSpPr>
              <a:spLocks/>
            </p:cNvSpPr>
            <p:nvPr/>
          </p:nvSpPr>
          <p:spPr bwMode="auto">
            <a:xfrm>
              <a:off x="4668838" y="4448175"/>
              <a:ext cx="76200" cy="38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8" y="0"/>
                </a:cxn>
                <a:cxn ang="0">
                  <a:pos x="47" y="4"/>
                </a:cxn>
                <a:cxn ang="0">
                  <a:pos x="47" y="20"/>
                </a:cxn>
                <a:cxn ang="0">
                  <a:pos x="38" y="24"/>
                </a:cxn>
                <a:cxn ang="0">
                  <a:pos x="8" y="24"/>
                </a:cxn>
                <a:cxn ang="0">
                  <a:pos x="0" y="20"/>
                </a:cxn>
                <a:cxn ang="0">
                  <a:pos x="0" y="4"/>
                </a:cxn>
                <a:cxn ang="0">
                  <a:pos x="8" y="0"/>
                </a:cxn>
              </a:cxnLst>
              <a:rect l="0" t="0" r="r" b="b"/>
              <a:pathLst>
                <a:path w="47" h="24">
                  <a:moveTo>
                    <a:pt x="8" y="0"/>
                  </a:moveTo>
                  <a:cubicBezTo>
                    <a:pt x="20" y="0"/>
                    <a:pt x="26" y="0"/>
                    <a:pt x="38" y="0"/>
                  </a:cubicBezTo>
                  <a:cubicBezTo>
                    <a:pt x="43" y="0"/>
                    <a:pt x="47" y="2"/>
                    <a:pt x="47" y="4"/>
                  </a:cubicBezTo>
                  <a:cubicBezTo>
                    <a:pt x="47" y="10"/>
                    <a:pt x="47" y="14"/>
                    <a:pt x="47" y="20"/>
                  </a:cubicBezTo>
                  <a:cubicBezTo>
                    <a:pt x="46" y="22"/>
                    <a:pt x="43" y="24"/>
                    <a:pt x="38" y="24"/>
                  </a:cubicBezTo>
                  <a:cubicBezTo>
                    <a:pt x="26" y="24"/>
                    <a:pt x="20" y="24"/>
                    <a:pt x="8" y="24"/>
                  </a:cubicBezTo>
                  <a:cubicBezTo>
                    <a:pt x="3" y="24"/>
                    <a:pt x="0" y="22"/>
                    <a:pt x="0" y="20"/>
                  </a:cubicBezTo>
                  <a:cubicBezTo>
                    <a:pt x="0" y="13"/>
                    <a:pt x="0" y="10"/>
                    <a:pt x="0" y="4"/>
                  </a:cubicBezTo>
                  <a:cubicBezTo>
                    <a:pt x="0" y="2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8" name="Freeform 100"/>
            <p:cNvSpPr>
              <a:spLocks/>
            </p:cNvSpPr>
            <p:nvPr/>
          </p:nvSpPr>
          <p:spPr bwMode="auto">
            <a:xfrm>
              <a:off x="4760913" y="4448175"/>
              <a:ext cx="77788" cy="3810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39" y="0"/>
                </a:cxn>
                <a:cxn ang="0">
                  <a:pos x="47" y="4"/>
                </a:cxn>
                <a:cxn ang="0">
                  <a:pos x="47" y="20"/>
                </a:cxn>
                <a:cxn ang="0">
                  <a:pos x="39" y="24"/>
                </a:cxn>
                <a:cxn ang="0">
                  <a:pos x="9" y="24"/>
                </a:cxn>
                <a:cxn ang="0">
                  <a:pos x="0" y="20"/>
                </a:cxn>
                <a:cxn ang="0">
                  <a:pos x="1" y="4"/>
                </a:cxn>
                <a:cxn ang="0">
                  <a:pos x="9" y="0"/>
                </a:cxn>
              </a:cxnLst>
              <a:rect l="0" t="0" r="r" b="b"/>
              <a:pathLst>
                <a:path w="48" h="24">
                  <a:moveTo>
                    <a:pt x="9" y="0"/>
                  </a:moveTo>
                  <a:cubicBezTo>
                    <a:pt x="21" y="0"/>
                    <a:pt x="27" y="0"/>
                    <a:pt x="39" y="0"/>
                  </a:cubicBezTo>
                  <a:cubicBezTo>
                    <a:pt x="44" y="0"/>
                    <a:pt x="47" y="2"/>
                    <a:pt x="47" y="4"/>
                  </a:cubicBezTo>
                  <a:cubicBezTo>
                    <a:pt x="47" y="11"/>
                    <a:pt x="47" y="14"/>
                    <a:pt x="47" y="20"/>
                  </a:cubicBezTo>
                  <a:cubicBezTo>
                    <a:pt x="48" y="22"/>
                    <a:pt x="44" y="24"/>
                    <a:pt x="39" y="24"/>
                  </a:cubicBezTo>
                  <a:cubicBezTo>
                    <a:pt x="27" y="24"/>
                    <a:pt x="21" y="24"/>
                    <a:pt x="9" y="24"/>
                  </a:cubicBezTo>
                  <a:cubicBezTo>
                    <a:pt x="4" y="24"/>
                    <a:pt x="0" y="22"/>
                    <a:pt x="0" y="20"/>
                  </a:cubicBezTo>
                  <a:cubicBezTo>
                    <a:pt x="0" y="14"/>
                    <a:pt x="0" y="10"/>
                    <a:pt x="1" y="4"/>
                  </a:cubicBezTo>
                  <a:cubicBezTo>
                    <a:pt x="1" y="2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9" name="Freeform 101"/>
            <p:cNvSpPr>
              <a:spLocks/>
            </p:cNvSpPr>
            <p:nvPr/>
          </p:nvSpPr>
          <p:spPr bwMode="auto">
            <a:xfrm>
              <a:off x="4854575" y="4448175"/>
              <a:ext cx="76200" cy="3810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39" y="0"/>
                </a:cxn>
                <a:cxn ang="0">
                  <a:pos x="47" y="5"/>
                </a:cxn>
                <a:cxn ang="0">
                  <a:pos x="48" y="20"/>
                </a:cxn>
                <a:cxn ang="0">
                  <a:pos x="39" y="24"/>
                </a:cxn>
                <a:cxn ang="0">
                  <a:pos x="9" y="24"/>
                </a:cxn>
                <a:cxn ang="0">
                  <a:pos x="0" y="20"/>
                </a:cxn>
                <a:cxn ang="0">
                  <a:pos x="0" y="4"/>
                </a:cxn>
                <a:cxn ang="0">
                  <a:pos x="9" y="0"/>
                </a:cxn>
              </a:cxnLst>
              <a:rect l="0" t="0" r="r" b="b"/>
              <a:pathLst>
                <a:path w="48" h="24">
                  <a:moveTo>
                    <a:pt x="9" y="0"/>
                  </a:moveTo>
                  <a:cubicBezTo>
                    <a:pt x="21" y="0"/>
                    <a:pt x="27" y="0"/>
                    <a:pt x="39" y="0"/>
                  </a:cubicBezTo>
                  <a:cubicBezTo>
                    <a:pt x="43" y="0"/>
                    <a:pt x="47" y="2"/>
                    <a:pt x="47" y="5"/>
                  </a:cubicBezTo>
                  <a:cubicBezTo>
                    <a:pt x="47" y="11"/>
                    <a:pt x="48" y="14"/>
                    <a:pt x="48" y="20"/>
                  </a:cubicBezTo>
                  <a:cubicBezTo>
                    <a:pt x="48" y="22"/>
                    <a:pt x="44" y="24"/>
                    <a:pt x="39" y="24"/>
                  </a:cubicBezTo>
                  <a:cubicBezTo>
                    <a:pt x="27" y="24"/>
                    <a:pt x="21" y="24"/>
                    <a:pt x="9" y="24"/>
                  </a:cubicBezTo>
                  <a:cubicBezTo>
                    <a:pt x="4" y="24"/>
                    <a:pt x="1" y="22"/>
                    <a:pt x="0" y="20"/>
                  </a:cubicBezTo>
                  <a:cubicBezTo>
                    <a:pt x="0" y="14"/>
                    <a:pt x="0" y="11"/>
                    <a:pt x="0" y="4"/>
                  </a:cubicBezTo>
                  <a:cubicBezTo>
                    <a:pt x="0" y="2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0" name="Freeform 102"/>
            <p:cNvSpPr>
              <a:spLocks/>
            </p:cNvSpPr>
            <p:nvPr/>
          </p:nvSpPr>
          <p:spPr bwMode="auto">
            <a:xfrm>
              <a:off x="4946650" y="4448175"/>
              <a:ext cx="79375" cy="3968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39" y="0"/>
                </a:cxn>
                <a:cxn ang="0">
                  <a:pos x="48" y="5"/>
                </a:cxn>
                <a:cxn ang="0">
                  <a:pos x="48" y="20"/>
                </a:cxn>
                <a:cxn ang="0">
                  <a:pos x="40" y="24"/>
                </a:cxn>
                <a:cxn ang="0">
                  <a:pos x="9" y="24"/>
                </a:cxn>
                <a:cxn ang="0">
                  <a:pos x="1" y="20"/>
                </a:cxn>
                <a:cxn ang="0">
                  <a:pos x="0" y="5"/>
                </a:cxn>
                <a:cxn ang="0">
                  <a:pos x="9" y="0"/>
                </a:cxn>
              </a:cxnLst>
              <a:rect l="0" t="0" r="r" b="b"/>
              <a:pathLst>
                <a:path w="49" h="25">
                  <a:moveTo>
                    <a:pt x="9" y="0"/>
                  </a:moveTo>
                  <a:cubicBezTo>
                    <a:pt x="21" y="0"/>
                    <a:pt x="27" y="0"/>
                    <a:pt x="39" y="0"/>
                  </a:cubicBezTo>
                  <a:cubicBezTo>
                    <a:pt x="43" y="0"/>
                    <a:pt x="47" y="2"/>
                    <a:pt x="48" y="5"/>
                  </a:cubicBezTo>
                  <a:cubicBezTo>
                    <a:pt x="48" y="11"/>
                    <a:pt x="48" y="14"/>
                    <a:pt x="48" y="20"/>
                  </a:cubicBezTo>
                  <a:cubicBezTo>
                    <a:pt x="49" y="23"/>
                    <a:pt x="45" y="25"/>
                    <a:pt x="40" y="24"/>
                  </a:cubicBezTo>
                  <a:cubicBezTo>
                    <a:pt x="28" y="24"/>
                    <a:pt x="22" y="24"/>
                    <a:pt x="9" y="24"/>
                  </a:cubicBezTo>
                  <a:cubicBezTo>
                    <a:pt x="5" y="24"/>
                    <a:pt x="1" y="22"/>
                    <a:pt x="1" y="20"/>
                  </a:cubicBezTo>
                  <a:cubicBezTo>
                    <a:pt x="1" y="14"/>
                    <a:pt x="0" y="11"/>
                    <a:pt x="0" y="5"/>
                  </a:cubicBezTo>
                  <a:cubicBezTo>
                    <a:pt x="0" y="2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1" name="Freeform 103"/>
            <p:cNvSpPr>
              <a:spLocks/>
            </p:cNvSpPr>
            <p:nvPr/>
          </p:nvSpPr>
          <p:spPr bwMode="auto">
            <a:xfrm>
              <a:off x="4057650" y="4491038"/>
              <a:ext cx="80963" cy="381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42" y="0"/>
                </a:cxn>
                <a:cxn ang="0">
                  <a:pos x="50" y="4"/>
                </a:cxn>
                <a:cxn ang="0">
                  <a:pos x="49" y="20"/>
                </a:cxn>
                <a:cxn ang="0">
                  <a:pos x="40" y="24"/>
                </a:cxn>
                <a:cxn ang="0">
                  <a:pos x="9" y="24"/>
                </a:cxn>
                <a:cxn ang="0">
                  <a:pos x="0" y="20"/>
                </a:cxn>
                <a:cxn ang="0">
                  <a:pos x="3" y="4"/>
                </a:cxn>
                <a:cxn ang="0">
                  <a:pos x="12" y="0"/>
                </a:cxn>
              </a:cxnLst>
              <a:rect l="0" t="0" r="r" b="b"/>
              <a:pathLst>
                <a:path w="51" h="24">
                  <a:moveTo>
                    <a:pt x="12" y="0"/>
                  </a:moveTo>
                  <a:cubicBezTo>
                    <a:pt x="24" y="0"/>
                    <a:pt x="30" y="0"/>
                    <a:pt x="42" y="0"/>
                  </a:cubicBezTo>
                  <a:cubicBezTo>
                    <a:pt x="47" y="0"/>
                    <a:pt x="51" y="2"/>
                    <a:pt x="50" y="4"/>
                  </a:cubicBezTo>
                  <a:cubicBezTo>
                    <a:pt x="50" y="10"/>
                    <a:pt x="49" y="14"/>
                    <a:pt x="49" y="20"/>
                  </a:cubicBezTo>
                  <a:cubicBezTo>
                    <a:pt x="48" y="22"/>
                    <a:pt x="44" y="24"/>
                    <a:pt x="40" y="24"/>
                  </a:cubicBezTo>
                  <a:cubicBezTo>
                    <a:pt x="27" y="24"/>
                    <a:pt x="21" y="24"/>
                    <a:pt x="9" y="24"/>
                  </a:cubicBezTo>
                  <a:cubicBezTo>
                    <a:pt x="4" y="24"/>
                    <a:pt x="0" y="22"/>
                    <a:pt x="0" y="20"/>
                  </a:cubicBezTo>
                  <a:cubicBezTo>
                    <a:pt x="1" y="13"/>
                    <a:pt x="2" y="10"/>
                    <a:pt x="3" y="4"/>
                  </a:cubicBezTo>
                  <a:cubicBezTo>
                    <a:pt x="3" y="2"/>
                    <a:pt x="7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2" name="Freeform 104"/>
            <p:cNvSpPr>
              <a:spLocks/>
            </p:cNvSpPr>
            <p:nvPr/>
          </p:nvSpPr>
          <p:spPr bwMode="auto">
            <a:xfrm>
              <a:off x="4152900" y="4491038"/>
              <a:ext cx="80963" cy="3810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41" y="0"/>
                </a:cxn>
                <a:cxn ang="0">
                  <a:pos x="49" y="4"/>
                </a:cxn>
                <a:cxn ang="0">
                  <a:pos x="48" y="20"/>
                </a:cxn>
                <a:cxn ang="0">
                  <a:pos x="39" y="24"/>
                </a:cxn>
                <a:cxn ang="0">
                  <a:pos x="8" y="24"/>
                </a:cxn>
                <a:cxn ang="0">
                  <a:pos x="0" y="20"/>
                </a:cxn>
                <a:cxn ang="0">
                  <a:pos x="2" y="4"/>
                </a:cxn>
                <a:cxn ang="0">
                  <a:pos x="11" y="0"/>
                </a:cxn>
              </a:cxnLst>
              <a:rect l="0" t="0" r="r" b="b"/>
              <a:pathLst>
                <a:path w="50" h="24">
                  <a:moveTo>
                    <a:pt x="11" y="0"/>
                  </a:moveTo>
                  <a:cubicBezTo>
                    <a:pt x="23" y="0"/>
                    <a:pt x="29" y="0"/>
                    <a:pt x="41" y="0"/>
                  </a:cubicBezTo>
                  <a:cubicBezTo>
                    <a:pt x="46" y="0"/>
                    <a:pt x="50" y="2"/>
                    <a:pt x="49" y="4"/>
                  </a:cubicBezTo>
                  <a:cubicBezTo>
                    <a:pt x="49" y="11"/>
                    <a:pt x="48" y="14"/>
                    <a:pt x="48" y="20"/>
                  </a:cubicBezTo>
                  <a:cubicBezTo>
                    <a:pt x="48" y="22"/>
                    <a:pt x="44" y="24"/>
                    <a:pt x="39" y="24"/>
                  </a:cubicBezTo>
                  <a:cubicBezTo>
                    <a:pt x="27" y="24"/>
                    <a:pt x="20" y="24"/>
                    <a:pt x="8" y="24"/>
                  </a:cubicBezTo>
                  <a:cubicBezTo>
                    <a:pt x="3" y="24"/>
                    <a:pt x="0" y="22"/>
                    <a:pt x="0" y="20"/>
                  </a:cubicBezTo>
                  <a:cubicBezTo>
                    <a:pt x="1" y="14"/>
                    <a:pt x="1" y="10"/>
                    <a:pt x="2" y="4"/>
                  </a:cubicBezTo>
                  <a:cubicBezTo>
                    <a:pt x="2" y="2"/>
                    <a:pt x="6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3" name="Freeform 105"/>
            <p:cNvSpPr>
              <a:spLocks/>
            </p:cNvSpPr>
            <p:nvPr/>
          </p:nvSpPr>
          <p:spPr bwMode="auto">
            <a:xfrm>
              <a:off x="4248150" y="4491038"/>
              <a:ext cx="79375" cy="381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41" y="0"/>
                </a:cxn>
                <a:cxn ang="0">
                  <a:pos x="49" y="5"/>
                </a:cxn>
                <a:cxn ang="0">
                  <a:pos x="48" y="20"/>
                </a:cxn>
                <a:cxn ang="0">
                  <a:pos x="39" y="24"/>
                </a:cxn>
                <a:cxn ang="0">
                  <a:pos x="8" y="24"/>
                </a:cxn>
                <a:cxn ang="0">
                  <a:pos x="0" y="20"/>
                </a:cxn>
                <a:cxn ang="0">
                  <a:pos x="1" y="4"/>
                </a:cxn>
                <a:cxn ang="0">
                  <a:pos x="10" y="0"/>
                </a:cxn>
              </a:cxnLst>
              <a:rect l="0" t="0" r="r" b="b"/>
              <a:pathLst>
                <a:path w="49" h="24">
                  <a:moveTo>
                    <a:pt x="10" y="0"/>
                  </a:moveTo>
                  <a:cubicBezTo>
                    <a:pt x="22" y="0"/>
                    <a:pt x="28" y="0"/>
                    <a:pt x="41" y="0"/>
                  </a:cubicBezTo>
                  <a:cubicBezTo>
                    <a:pt x="45" y="0"/>
                    <a:pt x="49" y="2"/>
                    <a:pt x="49" y="5"/>
                  </a:cubicBezTo>
                  <a:cubicBezTo>
                    <a:pt x="48" y="11"/>
                    <a:pt x="48" y="14"/>
                    <a:pt x="48" y="20"/>
                  </a:cubicBezTo>
                  <a:cubicBezTo>
                    <a:pt x="47" y="23"/>
                    <a:pt x="44" y="24"/>
                    <a:pt x="39" y="24"/>
                  </a:cubicBezTo>
                  <a:cubicBezTo>
                    <a:pt x="27" y="24"/>
                    <a:pt x="20" y="24"/>
                    <a:pt x="8" y="24"/>
                  </a:cubicBezTo>
                  <a:cubicBezTo>
                    <a:pt x="4" y="24"/>
                    <a:pt x="0" y="22"/>
                    <a:pt x="0" y="20"/>
                  </a:cubicBezTo>
                  <a:cubicBezTo>
                    <a:pt x="1" y="14"/>
                    <a:pt x="1" y="11"/>
                    <a:pt x="1" y="4"/>
                  </a:cubicBezTo>
                  <a:cubicBezTo>
                    <a:pt x="2" y="2"/>
                    <a:pt x="6" y="0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4" name="Freeform 106"/>
            <p:cNvSpPr>
              <a:spLocks/>
            </p:cNvSpPr>
            <p:nvPr/>
          </p:nvSpPr>
          <p:spPr bwMode="auto">
            <a:xfrm>
              <a:off x="4343400" y="4491038"/>
              <a:ext cx="76200" cy="3968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40" y="0"/>
                </a:cxn>
                <a:cxn ang="0">
                  <a:pos x="48" y="5"/>
                </a:cxn>
                <a:cxn ang="0">
                  <a:pos x="47" y="20"/>
                </a:cxn>
                <a:cxn ang="0">
                  <a:pos x="38" y="25"/>
                </a:cxn>
                <a:cxn ang="0">
                  <a:pos x="8" y="25"/>
                </a:cxn>
                <a:cxn ang="0">
                  <a:pos x="0" y="20"/>
                </a:cxn>
                <a:cxn ang="0">
                  <a:pos x="1" y="5"/>
                </a:cxn>
                <a:cxn ang="0">
                  <a:pos x="9" y="0"/>
                </a:cxn>
              </a:cxnLst>
              <a:rect l="0" t="0" r="r" b="b"/>
              <a:pathLst>
                <a:path w="48" h="25">
                  <a:moveTo>
                    <a:pt x="9" y="0"/>
                  </a:moveTo>
                  <a:cubicBezTo>
                    <a:pt x="22" y="0"/>
                    <a:pt x="28" y="0"/>
                    <a:pt x="40" y="0"/>
                  </a:cubicBezTo>
                  <a:cubicBezTo>
                    <a:pt x="44" y="0"/>
                    <a:pt x="48" y="2"/>
                    <a:pt x="48" y="5"/>
                  </a:cubicBezTo>
                  <a:cubicBezTo>
                    <a:pt x="48" y="11"/>
                    <a:pt x="47" y="14"/>
                    <a:pt x="47" y="20"/>
                  </a:cubicBezTo>
                  <a:cubicBezTo>
                    <a:pt x="47" y="23"/>
                    <a:pt x="43" y="25"/>
                    <a:pt x="38" y="25"/>
                  </a:cubicBezTo>
                  <a:cubicBezTo>
                    <a:pt x="26" y="25"/>
                    <a:pt x="20" y="25"/>
                    <a:pt x="8" y="25"/>
                  </a:cubicBezTo>
                  <a:cubicBezTo>
                    <a:pt x="3" y="25"/>
                    <a:pt x="0" y="23"/>
                    <a:pt x="0" y="20"/>
                  </a:cubicBezTo>
                  <a:cubicBezTo>
                    <a:pt x="0" y="14"/>
                    <a:pt x="0" y="11"/>
                    <a:pt x="1" y="5"/>
                  </a:cubicBezTo>
                  <a:cubicBezTo>
                    <a:pt x="1" y="2"/>
                    <a:pt x="5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5" name="Freeform 107"/>
            <p:cNvSpPr>
              <a:spLocks/>
            </p:cNvSpPr>
            <p:nvPr/>
          </p:nvSpPr>
          <p:spPr bwMode="auto">
            <a:xfrm>
              <a:off x="4435475" y="4492625"/>
              <a:ext cx="77788" cy="3810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40" y="0"/>
                </a:cxn>
                <a:cxn ang="0">
                  <a:pos x="48" y="4"/>
                </a:cxn>
                <a:cxn ang="0">
                  <a:pos x="47" y="20"/>
                </a:cxn>
                <a:cxn ang="0">
                  <a:pos x="39" y="24"/>
                </a:cxn>
                <a:cxn ang="0">
                  <a:pos x="8" y="24"/>
                </a:cxn>
                <a:cxn ang="0">
                  <a:pos x="0" y="19"/>
                </a:cxn>
                <a:cxn ang="0">
                  <a:pos x="1" y="4"/>
                </a:cxn>
                <a:cxn ang="0">
                  <a:pos x="9" y="0"/>
                </a:cxn>
              </a:cxnLst>
              <a:rect l="0" t="0" r="r" b="b"/>
              <a:pathLst>
                <a:path w="48" h="24">
                  <a:moveTo>
                    <a:pt x="9" y="0"/>
                  </a:moveTo>
                  <a:cubicBezTo>
                    <a:pt x="22" y="0"/>
                    <a:pt x="28" y="0"/>
                    <a:pt x="40" y="0"/>
                  </a:cubicBezTo>
                  <a:cubicBezTo>
                    <a:pt x="44" y="0"/>
                    <a:pt x="48" y="2"/>
                    <a:pt x="48" y="4"/>
                  </a:cubicBezTo>
                  <a:cubicBezTo>
                    <a:pt x="48" y="10"/>
                    <a:pt x="47" y="13"/>
                    <a:pt x="47" y="20"/>
                  </a:cubicBezTo>
                  <a:cubicBezTo>
                    <a:pt x="47" y="22"/>
                    <a:pt x="43" y="24"/>
                    <a:pt x="39" y="24"/>
                  </a:cubicBezTo>
                  <a:cubicBezTo>
                    <a:pt x="27" y="24"/>
                    <a:pt x="20" y="24"/>
                    <a:pt x="8" y="24"/>
                  </a:cubicBezTo>
                  <a:cubicBezTo>
                    <a:pt x="4" y="24"/>
                    <a:pt x="0" y="22"/>
                    <a:pt x="0" y="19"/>
                  </a:cubicBezTo>
                  <a:cubicBezTo>
                    <a:pt x="0" y="13"/>
                    <a:pt x="1" y="10"/>
                    <a:pt x="1" y="4"/>
                  </a:cubicBezTo>
                  <a:cubicBezTo>
                    <a:pt x="1" y="1"/>
                    <a:pt x="5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6" name="Freeform 108"/>
            <p:cNvSpPr>
              <a:spLocks/>
            </p:cNvSpPr>
            <p:nvPr/>
          </p:nvSpPr>
          <p:spPr bwMode="auto">
            <a:xfrm>
              <a:off x="4529138" y="4492625"/>
              <a:ext cx="77788" cy="3810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40" y="0"/>
                </a:cxn>
                <a:cxn ang="0">
                  <a:pos x="48" y="4"/>
                </a:cxn>
                <a:cxn ang="0">
                  <a:pos x="47" y="20"/>
                </a:cxn>
                <a:cxn ang="0">
                  <a:pos x="39" y="24"/>
                </a:cxn>
                <a:cxn ang="0">
                  <a:pos x="9" y="24"/>
                </a:cxn>
                <a:cxn ang="0">
                  <a:pos x="0" y="20"/>
                </a:cxn>
                <a:cxn ang="0">
                  <a:pos x="1" y="4"/>
                </a:cxn>
                <a:cxn ang="0">
                  <a:pos x="9" y="0"/>
                </a:cxn>
              </a:cxnLst>
              <a:rect l="0" t="0" r="r" b="b"/>
              <a:pathLst>
                <a:path w="48" h="24">
                  <a:moveTo>
                    <a:pt x="9" y="0"/>
                  </a:moveTo>
                  <a:cubicBezTo>
                    <a:pt x="21" y="0"/>
                    <a:pt x="27" y="0"/>
                    <a:pt x="40" y="0"/>
                  </a:cubicBezTo>
                  <a:cubicBezTo>
                    <a:pt x="44" y="0"/>
                    <a:pt x="48" y="2"/>
                    <a:pt x="48" y="4"/>
                  </a:cubicBezTo>
                  <a:cubicBezTo>
                    <a:pt x="48" y="10"/>
                    <a:pt x="48" y="14"/>
                    <a:pt x="47" y="20"/>
                  </a:cubicBezTo>
                  <a:cubicBezTo>
                    <a:pt x="47" y="22"/>
                    <a:pt x="44" y="24"/>
                    <a:pt x="39" y="24"/>
                  </a:cubicBezTo>
                  <a:cubicBezTo>
                    <a:pt x="27" y="24"/>
                    <a:pt x="21" y="24"/>
                    <a:pt x="9" y="24"/>
                  </a:cubicBezTo>
                  <a:cubicBezTo>
                    <a:pt x="4" y="24"/>
                    <a:pt x="0" y="22"/>
                    <a:pt x="0" y="20"/>
                  </a:cubicBezTo>
                  <a:cubicBezTo>
                    <a:pt x="1" y="13"/>
                    <a:pt x="1" y="10"/>
                    <a:pt x="1" y="4"/>
                  </a:cubicBezTo>
                  <a:cubicBezTo>
                    <a:pt x="1" y="2"/>
                    <a:pt x="5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7" name="Freeform 109"/>
            <p:cNvSpPr>
              <a:spLocks/>
            </p:cNvSpPr>
            <p:nvPr/>
          </p:nvSpPr>
          <p:spPr bwMode="auto">
            <a:xfrm>
              <a:off x="4622800" y="4492625"/>
              <a:ext cx="76200" cy="3810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39" y="0"/>
                </a:cxn>
                <a:cxn ang="0">
                  <a:pos x="48" y="4"/>
                </a:cxn>
                <a:cxn ang="0">
                  <a:pos x="48" y="20"/>
                </a:cxn>
                <a:cxn ang="0">
                  <a:pos x="39" y="24"/>
                </a:cxn>
                <a:cxn ang="0">
                  <a:pos x="9" y="24"/>
                </a:cxn>
                <a:cxn ang="0">
                  <a:pos x="0" y="20"/>
                </a:cxn>
                <a:cxn ang="0">
                  <a:pos x="1" y="4"/>
                </a:cxn>
                <a:cxn ang="0">
                  <a:pos x="9" y="0"/>
                </a:cxn>
              </a:cxnLst>
              <a:rect l="0" t="0" r="r" b="b"/>
              <a:pathLst>
                <a:path w="48" h="24">
                  <a:moveTo>
                    <a:pt x="9" y="0"/>
                  </a:moveTo>
                  <a:cubicBezTo>
                    <a:pt x="21" y="0"/>
                    <a:pt x="27" y="0"/>
                    <a:pt x="39" y="0"/>
                  </a:cubicBezTo>
                  <a:cubicBezTo>
                    <a:pt x="44" y="0"/>
                    <a:pt x="48" y="2"/>
                    <a:pt x="48" y="4"/>
                  </a:cubicBezTo>
                  <a:cubicBezTo>
                    <a:pt x="48" y="11"/>
                    <a:pt x="48" y="14"/>
                    <a:pt x="48" y="20"/>
                  </a:cubicBezTo>
                  <a:cubicBezTo>
                    <a:pt x="48" y="22"/>
                    <a:pt x="44" y="24"/>
                    <a:pt x="39" y="24"/>
                  </a:cubicBezTo>
                  <a:cubicBezTo>
                    <a:pt x="27" y="24"/>
                    <a:pt x="21" y="24"/>
                    <a:pt x="9" y="24"/>
                  </a:cubicBezTo>
                  <a:cubicBezTo>
                    <a:pt x="4" y="24"/>
                    <a:pt x="0" y="22"/>
                    <a:pt x="0" y="20"/>
                  </a:cubicBezTo>
                  <a:cubicBezTo>
                    <a:pt x="1" y="14"/>
                    <a:pt x="1" y="10"/>
                    <a:pt x="1" y="4"/>
                  </a:cubicBezTo>
                  <a:cubicBezTo>
                    <a:pt x="1" y="2"/>
                    <a:pt x="5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8" name="Freeform 110"/>
            <p:cNvSpPr>
              <a:spLocks/>
            </p:cNvSpPr>
            <p:nvPr/>
          </p:nvSpPr>
          <p:spPr bwMode="auto">
            <a:xfrm>
              <a:off x="4718050" y="4492625"/>
              <a:ext cx="74613" cy="3968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8" y="0"/>
                </a:cxn>
                <a:cxn ang="0">
                  <a:pos x="47" y="5"/>
                </a:cxn>
                <a:cxn ang="0">
                  <a:pos x="47" y="20"/>
                </a:cxn>
                <a:cxn ang="0">
                  <a:pos x="39" y="25"/>
                </a:cxn>
                <a:cxn ang="0">
                  <a:pos x="8" y="24"/>
                </a:cxn>
                <a:cxn ang="0">
                  <a:pos x="0" y="20"/>
                </a:cxn>
                <a:cxn ang="0">
                  <a:pos x="0" y="4"/>
                </a:cxn>
                <a:cxn ang="0">
                  <a:pos x="8" y="0"/>
                </a:cxn>
              </a:cxnLst>
              <a:rect l="0" t="0" r="r" b="b"/>
              <a:pathLst>
                <a:path w="47" h="25">
                  <a:moveTo>
                    <a:pt x="8" y="0"/>
                  </a:moveTo>
                  <a:cubicBezTo>
                    <a:pt x="20" y="0"/>
                    <a:pt x="26" y="0"/>
                    <a:pt x="38" y="0"/>
                  </a:cubicBezTo>
                  <a:cubicBezTo>
                    <a:pt x="43" y="0"/>
                    <a:pt x="47" y="2"/>
                    <a:pt x="47" y="5"/>
                  </a:cubicBezTo>
                  <a:cubicBezTo>
                    <a:pt x="47" y="11"/>
                    <a:pt x="47" y="14"/>
                    <a:pt x="47" y="20"/>
                  </a:cubicBezTo>
                  <a:cubicBezTo>
                    <a:pt x="47" y="23"/>
                    <a:pt x="43" y="25"/>
                    <a:pt x="39" y="25"/>
                  </a:cubicBezTo>
                  <a:cubicBezTo>
                    <a:pt x="26" y="24"/>
                    <a:pt x="20" y="24"/>
                    <a:pt x="8" y="24"/>
                  </a:cubicBezTo>
                  <a:cubicBezTo>
                    <a:pt x="3" y="24"/>
                    <a:pt x="0" y="22"/>
                    <a:pt x="0" y="20"/>
                  </a:cubicBezTo>
                  <a:cubicBezTo>
                    <a:pt x="0" y="14"/>
                    <a:pt x="0" y="11"/>
                    <a:pt x="0" y="4"/>
                  </a:cubicBezTo>
                  <a:cubicBezTo>
                    <a:pt x="0" y="2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9" name="Freeform 111"/>
            <p:cNvSpPr>
              <a:spLocks/>
            </p:cNvSpPr>
            <p:nvPr/>
          </p:nvSpPr>
          <p:spPr bwMode="auto">
            <a:xfrm>
              <a:off x="4810125" y="4492625"/>
              <a:ext cx="77788" cy="3968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9" y="0"/>
                </a:cxn>
                <a:cxn ang="0">
                  <a:pos x="47" y="5"/>
                </a:cxn>
                <a:cxn ang="0">
                  <a:pos x="48" y="20"/>
                </a:cxn>
                <a:cxn ang="0">
                  <a:pos x="39" y="25"/>
                </a:cxn>
                <a:cxn ang="0">
                  <a:pos x="9" y="25"/>
                </a:cxn>
                <a:cxn ang="0">
                  <a:pos x="0" y="20"/>
                </a:cxn>
                <a:cxn ang="0">
                  <a:pos x="0" y="5"/>
                </a:cxn>
                <a:cxn ang="0">
                  <a:pos x="8" y="0"/>
                </a:cxn>
              </a:cxnLst>
              <a:rect l="0" t="0" r="r" b="b"/>
              <a:pathLst>
                <a:path w="48" h="25">
                  <a:moveTo>
                    <a:pt x="8" y="0"/>
                  </a:moveTo>
                  <a:cubicBezTo>
                    <a:pt x="20" y="0"/>
                    <a:pt x="27" y="0"/>
                    <a:pt x="39" y="0"/>
                  </a:cubicBezTo>
                  <a:cubicBezTo>
                    <a:pt x="43" y="0"/>
                    <a:pt x="47" y="2"/>
                    <a:pt x="47" y="5"/>
                  </a:cubicBezTo>
                  <a:cubicBezTo>
                    <a:pt x="47" y="11"/>
                    <a:pt x="47" y="14"/>
                    <a:pt x="48" y="20"/>
                  </a:cubicBezTo>
                  <a:cubicBezTo>
                    <a:pt x="48" y="23"/>
                    <a:pt x="44" y="25"/>
                    <a:pt x="39" y="25"/>
                  </a:cubicBezTo>
                  <a:cubicBezTo>
                    <a:pt x="27" y="25"/>
                    <a:pt x="21" y="25"/>
                    <a:pt x="9" y="25"/>
                  </a:cubicBezTo>
                  <a:cubicBezTo>
                    <a:pt x="4" y="25"/>
                    <a:pt x="0" y="23"/>
                    <a:pt x="0" y="20"/>
                  </a:cubicBezTo>
                  <a:cubicBezTo>
                    <a:pt x="0" y="14"/>
                    <a:pt x="0" y="11"/>
                    <a:pt x="0" y="5"/>
                  </a:cubicBezTo>
                  <a:cubicBezTo>
                    <a:pt x="0" y="2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0" name="Freeform 112"/>
            <p:cNvSpPr>
              <a:spLocks/>
            </p:cNvSpPr>
            <p:nvPr/>
          </p:nvSpPr>
          <p:spPr bwMode="auto">
            <a:xfrm>
              <a:off x="4903788" y="4492625"/>
              <a:ext cx="79375" cy="39688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39" y="1"/>
                </a:cxn>
                <a:cxn ang="0">
                  <a:pos x="48" y="5"/>
                </a:cxn>
                <a:cxn ang="0">
                  <a:pos x="49" y="21"/>
                </a:cxn>
                <a:cxn ang="0">
                  <a:pos x="40" y="25"/>
                </a:cxn>
                <a:cxn ang="0">
                  <a:pos x="9" y="25"/>
                </a:cxn>
                <a:cxn ang="0">
                  <a:pos x="1" y="21"/>
                </a:cxn>
                <a:cxn ang="0">
                  <a:pos x="0" y="5"/>
                </a:cxn>
                <a:cxn ang="0">
                  <a:pos x="9" y="1"/>
                </a:cxn>
              </a:cxnLst>
              <a:rect l="0" t="0" r="r" b="b"/>
              <a:pathLst>
                <a:path w="49" h="25">
                  <a:moveTo>
                    <a:pt x="9" y="1"/>
                  </a:moveTo>
                  <a:cubicBezTo>
                    <a:pt x="21" y="1"/>
                    <a:pt x="27" y="1"/>
                    <a:pt x="39" y="1"/>
                  </a:cubicBezTo>
                  <a:cubicBezTo>
                    <a:pt x="44" y="1"/>
                    <a:pt x="48" y="3"/>
                    <a:pt x="48" y="5"/>
                  </a:cubicBezTo>
                  <a:cubicBezTo>
                    <a:pt x="48" y="11"/>
                    <a:pt x="48" y="14"/>
                    <a:pt x="49" y="21"/>
                  </a:cubicBezTo>
                  <a:cubicBezTo>
                    <a:pt x="49" y="23"/>
                    <a:pt x="45" y="25"/>
                    <a:pt x="40" y="25"/>
                  </a:cubicBezTo>
                  <a:cubicBezTo>
                    <a:pt x="28" y="25"/>
                    <a:pt x="22" y="25"/>
                    <a:pt x="9" y="25"/>
                  </a:cubicBezTo>
                  <a:cubicBezTo>
                    <a:pt x="5" y="25"/>
                    <a:pt x="1" y="23"/>
                    <a:pt x="1" y="21"/>
                  </a:cubicBezTo>
                  <a:cubicBezTo>
                    <a:pt x="1" y="14"/>
                    <a:pt x="1" y="11"/>
                    <a:pt x="0" y="5"/>
                  </a:cubicBezTo>
                  <a:cubicBezTo>
                    <a:pt x="0" y="2"/>
                    <a:pt x="4" y="0"/>
                    <a:pt x="9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1" name="Freeform 113"/>
            <p:cNvSpPr>
              <a:spLocks/>
            </p:cNvSpPr>
            <p:nvPr/>
          </p:nvSpPr>
          <p:spPr bwMode="auto">
            <a:xfrm>
              <a:off x="4999038" y="4494213"/>
              <a:ext cx="120650" cy="3810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4" y="0"/>
                </a:cxn>
                <a:cxn ang="0">
                  <a:pos x="74" y="4"/>
                </a:cxn>
                <a:cxn ang="0">
                  <a:pos x="75" y="20"/>
                </a:cxn>
                <a:cxn ang="0">
                  <a:pos x="66" y="24"/>
                </a:cxn>
                <a:cxn ang="0">
                  <a:pos x="10" y="24"/>
                </a:cxn>
                <a:cxn ang="0">
                  <a:pos x="1" y="20"/>
                </a:cxn>
                <a:cxn ang="0">
                  <a:pos x="0" y="4"/>
                </a:cxn>
                <a:cxn ang="0">
                  <a:pos x="9" y="0"/>
                </a:cxn>
              </a:cxnLst>
              <a:rect l="0" t="0" r="r" b="b"/>
              <a:pathLst>
                <a:path w="75" h="24">
                  <a:moveTo>
                    <a:pt x="9" y="0"/>
                  </a:moveTo>
                  <a:cubicBezTo>
                    <a:pt x="31" y="0"/>
                    <a:pt x="42" y="0"/>
                    <a:pt x="64" y="0"/>
                  </a:cubicBezTo>
                  <a:cubicBezTo>
                    <a:pt x="69" y="0"/>
                    <a:pt x="73" y="2"/>
                    <a:pt x="74" y="4"/>
                  </a:cubicBezTo>
                  <a:cubicBezTo>
                    <a:pt x="74" y="11"/>
                    <a:pt x="74" y="14"/>
                    <a:pt x="75" y="20"/>
                  </a:cubicBezTo>
                  <a:cubicBezTo>
                    <a:pt x="75" y="22"/>
                    <a:pt x="71" y="24"/>
                    <a:pt x="66" y="24"/>
                  </a:cubicBezTo>
                  <a:cubicBezTo>
                    <a:pt x="44" y="24"/>
                    <a:pt x="32" y="24"/>
                    <a:pt x="10" y="24"/>
                  </a:cubicBezTo>
                  <a:cubicBezTo>
                    <a:pt x="5" y="24"/>
                    <a:pt x="1" y="22"/>
                    <a:pt x="1" y="20"/>
                  </a:cubicBezTo>
                  <a:cubicBezTo>
                    <a:pt x="1" y="13"/>
                    <a:pt x="0" y="10"/>
                    <a:pt x="0" y="4"/>
                  </a:cubicBezTo>
                  <a:cubicBezTo>
                    <a:pt x="0" y="2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2" name="Freeform 114"/>
            <p:cNvSpPr>
              <a:spLocks/>
            </p:cNvSpPr>
            <p:nvPr/>
          </p:nvSpPr>
          <p:spPr bwMode="auto">
            <a:xfrm>
              <a:off x="3951288" y="4535488"/>
              <a:ext cx="84138" cy="3968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44" y="0"/>
                </a:cxn>
                <a:cxn ang="0">
                  <a:pos x="52" y="4"/>
                </a:cxn>
                <a:cxn ang="0">
                  <a:pos x="50" y="20"/>
                </a:cxn>
                <a:cxn ang="0">
                  <a:pos x="41" y="24"/>
                </a:cxn>
                <a:cxn ang="0">
                  <a:pos x="9" y="24"/>
                </a:cxn>
                <a:cxn ang="0">
                  <a:pos x="1" y="20"/>
                </a:cxn>
                <a:cxn ang="0">
                  <a:pos x="3" y="4"/>
                </a:cxn>
                <a:cxn ang="0">
                  <a:pos x="13" y="0"/>
                </a:cxn>
              </a:cxnLst>
              <a:rect l="0" t="0" r="r" b="b"/>
              <a:pathLst>
                <a:path w="53" h="24">
                  <a:moveTo>
                    <a:pt x="13" y="0"/>
                  </a:moveTo>
                  <a:cubicBezTo>
                    <a:pt x="25" y="0"/>
                    <a:pt x="32" y="0"/>
                    <a:pt x="44" y="0"/>
                  </a:cubicBezTo>
                  <a:cubicBezTo>
                    <a:pt x="49" y="0"/>
                    <a:pt x="53" y="2"/>
                    <a:pt x="52" y="4"/>
                  </a:cubicBezTo>
                  <a:cubicBezTo>
                    <a:pt x="51" y="10"/>
                    <a:pt x="51" y="14"/>
                    <a:pt x="50" y="20"/>
                  </a:cubicBezTo>
                  <a:cubicBezTo>
                    <a:pt x="50" y="22"/>
                    <a:pt x="46" y="24"/>
                    <a:pt x="41" y="24"/>
                  </a:cubicBezTo>
                  <a:cubicBezTo>
                    <a:pt x="28" y="24"/>
                    <a:pt x="22" y="24"/>
                    <a:pt x="9" y="24"/>
                  </a:cubicBezTo>
                  <a:cubicBezTo>
                    <a:pt x="4" y="24"/>
                    <a:pt x="0" y="22"/>
                    <a:pt x="1" y="20"/>
                  </a:cubicBezTo>
                  <a:cubicBezTo>
                    <a:pt x="2" y="13"/>
                    <a:pt x="2" y="10"/>
                    <a:pt x="3" y="4"/>
                  </a:cubicBezTo>
                  <a:cubicBezTo>
                    <a:pt x="4" y="2"/>
                    <a:pt x="8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3" name="Freeform 115"/>
            <p:cNvSpPr>
              <a:spLocks/>
            </p:cNvSpPr>
            <p:nvPr/>
          </p:nvSpPr>
          <p:spPr bwMode="auto">
            <a:xfrm>
              <a:off x="4049713" y="4535488"/>
              <a:ext cx="82550" cy="3968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43" y="0"/>
                </a:cxn>
                <a:cxn ang="0">
                  <a:pos x="51" y="4"/>
                </a:cxn>
                <a:cxn ang="0">
                  <a:pos x="50" y="20"/>
                </a:cxn>
                <a:cxn ang="0">
                  <a:pos x="40" y="24"/>
                </a:cxn>
                <a:cxn ang="0">
                  <a:pos x="9" y="24"/>
                </a:cxn>
                <a:cxn ang="0">
                  <a:pos x="1" y="20"/>
                </a:cxn>
                <a:cxn ang="0">
                  <a:pos x="3" y="4"/>
                </a:cxn>
                <a:cxn ang="0">
                  <a:pos x="12" y="0"/>
                </a:cxn>
              </a:cxnLst>
              <a:rect l="0" t="0" r="r" b="b"/>
              <a:pathLst>
                <a:path w="52" h="24">
                  <a:moveTo>
                    <a:pt x="12" y="0"/>
                  </a:moveTo>
                  <a:cubicBezTo>
                    <a:pt x="25" y="0"/>
                    <a:pt x="31" y="0"/>
                    <a:pt x="43" y="0"/>
                  </a:cubicBezTo>
                  <a:cubicBezTo>
                    <a:pt x="48" y="0"/>
                    <a:pt x="52" y="2"/>
                    <a:pt x="51" y="4"/>
                  </a:cubicBezTo>
                  <a:cubicBezTo>
                    <a:pt x="51" y="11"/>
                    <a:pt x="50" y="14"/>
                    <a:pt x="50" y="20"/>
                  </a:cubicBezTo>
                  <a:cubicBezTo>
                    <a:pt x="49" y="22"/>
                    <a:pt x="45" y="24"/>
                    <a:pt x="40" y="24"/>
                  </a:cubicBezTo>
                  <a:cubicBezTo>
                    <a:pt x="28" y="24"/>
                    <a:pt x="22" y="24"/>
                    <a:pt x="9" y="24"/>
                  </a:cubicBezTo>
                  <a:cubicBezTo>
                    <a:pt x="4" y="24"/>
                    <a:pt x="0" y="22"/>
                    <a:pt x="1" y="20"/>
                  </a:cubicBezTo>
                  <a:cubicBezTo>
                    <a:pt x="2" y="14"/>
                    <a:pt x="2" y="10"/>
                    <a:pt x="3" y="4"/>
                  </a:cubicBezTo>
                  <a:cubicBezTo>
                    <a:pt x="3" y="2"/>
                    <a:pt x="7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4" name="Freeform 116"/>
            <p:cNvSpPr>
              <a:spLocks/>
            </p:cNvSpPr>
            <p:nvPr/>
          </p:nvSpPr>
          <p:spPr bwMode="auto">
            <a:xfrm>
              <a:off x="4146550" y="4535488"/>
              <a:ext cx="80963" cy="4127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42" y="0"/>
                </a:cxn>
                <a:cxn ang="0">
                  <a:pos x="50" y="5"/>
                </a:cxn>
                <a:cxn ang="0">
                  <a:pos x="48" y="20"/>
                </a:cxn>
                <a:cxn ang="0">
                  <a:pos x="39" y="25"/>
                </a:cxn>
                <a:cxn ang="0">
                  <a:pos x="8" y="24"/>
                </a:cxn>
                <a:cxn ang="0">
                  <a:pos x="0" y="20"/>
                </a:cxn>
                <a:cxn ang="0">
                  <a:pos x="2" y="4"/>
                </a:cxn>
                <a:cxn ang="0">
                  <a:pos x="11" y="0"/>
                </a:cxn>
              </a:cxnLst>
              <a:rect l="0" t="0" r="r" b="b"/>
              <a:pathLst>
                <a:path w="50" h="25">
                  <a:moveTo>
                    <a:pt x="11" y="0"/>
                  </a:moveTo>
                  <a:cubicBezTo>
                    <a:pt x="23" y="0"/>
                    <a:pt x="29" y="0"/>
                    <a:pt x="42" y="0"/>
                  </a:cubicBezTo>
                  <a:cubicBezTo>
                    <a:pt x="46" y="0"/>
                    <a:pt x="50" y="2"/>
                    <a:pt x="50" y="5"/>
                  </a:cubicBezTo>
                  <a:cubicBezTo>
                    <a:pt x="49" y="11"/>
                    <a:pt x="49" y="14"/>
                    <a:pt x="48" y="20"/>
                  </a:cubicBezTo>
                  <a:cubicBezTo>
                    <a:pt x="48" y="23"/>
                    <a:pt x="44" y="25"/>
                    <a:pt x="39" y="25"/>
                  </a:cubicBezTo>
                  <a:cubicBezTo>
                    <a:pt x="27" y="25"/>
                    <a:pt x="21" y="24"/>
                    <a:pt x="8" y="24"/>
                  </a:cubicBezTo>
                  <a:cubicBezTo>
                    <a:pt x="4" y="24"/>
                    <a:pt x="0" y="22"/>
                    <a:pt x="0" y="20"/>
                  </a:cubicBezTo>
                  <a:cubicBezTo>
                    <a:pt x="1" y="14"/>
                    <a:pt x="1" y="11"/>
                    <a:pt x="2" y="4"/>
                  </a:cubicBezTo>
                  <a:cubicBezTo>
                    <a:pt x="2" y="2"/>
                    <a:pt x="6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5" name="Freeform 117"/>
            <p:cNvSpPr>
              <a:spLocks/>
            </p:cNvSpPr>
            <p:nvPr/>
          </p:nvSpPr>
          <p:spPr bwMode="auto">
            <a:xfrm>
              <a:off x="4241800" y="4535488"/>
              <a:ext cx="80963" cy="4127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42" y="1"/>
                </a:cxn>
                <a:cxn ang="0">
                  <a:pos x="50" y="5"/>
                </a:cxn>
                <a:cxn ang="0">
                  <a:pos x="49" y="21"/>
                </a:cxn>
                <a:cxn ang="0">
                  <a:pos x="40" y="25"/>
                </a:cxn>
                <a:cxn ang="0">
                  <a:pos x="9" y="25"/>
                </a:cxn>
                <a:cxn ang="0">
                  <a:pos x="1" y="20"/>
                </a:cxn>
                <a:cxn ang="0">
                  <a:pos x="2" y="5"/>
                </a:cxn>
                <a:cxn ang="0">
                  <a:pos x="11" y="0"/>
                </a:cxn>
              </a:cxnLst>
              <a:rect l="0" t="0" r="r" b="b"/>
              <a:pathLst>
                <a:path w="50" h="25">
                  <a:moveTo>
                    <a:pt x="11" y="0"/>
                  </a:moveTo>
                  <a:cubicBezTo>
                    <a:pt x="23" y="1"/>
                    <a:pt x="29" y="1"/>
                    <a:pt x="42" y="1"/>
                  </a:cubicBezTo>
                  <a:cubicBezTo>
                    <a:pt x="46" y="1"/>
                    <a:pt x="50" y="3"/>
                    <a:pt x="50" y="5"/>
                  </a:cubicBezTo>
                  <a:cubicBezTo>
                    <a:pt x="49" y="11"/>
                    <a:pt x="49" y="14"/>
                    <a:pt x="49" y="21"/>
                  </a:cubicBezTo>
                  <a:cubicBezTo>
                    <a:pt x="49" y="23"/>
                    <a:pt x="45" y="25"/>
                    <a:pt x="40" y="25"/>
                  </a:cubicBezTo>
                  <a:cubicBezTo>
                    <a:pt x="28" y="25"/>
                    <a:pt x="21" y="25"/>
                    <a:pt x="9" y="25"/>
                  </a:cubicBezTo>
                  <a:cubicBezTo>
                    <a:pt x="4" y="25"/>
                    <a:pt x="0" y="23"/>
                    <a:pt x="1" y="20"/>
                  </a:cubicBezTo>
                  <a:cubicBezTo>
                    <a:pt x="1" y="14"/>
                    <a:pt x="1" y="11"/>
                    <a:pt x="2" y="5"/>
                  </a:cubicBezTo>
                  <a:cubicBezTo>
                    <a:pt x="2" y="2"/>
                    <a:pt x="6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6" name="Freeform 118"/>
            <p:cNvSpPr>
              <a:spLocks/>
            </p:cNvSpPr>
            <p:nvPr/>
          </p:nvSpPr>
          <p:spPr bwMode="auto">
            <a:xfrm>
              <a:off x="4338638" y="4537075"/>
              <a:ext cx="77788" cy="3968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40" y="0"/>
                </a:cxn>
                <a:cxn ang="0">
                  <a:pos x="48" y="4"/>
                </a:cxn>
                <a:cxn ang="0">
                  <a:pos x="48" y="20"/>
                </a:cxn>
                <a:cxn ang="0">
                  <a:pos x="39" y="24"/>
                </a:cxn>
                <a:cxn ang="0">
                  <a:pos x="8" y="24"/>
                </a:cxn>
                <a:cxn ang="0">
                  <a:pos x="0" y="20"/>
                </a:cxn>
                <a:cxn ang="0">
                  <a:pos x="1" y="4"/>
                </a:cxn>
                <a:cxn ang="0">
                  <a:pos x="10" y="0"/>
                </a:cxn>
              </a:cxnLst>
              <a:rect l="0" t="0" r="r" b="b"/>
              <a:pathLst>
                <a:path w="49" h="24">
                  <a:moveTo>
                    <a:pt x="10" y="0"/>
                  </a:moveTo>
                  <a:cubicBezTo>
                    <a:pt x="22" y="0"/>
                    <a:pt x="28" y="0"/>
                    <a:pt x="40" y="0"/>
                  </a:cubicBezTo>
                  <a:cubicBezTo>
                    <a:pt x="45" y="0"/>
                    <a:pt x="49" y="2"/>
                    <a:pt x="48" y="4"/>
                  </a:cubicBezTo>
                  <a:cubicBezTo>
                    <a:pt x="48" y="10"/>
                    <a:pt x="48" y="14"/>
                    <a:pt x="48" y="20"/>
                  </a:cubicBezTo>
                  <a:cubicBezTo>
                    <a:pt x="47" y="22"/>
                    <a:pt x="44" y="24"/>
                    <a:pt x="39" y="24"/>
                  </a:cubicBezTo>
                  <a:cubicBezTo>
                    <a:pt x="27" y="24"/>
                    <a:pt x="20" y="24"/>
                    <a:pt x="8" y="24"/>
                  </a:cubicBezTo>
                  <a:cubicBezTo>
                    <a:pt x="3" y="24"/>
                    <a:pt x="0" y="22"/>
                    <a:pt x="0" y="20"/>
                  </a:cubicBezTo>
                  <a:cubicBezTo>
                    <a:pt x="0" y="13"/>
                    <a:pt x="0" y="10"/>
                    <a:pt x="1" y="4"/>
                  </a:cubicBezTo>
                  <a:cubicBezTo>
                    <a:pt x="1" y="2"/>
                    <a:pt x="5" y="0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7" name="Freeform 119"/>
            <p:cNvSpPr>
              <a:spLocks/>
            </p:cNvSpPr>
            <p:nvPr/>
          </p:nvSpPr>
          <p:spPr bwMode="auto">
            <a:xfrm>
              <a:off x="4432300" y="4537075"/>
              <a:ext cx="77788" cy="3968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40" y="0"/>
                </a:cxn>
                <a:cxn ang="0">
                  <a:pos x="48" y="4"/>
                </a:cxn>
                <a:cxn ang="0">
                  <a:pos x="47" y="20"/>
                </a:cxn>
                <a:cxn ang="0">
                  <a:pos x="39" y="24"/>
                </a:cxn>
                <a:cxn ang="0">
                  <a:pos x="8" y="24"/>
                </a:cxn>
                <a:cxn ang="0">
                  <a:pos x="0" y="20"/>
                </a:cxn>
                <a:cxn ang="0">
                  <a:pos x="0" y="4"/>
                </a:cxn>
                <a:cxn ang="0">
                  <a:pos x="9" y="0"/>
                </a:cxn>
              </a:cxnLst>
              <a:rect l="0" t="0" r="r" b="b"/>
              <a:pathLst>
                <a:path w="48" h="24">
                  <a:moveTo>
                    <a:pt x="9" y="0"/>
                  </a:moveTo>
                  <a:cubicBezTo>
                    <a:pt x="21" y="0"/>
                    <a:pt x="27" y="0"/>
                    <a:pt x="40" y="0"/>
                  </a:cubicBezTo>
                  <a:cubicBezTo>
                    <a:pt x="44" y="0"/>
                    <a:pt x="48" y="2"/>
                    <a:pt x="48" y="4"/>
                  </a:cubicBezTo>
                  <a:cubicBezTo>
                    <a:pt x="48" y="11"/>
                    <a:pt x="47" y="14"/>
                    <a:pt x="47" y="20"/>
                  </a:cubicBezTo>
                  <a:cubicBezTo>
                    <a:pt x="47" y="22"/>
                    <a:pt x="43" y="24"/>
                    <a:pt x="39" y="24"/>
                  </a:cubicBezTo>
                  <a:cubicBezTo>
                    <a:pt x="26" y="24"/>
                    <a:pt x="20" y="24"/>
                    <a:pt x="8" y="24"/>
                  </a:cubicBezTo>
                  <a:cubicBezTo>
                    <a:pt x="3" y="24"/>
                    <a:pt x="0" y="22"/>
                    <a:pt x="0" y="20"/>
                  </a:cubicBezTo>
                  <a:cubicBezTo>
                    <a:pt x="0" y="14"/>
                    <a:pt x="0" y="10"/>
                    <a:pt x="0" y="4"/>
                  </a:cubicBezTo>
                  <a:cubicBezTo>
                    <a:pt x="1" y="2"/>
                    <a:pt x="5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8" name="Freeform 120"/>
            <p:cNvSpPr>
              <a:spLocks/>
            </p:cNvSpPr>
            <p:nvPr/>
          </p:nvSpPr>
          <p:spPr bwMode="auto">
            <a:xfrm>
              <a:off x="4525963" y="4537075"/>
              <a:ext cx="77788" cy="412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40" y="0"/>
                </a:cxn>
                <a:cxn ang="0">
                  <a:pos x="48" y="5"/>
                </a:cxn>
                <a:cxn ang="0">
                  <a:pos x="48" y="20"/>
                </a:cxn>
                <a:cxn ang="0">
                  <a:pos x="39" y="25"/>
                </a:cxn>
                <a:cxn ang="0">
                  <a:pos x="9" y="24"/>
                </a:cxn>
                <a:cxn ang="0">
                  <a:pos x="0" y="20"/>
                </a:cxn>
                <a:cxn ang="0">
                  <a:pos x="1" y="4"/>
                </a:cxn>
                <a:cxn ang="0">
                  <a:pos x="9" y="0"/>
                </a:cxn>
              </a:cxnLst>
              <a:rect l="0" t="0" r="r" b="b"/>
              <a:pathLst>
                <a:path w="48" h="25">
                  <a:moveTo>
                    <a:pt x="9" y="0"/>
                  </a:moveTo>
                  <a:cubicBezTo>
                    <a:pt x="22" y="0"/>
                    <a:pt x="28" y="0"/>
                    <a:pt x="40" y="0"/>
                  </a:cubicBezTo>
                  <a:cubicBezTo>
                    <a:pt x="44" y="0"/>
                    <a:pt x="48" y="2"/>
                    <a:pt x="48" y="5"/>
                  </a:cubicBezTo>
                  <a:cubicBezTo>
                    <a:pt x="48" y="11"/>
                    <a:pt x="48" y="14"/>
                    <a:pt x="48" y="20"/>
                  </a:cubicBezTo>
                  <a:cubicBezTo>
                    <a:pt x="48" y="23"/>
                    <a:pt x="44" y="25"/>
                    <a:pt x="39" y="25"/>
                  </a:cubicBezTo>
                  <a:cubicBezTo>
                    <a:pt x="27" y="25"/>
                    <a:pt x="21" y="25"/>
                    <a:pt x="9" y="24"/>
                  </a:cubicBezTo>
                  <a:cubicBezTo>
                    <a:pt x="4" y="24"/>
                    <a:pt x="0" y="23"/>
                    <a:pt x="0" y="20"/>
                  </a:cubicBezTo>
                  <a:cubicBezTo>
                    <a:pt x="1" y="14"/>
                    <a:pt x="1" y="11"/>
                    <a:pt x="1" y="4"/>
                  </a:cubicBezTo>
                  <a:cubicBezTo>
                    <a:pt x="1" y="2"/>
                    <a:pt x="5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9" name="Freeform 121"/>
            <p:cNvSpPr>
              <a:spLocks/>
            </p:cNvSpPr>
            <p:nvPr/>
          </p:nvSpPr>
          <p:spPr bwMode="auto">
            <a:xfrm>
              <a:off x="4621213" y="4537075"/>
              <a:ext cx="76200" cy="412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39" y="1"/>
                </a:cxn>
                <a:cxn ang="0">
                  <a:pos x="48" y="5"/>
                </a:cxn>
                <a:cxn ang="0">
                  <a:pos x="47" y="21"/>
                </a:cxn>
                <a:cxn ang="0">
                  <a:pos x="39" y="25"/>
                </a:cxn>
                <a:cxn ang="0">
                  <a:pos x="8" y="25"/>
                </a:cxn>
                <a:cxn ang="0">
                  <a:pos x="0" y="20"/>
                </a:cxn>
                <a:cxn ang="0">
                  <a:pos x="0" y="5"/>
                </a:cxn>
                <a:cxn ang="0">
                  <a:pos x="9" y="0"/>
                </a:cxn>
              </a:cxnLst>
              <a:rect l="0" t="0" r="r" b="b"/>
              <a:pathLst>
                <a:path w="48" h="25">
                  <a:moveTo>
                    <a:pt x="9" y="0"/>
                  </a:moveTo>
                  <a:cubicBezTo>
                    <a:pt x="21" y="0"/>
                    <a:pt x="27" y="0"/>
                    <a:pt x="39" y="1"/>
                  </a:cubicBezTo>
                  <a:cubicBezTo>
                    <a:pt x="44" y="1"/>
                    <a:pt x="48" y="2"/>
                    <a:pt x="48" y="5"/>
                  </a:cubicBezTo>
                  <a:cubicBezTo>
                    <a:pt x="48" y="11"/>
                    <a:pt x="47" y="14"/>
                    <a:pt x="47" y="21"/>
                  </a:cubicBezTo>
                  <a:cubicBezTo>
                    <a:pt x="47" y="23"/>
                    <a:pt x="44" y="25"/>
                    <a:pt x="39" y="25"/>
                  </a:cubicBezTo>
                  <a:cubicBezTo>
                    <a:pt x="27" y="25"/>
                    <a:pt x="21" y="25"/>
                    <a:pt x="8" y="25"/>
                  </a:cubicBezTo>
                  <a:cubicBezTo>
                    <a:pt x="4" y="25"/>
                    <a:pt x="0" y="23"/>
                    <a:pt x="0" y="20"/>
                  </a:cubicBezTo>
                  <a:cubicBezTo>
                    <a:pt x="0" y="14"/>
                    <a:pt x="0" y="11"/>
                    <a:pt x="0" y="5"/>
                  </a:cubicBezTo>
                  <a:cubicBezTo>
                    <a:pt x="0" y="2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20" name="Freeform 122"/>
            <p:cNvSpPr>
              <a:spLocks/>
            </p:cNvSpPr>
            <p:nvPr/>
          </p:nvSpPr>
          <p:spPr bwMode="auto">
            <a:xfrm>
              <a:off x="4716463" y="4538663"/>
              <a:ext cx="74613" cy="3968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9" y="0"/>
                </a:cxn>
                <a:cxn ang="0">
                  <a:pos x="47" y="4"/>
                </a:cxn>
                <a:cxn ang="0">
                  <a:pos x="47" y="20"/>
                </a:cxn>
                <a:cxn ang="0">
                  <a:pos x="39" y="24"/>
                </a:cxn>
                <a:cxn ang="0">
                  <a:pos x="8" y="24"/>
                </a:cxn>
                <a:cxn ang="0">
                  <a:pos x="0" y="20"/>
                </a:cxn>
                <a:cxn ang="0">
                  <a:pos x="0" y="4"/>
                </a:cxn>
                <a:cxn ang="0">
                  <a:pos x="8" y="0"/>
                </a:cxn>
              </a:cxnLst>
              <a:rect l="0" t="0" r="r" b="b"/>
              <a:pathLst>
                <a:path w="47" h="24">
                  <a:moveTo>
                    <a:pt x="8" y="0"/>
                  </a:moveTo>
                  <a:cubicBezTo>
                    <a:pt x="20" y="0"/>
                    <a:pt x="26" y="0"/>
                    <a:pt x="39" y="0"/>
                  </a:cubicBezTo>
                  <a:cubicBezTo>
                    <a:pt x="43" y="0"/>
                    <a:pt x="47" y="2"/>
                    <a:pt x="47" y="4"/>
                  </a:cubicBezTo>
                  <a:cubicBezTo>
                    <a:pt x="47" y="10"/>
                    <a:pt x="47" y="14"/>
                    <a:pt x="47" y="20"/>
                  </a:cubicBezTo>
                  <a:cubicBezTo>
                    <a:pt x="47" y="22"/>
                    <a:pt x="43" y="24"/>
                    <a:pt x="39" y="24"/>
                  </a:cubicBezTo>
                  <a:cubicBezTo>
                    <a:pt x="26" y="24"/>
                    <a:pt x="20" y="24"/>
                    <a:pt x="8" y="24"/>
                  </a:cubicBezTo>
                  <a:cubicBezTo>
                    <a:pt x="3" y="24"/>
                    <a:pt x="0" y="22"/>
                    <a:pt x="0" y="20"/>
                  </a:cubicBezTo>
                  <a:cubicBezTo>
                    <a:pt x="0" y="13"/>
                    <a:pt x="0" y="10"/>
                    <a:pt x="0" y="4"/>
                  </a:cubicBezTo>
                  <a:cubicBezTo>
                    <a:pt x="0" y="2"/>
                    <a:pt x="3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21" name="Freeform 123"/>
            <p:cNvSpPr>
              <a:spLocks/>
            </p:cNvSpPr>
            <p:nvPr/>
          </p:nvSpPr>
          <p:spPr bwMode="auto">
            <a:xfrm>
              <a:off x="4808538" y="4538663"/>
              <a:ext cx="77788" cy="3968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39" y="0"/>
                </a:cxn>
                <a:cxn ang="0">
                  <a:pos x="48" y="4"/>
                </a:cxn>
                <a:cxn ang="0">
                  <a:pos x="48" y="20"/>
                </a:cxn>
                <a:cxn ang="0">
                  <a:pos x="40" y="24"/>
                </a:cxn>
                <a:cxn ang="0">
                  <a:pos x="9" y="24"/>
                </a:cxn>
                <a:cxn ang="0">
                  <a:pos x="0" y="20"/>
                </a:cxn>
                <a:cxn ang="0">
                  <a:pos x="0" y="4"/>
                </a:cxn>
                <a:cxn ang="0">
                  <a:pos x="9" y="0"/>
                </a:cxn>
              </a:cxnLst>
              <a:rect l="0" t="0" r="r" b="b"/>
              <a:pathLst>
                <a:path w="48" h="24">
                  <a:moveTo>
                    <a:pt x="9" y="0"/>
                  </a:moveTo>
                  <a:cubicBezTo>
                    <a:pt x="21" y="0"/>
                    <a:pt x="27" y="0"/>
                    <a:pt x="39" y="0"/>
                  </a:cubicBezTo>
                  <a:cubicBezTo>
                    <a:pt x="44" y="0"/>
                    <a:pt x="48" y="2"/>
                    <a:pt x="48" y="4"/>
                  </a:cubicBezTo>
                  <a:cubicBezTo>
                    <a:pt x="48" y="11"/>
                    <a:pt x="48" y="14"/>
                    <a:pt x="48" y="20"/>
                  </a:cubicBezTo>
                  <a:cubicBezTo>
                    <a:pt x="48" y="22"/>
                    <a:pt x="45" y="24"/>
                    <a:pt x="40" y="24"/>
                  </a:cubicBezTo>
                  <a:cubicBezTo>
                    <a:pt x="28" y="24"/>
                    <a:pt x="21" y="24"/>
                    <a:pt x="9" y="24"/>
                  </a:cubicBezTo>
                  <a:cubicBezTo>
                    <a:pt x="4" y="24"/>
                    <a:pt x="0" y="22"/>
                    <a:pt x="0" y="20"/>
                  </a:cubicBezTo>
                  <a:cubicBezTo>
                    <a:pt x="0" y="14"/>
                    <a:pt x="0" y="10"/>
                    <a:pt x="0" y="4"/>
                  </a:cubicBezTo>
                  <a:cubicBezTo>
                    <a:pt x="0" y="2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22" name="Freeform 124"/>
            <p:cNvSpPr>
              <a:spLocks/>
            </p:cNvSpPr>
            <p:nvPr/>
          </p:nvSpPr>
          <p:spPr bwMode="auto">
            <a:xfrm>
              <a:off x="4903788" y="4538663"/>
              <a:ext cx="120650" cy="412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5" y="0"/>
                </a:cxn>
                <a:cxn ang="0">
                  <a:pos x="74" y="5"/>
                </a:cxn>
                <a:cxn ang="0">
                  <a:pos x="75" y="20"/>
                </a:cxn>
                <a:cxn ang="0">
                  <a:pos x="66" y="25"/>
                </a:cxn>
                <a:cxn ang="0">
                  <a:pos x="10" y="24"/>
                </a:cxn>
                <a:cxn ang="0">
                  <a:pos x="1" y="20"/>
                </a:cxn>
                <a:cxn ang="0">
                  <a:pos x="0" y="4"/>
                </a:cxn>
                <a:cxn ang="0">
                  <a:pos x="9" y="0"/>
                </a:cxn>
              </a:cxnLst>
              <a:rect l="0" t="0" r="r" b="b"/>
              <a:pathLst>
                <a:path w="75" h="25">
                  <a:moveTo>
                    <a:pt x="9" y="0"/>
                  </a:moveTo>
                  <a:cubicBezTo>
                    <a:pt x="31" y="0"/>
                    <a:pt x="42" y="0"/>
                    <a:pt x="65" y="0"/>
                  </a:cubicBezTo>
                  <a:cubicBezTo>
                    <a:pt x="70" y="0"/>
                    <a:pt x="74" y="2"/>
                    <a:pt x="74" y="5"/>
                  </a:cubicBezTo>
                  <a:cubicBezTo>
                    <a:pt x="74" y="11"/>
                    <a:pt x="74" y="14"/>
                    <a:pt x="75" y="20"/>
                  </a:cubicBezTo>
                  <a:cubicBezTo>
                    <a:pt x="75" y="23"/>
                    <a:pt x="71" y="25"/>
                    <a:pt x="66" y="25"/>
                  </a:cubicBezTo>
                  <a:cubicBezTo>
                    <a:pt x="43" y="25"/>
                    <a:pt x="32" y="25"/>
                    <a:pt x="10" y="24"/>
                  </a:cubicBezTo>
                  <a:cubicBezTo>
                    <a:pt x="5" y="24"/>
                    <a:pt x="1" y="22"/>
                    <a:pt x="1" y="20"/>
                  </a:cubicBezTo>
                  <a:cubicBezTo>
                    <a:pt x="0" y="14"/>
                    <a:pt x="0" y="11"/>
                    <a:pt x="0" y="4"/>
                  </a:cubicBezTo>
                  <a:cubicBezTo>
                    <a:pt x="0" y="2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23" name="Freeform 125"/>
            <p:cNvSpPr>
              <a:spLocks/>
            </p:cNvSpPr>
            <p:nvPr/>
          </p:nvSpPr>
          <p:spPr bwMode="auto">
            <a:xfrm>
              <a:off x="5045075" y="4538663"/>
              <a:ext cx="77788" cy="412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8" y="1"/>
                </a:cxn>
                <a:cxn ang="0">
                  <a:pos x="47" y="5"/>
                </a:cxn>
                <a:cxn ang="0">
                  <a:pos x="48" y="21"/>
                </a:cxn>
                <a:cxn ang="0">
                  <a:pos x="40" y="25"/>
                </a:cxn>
                <a:cxn ang="0">
                  <a:pos x="10" y="25"/>
                </a:cxn>
                <a:cxn ang="0">
                  <a:pos x="1" y="21"/>
                </a:cxn>
                <a:cxn ang="0">
                  <a:pos x="0" y="4"/>
                </a:cxn>
                <a:cxn ang="0">
                  <a:pos x="8" y="0"/>
                </a:cxn>
              </a:cxnLst>
              <a:rect l="0" t="0" r="r" b="b"/>
              <a:pathLst>
                <a:path w="48" h="25">
                  <a:moveTo>
                    <a:pt x="8" y="0"/>
                  </a:moveTo>
                  <a:cubicBezTo>
                    <a:pt x="20" y="0"/>
                    <a:pt x="26" y="0"/>
                    <a:pt x="38" y="1"/>
                  </a:cubicBezTo>
                  <a:cubicBezTo>
                    <a:pt x="43" y="1"/>
                    <a:pt x="47" y="2"/>
                    <a:pt x="47" y="5"/>
                  </a:cubicBezTo>
                  <a:cubicBezTo>
                    <a:pt x="47" y="11"/>
                    <a:pt x="48" y="14"/>
                    <a:pt x="48" y="21"/>
                  </a:cubicBezTo>
                  <a:cubicBezTo>
                    <a:pt x="48" y="23"/>
                    <a:pt x="45" y="25"/>
                    <a:pt x="40" y="25"/>
                  </a:cubicBezTo>
                  <a:cubicBezTo>
                    <a:pt x="28" y="25"/>
                    <a:pt x="22" y="25"/>
                    <a:pt x="10" y="25"/>
                  </a:cubicBezTo>
                  <a:cubicBezTo>
                    <a:pt x="5" y="25"/>
                    <a:pt x="2" y="23"/>
                    <a:pt x="1" y="21"/>
                  </a:cubicBezTo>
                  <a:cubicBezTo>
                    <a:pt x="1" y="14"/>
                    <a:pt x="1" y="11"/>
                    <a:pt x="0" y="4"/>
                  </a:cubicBezTo>
                  <a:cubicBezTo>
                    <a:pt x="0" y="2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24" name="Freeform 126"/>
            <p:cNvSpPr>
              <a:spLocks/>
            </p:cNvSpPr>
            <p:nvPr/>
          </p:nvSpPr>
          <p:spPr bwMode="auto">
            <a:xfrm>
              <a:off x="4294188" y="4608513"/>
              <a:ext cx="531813" cy="12858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321" y="2"/>
                </a:cxn>
                <a:cxn ang="0">
                  <a:pos x="329" y="6"/>
                </a:cxn>
                <a:cxn ang="0">
                  <a:pos x="331" y="77"/>
                </a:cxn>
                <a:cxn ang="0">
                  <a:pos x="322" y="80"/>
                </a:cxn>
                <a:cxn ang="0">
                  <a:pos x="9" y="79"/>
                </a:cxn>
                <a:cxn ang="0">
                  <a:pos x="0" y="75"/>
                </a:cxn>
                <a:cxn ang="0">
                  <a:pos x="5" y="4"/>
                </a:cxn>
                <a:cxn ang="0">
                  <a:pos x="14" y="0"/>
                </a:cxn>
              </a:cxnLst>
              <a:rect l="0" t="0" r="r" b="b"/>
              <a:pathLst>
                <a:path w="331" h="80">
                  <a:moveTo>
                    <a:pt x="14" y="0"/>
                  </a:moveTo>
                  <a:cubicBezTo>
                    <a:pt x="116" y="1"/>
                    <a:pt x="218" y="1"/>
                    <a:pt x="321" y="2"/>
                  </a:cubicBezTo>
                  <a:cubicBezTo>
                    <a:pt x="325" y="2"/>
                    <a:pt x="329" y="4"/>
                    <a:pt x="329" y="6"/>
                  </a:cubicBezTo>
                  <a:cubicBezTo>
                    <a:pt x="330" y="35"/>
                    <a:pt x="330" y="50"/>
                    <a:pt x="331" y="77"/>
                  </a:cubicBezTo>
                  <a:cubicBezTo>
                    <a:pt x="331" y="79"/>
                    <a:pt x="327" y="80"/>
                    <a:pt x="322" y="80"/>
                  </a:cubicBezTo>
                  <a:cubicBezTo>
                    <a:pt x="218" y="80"/>
                    <a:pt x="113" y="80"/>
                    <a:pt x="9" y="79"/>
                  </a:cubicBezTo>
                  <a:cubicBezTo>
                    <a:pt x="4" y="79"/>
                    <a:pt x="0" y="77"/>
                    <a:pt x="0" y="75"/>
                  </a:cubicBezTo>
                  <a:cubicBezTo>
                    <a:pt x="2" y="48"/>
                    <a:pt x="3" y="33"/>
                    <a:pt x="5" y="4"/>
                  </a:cubicBezTo>
                  <a:cubicBezTo>
                    <a:pt x="5" y="2"/>
                    <a:pt x="9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25" name="Freeform 127"/>
            <p:cNvSpPr>
              <a:spLocks/>
            </p:cNvSpPr>
            <p:nvPr/>
          </p:nvSpPr>
          <p:spPr bwMode="auto">
            <a:xfrm>
              <a:off x="4291013" y="4743450"/>
              <a:ext cx="258763" cy="254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60" y="1"/>
                </a:cxn>
                <a:cxn ang="0">
                  <a:pos x="161" y="2"/>
                </a:cxn>
                <a:cxn ang="0">
                  <a:pos x="161" y="15"/>
                </a:cxn>
                <a:cxn ang="0">
                  <a:pos x="159" y="16"/>
                </a:cxn>
                <a:cxn ang="0">
                  <a:pos x="2" y="16"/>
                </a:cxn>
                <a:cxn ang="0">
                  <a:pos x="0" y="15"/>
                </a:cxn>
                <a:cxn ang="0">
                  <a:pos x="1" y="1"/>
                </a:cxn>
                <a:cxn ang="0">
                  <a:pos x="3" y="0"/>
                </a:cxn>
              </a:cxnLst>
              <a:rect l="0" t="0" r="r" b="b"/>
              <a:pathLst>
                <a:path w="161" h="16">
                  <a:moveTo>
                    <a:pt x="3" y="0"/>
                  </a:moveTo>
                  <a:cubicBezTo>
                    <a:pt x="55" y="0"/>
                    <a:pt x="107" y="1"/>
                    <a:pt x="160" y="1"/>
                  </a:cubicBezTo>
                  <a:cubicBezTo>
                    <a:pt x="161" y="1"/>
                    <a:pt x="161" y="1"/>
                    <a:pt x="161" y="2"/>
                  </a:cubicBezTo>
                  <a:cubicBezTo>
                    <a:pt x="161" y="7"/>
                    <a:pt x="161" y="10"/>
                    <a:pt x="161" y="15"/>
                  </a:cubicBezTo>
                  <a:cubicBezTo>
                    <a:pt x="161" y="16"/>
                    <a:pt x="160" y="16"/>
                    <a:pt x="159" y="16"/>
                  </a:cubicBezTo>
                  <a:cubicBezTo>
                    <a:pt x="107" y="16"/>
                    <a:pt x="55" y="16"/>
                    <a:pt x="2" y="16"/>
                  </a:cubicBezTo>
                  <a:cubicBezTo>
                    <a:pt x="1" y="16"/>
                    <a:pt x="0" y="15"/>
                    <a:pt x="0" y="15"/>
                  </a:cubicBezTo>
                  <a:cubicBezTo>
                    <a:pt x="1" y="9"/>
                    <a:pt x="1" y="7"/>
                    <a:pt x="1" y="1"/>
                  </a:cubicBezTo>
                  <a:cubicBezTo>
                    <a:pt x="1" y="1"/>
                    <a:pt x="2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26" name="Freeform 128"/>
            <p:cNvSpPr>
              <a:spLocks/>
            </p:cNvSpPr>
            <p:nvPr/>
          </p:nvSpPr>
          <p:spPr bwMode="auto">
            <a:xfrm>
              <a:off x="4568825" y="4745038"/>
              <a:ext cx="257175" cy="238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58" y="0"/>
                </a:cxn>
                <a:cxn ang="0">
                  <a:pos x="160" y="1"/>
                </a:cxn>
                <a:cxn ang="0">
                  <a:pos x="160" y="15"/>
                </a:cxn>
                <a:cxn ang="0">
                  <a:pos x="158" y="15"/>
                </a:cxn>
                <a:cxn ang="0">
                  <a:pos x="2" y="15"/>
                </a:cxn>
                <a:cxn ang="0">
                  <a:pos x="0" y="14"/>
                </a:cxn>
                <a:cxn ang="0">
                  <a:pos x="0" y="1"/>
                </a:cxn>
                <a:cxn ang="0">
                  <a:pos x="2" y="0"/>
                </a:cxn>
              </a:cxnLst>
              <a:rect l="0" t="0" r="r" b="b"/>
              <a:pathLst>
                <a:path w="160" h="15">
                  <a:moveTo>
                    <a:pt x="2" y="0"/>
                  </a:moveTo>
                  <a:cubicBezTo>
                    <a:pt x="54" y="0"/>
                    <a:pt x="106" y="0"/>
                    <a:pt x="158" y="0"/>
                  </a:cubicBezTo>
                  <a:cubicBezTo>
                    <a:pt x="159" y="0"/>
                    <a:pt x="160" y="1"/>
                    <a:pt x="160" y="1"/>
                  </a:cubicBezTo>
                  <a:cubicBezTo>
                    <a:pt x="160" y="7"/>
                    <a:pt x="160" y="9"/>
                    <a:pt x="160" y="15"/>
                  </a:cubicBezTo>
                  <a:cubicBezTo>
                    <a:pt x="160" y="15"/>
                    <a:pt x="159" y="15"/>
                    <a:pt x="158" y="15"/>
                  </a:cubicBezTo>
                  <a:cubicBezTo>
                    <a:pt x="106" y="15"/>
                    <a:pt x="54" y="15"/>
                    <a:pt x="2" y="15"/>
                  </a:cubicBezTo>
                  <a:cubicBezTo>
                    <a:pt x="1" y="15"/>
                    <a:pt x="0" y="15"/>
                    <a:pt x="0" y="14"/>
                  </a:cubicBezTo>
                  <a:cubicBezTo>
                    <a:pt x="0" y="9"/>
                    <a:pt x="0" y="6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27" name="Freeform 131"/>
            <p:cNvSpPr>
              <a:spLocks/>
            </p:cNvSpPr>
            <p:nvPr/>
          </p:nvSpPr>
          <p:spPr bwMode="auto">
            <a:xfrm>
              <a:off x="4143375" y="3431382"/>
              <a:ext cx="849313" cy="688975"/>
            </a:xfrm>
            <a:custGeom>
              <a:avLst/>
              <a:gdLst/>
              <a:ahLst/>
              <a:cxnLst>
                <a:cxn ang="0">
                  <a:pos x="524" y="424"/>
                </a:cxn>
                <a:cxn ang="0">
                  <a:pos x="524" y="420"/>
                </a:cxn>
                <a:cxn ang="0">
                  <a:pos x="8" y="420"/>
                </a:cxn>
                <a:cxn ang="0">
                  <a:pos x="8" y="8"/>
                </a:cxn>
                <a:cxn ang="0">
                  <a:pos x="520" y="8"/>
                </a:cxn>
                <a:cxn ang="0">
                  <a:pos x="520" y="424"/>
                </a:cxn>
                <a:cxn ang="0">
                  <a:pos x="524" y="424"/>
                </a:cxn>
                <a:cxn ang="0">
                  <a:pos x="524" y="420"/>
                </a:cxn>
                <a:cxn ang="0">
                  <a:pos x="524" y="424"/>
                </a:cxn>
                <a:cxn ang="0">
                  <a:pos x="528" y="424"/>
                </a:cxn>
                <a:cxn ang="0">
                  <a:pos x="528" y="4"/>
                </a:cxn>
                <a:cxn ang="0">
                  <a:pos x="527" y="1"/>
                </a:cxn>
                <a:cxn ang="0">
                  <a:pos x="524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4"/>
                </a:cxn>
                <a:cxn ang="0">
                  <a:pos x="0" y="424"/>
                </a:cxn>
                <a:cxn ang="0">
                  <a:pos x="1" y="427"/>
                </a:cxn>
                <a:cxn ang="0">
                  <a:pos x="4" y="428"/>
                </a:cxn>
                <a:cxn ang="0">
                  <a:pos x="524" y="428"/>
                </a:cxn>
                <a:cxn ang="0">
                  <a:pos x="527" y="427"/>
                </a:cxn>
                <a:cxn ang="0">
                  <a:pos x="528" y="424"/>
                </a:cxn>
                <a:cxn ang="0">
                  <a:pos x="524" y="424"/>
                </a:cxn>
              </a:cxnLst>
              <a:rect l="0" t="0" r="r" b="b"/>
              <a:pathLst>
                <a:path w="528" h="428">
                  <a:moveTo>
                    <a:pt x="524" y="424"/>
                  </a:moveTo>
                  <a:cubicBezTo>
                    <a:pt x="524" y="420"/>
                    <a:pt x="524" y="420"/>
                    <a:pt x="524" y="420"/>
                  </a:cubicBezTo>
                  <a:cubicBezTo>
                    <a:pt x="8" y="420"/>
                    <a:pt x="8" y="420"/>
                    <a:pt x="8" y="42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20" y="8"/>
                    <a:pt x="520" y="8"/>
                    <a:pt x="520" y="8"/>
                  </a:cubicBezTo>
                  <a:cubicBezTo>
                    <a:pt x="520" y="424"/>
                    <a:pt x="520" y="424"/>
                    <a:pt x="520" y="424"/>
                  </a:cubicBezTo>
                  <a:cubicBezTo>
                    <a:pt x="524" y="424"/>
                    <a:pt x="524" y="424"/>
                    <a:pt x="524" y="424"/>
                  </a:cubicBezTo>
                  <a:cubicBezTo>
                    <a:pt x="524" y="420"/>
                    <a:pt x="524" y="420"/>
                    <a:pt x="524" y="420"/>
                  </a:cubicBezTo>
                  <a:cubicBezTo>
                    <a:pt x="524" y="424"/>
                    <a:pt x="524" y="424"/>
                    <a:pt x="524" y="424"/>
                  </a:cubicBezTo>
                  <a:cubicBezTo>
                    <a:pt x="528" y="424"/>
                    <a:pt x="528" y="424"/>
                    <a:pt x="528" y="424"/>
                  </a:cubicBezTo>
                  <a:cubicBezTo>
                    <a:pt x="528" y="4"/>
                    <a:pt x="528" y="4"/>
                    <a:pt x="528" y="4"/>
                  </a:cubicBezTo>
                  <a:cubicBezTo>
                    <a:pt x="528" y="3"/>
                    <a:pt x="528" y="2"/>
                    <a:pt x="527" y="1"/>
                  </a:cubicBezTo>
                  <a:cubicBezTo>
                    <a:pt x="526" y="0"/>
                    <a:pt x="525" y="0"/>
                    <a:pt x="52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24"/>
                    <a:pt x="0" y="424"/>
                    <a:pt x="0" y="424"/>
                  </a:cubicBezTo>
                  <a:cubicBezTo>
                    <a:pt x="0" y="425"/>
                    <a:pt x="0" y="426"/>
                    <a:pt x="1" y="427"/>
                  </a:cubicBezTo>
                  <a:cubicBezTo>
                    <a:pt x="2" y="428"/>
                    <a:pt x="3" y="428"/>
                    <a:pt x="4" y="428"/>
                  </a:cubicBezTo>
                  <a:cubicBezTo>
                    <a:pt x="524" y="428"/>
                    <a:pt x="524" y="428"/>
                    <a:pt x="524" y="428"/>
                  </a:cubicBezTo>
                  <a:cubicBezTo>
                    <a:pt x="525" y="428"/>
                    <a:pt x="526" y="428"/>
                    <a:pt x="527" y="427"/>
                  </a:cubicBezTo>
                  <a:cubicBezTo>
                    <a:pt x="528" y="426"/>
                    <a:pt x="528" y="425"/>
                    <a:pt x="528" y="424"/>
                  </a:cubicBezTo>
                  <a:cubicBezTo>
                    <a:pt x="524" y="424"/>
                    <a:pt x="524" y="424"/>
                    <a:pt x="524" y="424"/>
                  </a:cubicBezTo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grpSp>
          <p:nvGrpSpPr>
            <p:cNvPr id="128" name="Group 146"/>
            <p:cNvGrpSpPr/>
            <p:nvPr/>
          </p:nvGrpSpPr>
          <p:grpSpPr>
            <a:xfrm>
              <a:off x="4252912" y="3534569"/>
              <a:ext cx="630238" cy="482600"/>
              <a:chOff x="4262438" y="3573463"/>
              <a:chExt cx="630238" cy="482600"/>
            </a:xfrm>
          </p:grpSpPr>
          <p:sp>
            <p:nvSpPr>
              <p:cNvPr id="129" name="Freeform 134"/>
              <p:cNvSpPr>
                <a:spLocks/>
              </p:cNvSpPr>
              <p:nvPr/>
            </p:nvSpPr>
            <p:spPr bwMode="auto">
              <a:xfrm>
                <a:off x="4262438" y="3573463"/>
                <a:ext cx="630238" cy="482600"/>
              </a:xfrm>
              <a:custGeom>
                <a:avLst/>
                <a:gdLst/>
                <a:ahLst/>
                <a:cxnLst>
                  <a:cxn ang="0">
                    <a:pos x="392" y="250"/>
                  </a:cxn>
                  <a:cxn ang="0">
                    <a:pos x="342" y="300"/>
                  </a:cxn>
                  <a:cxn ang="0">
                    <a:pos x="50" y="300"/>
                  </a:cxn>
                  <a:cxn ang="0">
                    <a:pos x="0" y="250"/>
                  </a:cxn>
                  <a:cxn ang="0">
                    <a:pos x="0" y="50"/>
                  </a:cxn>
                  <a:cxn ang="0">
                    <a:pos x="50" y="0"/>
                  </a:cxn>
                  <a:cxn ang="0">
                    <a:pos x="342" y="0"/>
                  </a:cxn>
                  <a:cxn ang="0">
                    <a:pos x="392" y="50"/>
                  </a:cxn>
                  <a:cxn ang="0">
                    <a:pos x="392" y="250"/>
                  </a:cxn>
                </a:cxnLst>
                <a:rect l="0" t="0" r="r" b="b"/>
                <a:pathLst>
                  <a:path w="392" h="300">
                    <a:moveTo>
                      <a:pt x="392" y="250"/>
                    </a:moveTo>
                    <a:cubicBezTo>
                      <a:pt x="392" y="277"/>
                      <a:pt x="369" y="300"/>
                      <a:pt x="342" y="300"/>
                    </a:cubicBezTo>
                    <a:cubicBezTo>
                      <a:pt x="50" y="300"/>
                      <a:pt x="50" y="300"/>
                      <a:pt x="50" y="300"/>
                    </a:cubicBezTo>
                    <a:cubicBezTo>
                      <a:pt x="23" y="300"/>
                      <a:pt x="0" y="277"/>
                      <a:pt x="0" y="2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23"/>
                      <a:pt x="23" y="0"/>
                      <a:pt x="50" y="0"/>
                    </a:cubicBezTo>
                    <a:cubicBezTo>
                      <a:pt x="342" y="0"/>
                      <a:pt x="342" y="0"/>
                      <a:pt x="342" y="0"/>
                    </a:cubicBezTo>
                    <a:cubicBezTo>
                      <a:pt x="369" y="0"/>
                      <a:pt x="392" y="23"/>
                      <a:pt x="392" y="50"/>
                    </a:cubicBezTo>
                    <a:lnTo>
                      <a:pt x="392" y="250"/>
                    </a:lnTo>
                    <a:close/>
                  </a:path>
                </a:pathLst>
              </a:custGeom>
              <a:solidFill>
                <a:sysClr val="windowText" lastClr="000000">
                  <a:lumMod val="50000"/>
                  <a:lumOff val="50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682" tIns="60841" rIns="121682" bIns="6084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74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19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30" name="Freeform 135"/>
              <p:cNvSpPr>
                <a:spLocks/>
              </p:cNvSpPr>
              <p:nvPr/>
            </p:nvSpPr>
            <p:spPr bwMode="auto">
              <a:xfrm>
                <a:off x="4277520" y="3578975"/>
                <a:ext cx="600074" cy="254088"/>
              </a:xfrm>
              <a:custGeom>
                <a:avLst/>
                <a:gdLst/>
                <a:ahLst/>
                <a:cxnLst>
                  <a:cxn ang="0">
                    <a:pos x="0" y="41"/>
                  </a:cxn>
                  <a:cxn ang="0">
                    <a:pos x="194" y="192"/>
                  </a:cxn>
                  <a:cxn ang="0">
                    <a:pos x="226" y="192"/>
                  </a:cxn>
                  <a:cxn ang="0">
                    <a:pos x="427" y="41"/>
                  </a:cxn>
                  <a:cxn ang="0">
                    <a:pos x="396" y="0"/>
                  </a:cxn>
                  <a:cxn ang="0">
                    <a:pos x="210" y="138"/>
                  </a:cxn>
                  <a:cxn ang="0">
                    <a:pos x="31" y="0"/>
                  </a:cxn>
                  <a:cxn ang="0">
                    <a:pos x="0" y="41"/>
                  </a:cxn>
                </a:cxnLst>
                <a:rect l="0" t="0" r="r" b="b"/>
                <a:pathLst>
                  <a:path w="427" h="199">
                    <a:moveTo>
                      <a:pt x="0" y="41"/>
                    </a:moveTo>
                    <a:cubicBezTo>
                      <a:pt x="194" y="192"/>
                      <a:pt x="194" y="192"/>
                      <a:pt x="194" y="192"/>
                    </a:cubicBezTo>
                    <a:cubicBezTo>
                      <a:pt x="203" y="199"/>
                      <a:pt x="216" y="199"/>
                      <a:pt x="226" y="192"/>
                    </a:cubicBezTo>
                    <a:cubicBezTo>
                      <a:pt x="427" y="41"/>
                      <a:pt x="427" y="41"/>
                      <a:pt x="427" y="41"/>
                    </a:cubicBezTo>
                    <a:cubicBezTo>
                      <a:pt x="396" y="0"/>
                      <a:pt x="396" y="0"/>
                      <a:pt x="396" y="0"/>
                    </a:cubicBezTo>
                    <a:cubicBezTo>
                      <a:pt x="210" y="138"/>
                      <a:pt x="210" y="138"/>
                      <a:pt x="210" y="138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0" y="41"/>
                      <a:pt x="0" y="41"/>
                      <a:pt x="0" y="41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682" tIns="60841" rIns="121682" bIns="6084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74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19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31" name="Group 138"/>
          <p:cNvGrpSpPr/>
          <p:nvPr/>
        </p:nvGrpSpPr>
        <p:grpSpPr>
          <a:xfrm rot="20556575" flipH="1">
            <a:off x="4332113" y="3399883"/>
            <a:ext cx="745725" cy="604184"/>
            <a:chOff x="5080000" y="1535113"/>
            <a:chExt cx="560388" cy="454025"/>
          </a:xfrm>
          <a:solidFill>
            <a:schemeClr val="bg1">
              <a:lumMod val="75000"/>
            </a:schemeClr>
          </a:solidFill>
        </p:grpSpPr>
        <p:sp>
          <p:nvSpPr>
            <p:cNvPr id="132" name="Freeform 25"/>
            <p:cNvSpPr>
              <a:spLocks/>
            </p:cNvSpPr>
            <p:nvPr/>
          </p:nvSpPr>
          <p:spPr bwMode="auto">
            <a:xfrm>
              <a:off x="5213350" y="1535113"/>
              <a:ext cx="427038" cy="447675"/>
            </a:xfrm>
            <a:custGeom>
              <a:avLst/>
              <a:gdLst/>
              <a:ahLst/>
              <a:cxnLst>
                <a:cxn ang="0">
                  <a:pos x="15" y="282"/>
                </a:cxn>
                <a:cxn ang="0">
                  <a:pos x="0" y="221"/>
                </a:cxn>
                <a:cxn ang="0">
                  <a:pos x="269" y="0"/>
                </a:cxn>
                <a:cxn ang="0">
                  <a:pos x="15" y="282"/>
                </a:cxn>
              </a:cxnLst>
              <a:rect l="0" t="0" r="r" b="b"/>
              <a:pathLst>
                <a:path w="269" h="282">
                  <a:moveTo>
                    <a:pt x="15" y="282"/>
                  </a:moveTo>
                  <a:lnTo>
                    <a:pt x="0" y="221"/>
                  </a:lnTo>
                  <a:lnTo>
                    <a:pt x="269" y="0"/>
                  </a:lnTo>
                  <a:lnTo>
                    <a:pt x="15" y="28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33" name="Freeform 26"/>
            <p:cNvSpPr>
              <a:spLocks/>
            </p:cNvSpPr>
            <p:nvPr/>
          </p:nvSpPr>
          <p:spPr bwMode="auto">
            <a:xfrm>
              <a:off x="5237163" y="1543050"/>
              <a:ext cx="396875" cy="439738"/>
            </a:xfrm>
            <a:custGeom>
              <a:avLst/>
              <a:gdLst/>
              <a:ahLst/>
              <a:cxnLst>
                <a:cxn ang="0">
                  <a:pos x="250" y="0"/>
                </a:cxn>
                <a:cxn ang="0">
                  <a:pos x="0" y="277"/>
                </a:cxn>
                <a:cxn ang="0">
                  <a:pos x="41" y="250"/>
                </a:cxn>
                <a:cxn ang="0">
                  <a:pos x="250" y="0"/>
                </a:cxn>
              </a:cxnLst>
              <a:rect l="0" t="0" r="r" b="b"/>
              <a:pathLst>
                <a:path w="250" h="277">
                  <a:moveTo>
                    <a:pt x="250" y="0"/>
                  </a:moveTo>
                  <a:lnTo>
                    <a:pt x="0" y="277"/>
                  </a:lnTo>
                  <a:lnTo>
                    <a:pt x="41" y="250"/>
                  </a:lnTo>
                  <a:lnTo>
                    <a:pt x="25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34" name="Freeform 27"/>
            <p:cNvSpPr>
              <a:spLocks/>
            </p:cNvSpPr>
            <p:nvPr/>
          </p:nvSpPr>
          <p:spPr bwMode="auto">
            <a:xfrm>
              <a:off x="5302250" y="1535113"/>
              <a:ext cx="338138" cy="454025"/>
            </a:xfrm>
            <a:custGeom>
              <a:avLst/>
              <a:gdLst/>
              <a:ahLst/>
              <a:cxnLst>
                <a:cxn ang="0">
                  <a:pos x="213" y="0"/>
                </a:cxn>
                <a:cxn ang="0">
                  <a:pos x="0" y="255"/>
                </a:cxn>
                <a:cxn ang="0">
                  <a:pos x="92" y="286"/>
                </a:cxn>
                <a:cxn ang="0">
                  <a:pos x="213" y="0"/>
                </a:cxn>
              </a:cxnLst>
              <a:rect l="0" t="0" r="r" b="b"/>
              <a:pathLst>
                <a:path w="213" h="286">
                  <a:moveTo>
                    <a:pt x="213" y="0"/>
                  </a:moveTo>
                  <a:lnTo>
                    <a:pt x="0" y="255"/>
                  </a:lnTo>
                  <a:lnTo>
                    <a:pt x="92" y="286"/>
                  </a:lnTo>
                  <a:lnTo>
                    <a:pt x="2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35" name="Freeform 28"/>
            <p:cNvSpPr>
              <a:spLocks/>
            </p:cNvSpPr>
            <p:nvPr/>
          </p:nvSpPr>
          <p:spPr bwMode="auto">
            <a:xfrm>
              <a:off x="5080000" y="1535113"/>
              <a:ext cx="560388" cy="350838"/>
            </a:xfrm>
            <a:custGeom>
              <a:avLst/>
              <a:gdLst/>
              <a:ahLst/>
              <a:cxnLst>
                <a:cxn ang="0">
                  <a:pos x="84" y="221"/>
                </a:cxn>
                <a:cxn ang="0">
                  <a:pos x="0" y="213"/>
                </a:cxn>
                <a:cxn ang="0">
                  <a:pos x="353" y="0"/>
                </a:cxn>
                <a:cxn ang="0">
                  <a:pos x="84" y="221"/>
                </a:cxn>
              </a:cxnLst>
              <a:rect l="0" t="0" r="r" b="b"/>
              <a:pathLst>
                <a:path w="353" h="221">
                  <a:moveTo>
                    <a:pt x="84" y="221"/>
                  </a:moveTo>
                  <a:lnTo>
                    <a:pt x="0" y="213"/>
                  </a:lnTo>
                  <a:lnTo>
                    <a:pt x="353" y="0"/>
                  </a:lnTo>
                  <a:lnTo>
                    <a:pt x="84" y="22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136" name="Freeform 167"/>
          <p:cNvSpPr>
            <a:spLocks noEditPoints="1"/>
          </p:cNvSpPr>
          <p:nvPr/>
        </p:nvSpPr>
        <p:spPr bwMode="auto">
          <a:xfrm>
            <a:off x="7998530" y="2457826"/>
            <a:ext cx="331059" cy="333707"/>
          </a:xfrm>
          <a:custGeom>
            <a:avLst/>
            <a:gdLst/>
            <a:ahLst/>
            <a:cxnLst>
              <a:cxn ang="0">
                <a:pos x="58" y="47"/>
              </a:cxn>
              <a:cxn ang="0">
                <a:pos x="47" y="58"/>
              </a:cxn>
              <a:cxn ang="0">
                <a:pos x="11" y="58"/>
              </a:cxn>
              <a:cxn ang="0">
                <a:pos x="0" y="47"/>
              </a:cxn>
              <a:cxn ang="0">
                <a:pos x="0" y="10"/>
              </a:cxn>
              <a:cxn ang="0">
                <a:pos x="11" y="0"/>
              </a:cxn>
              <a:cxn ang="0">
                <a:pos x="47" y="0"/>
              </a:cxn>
              <a:cxn ang="0">
                <a:pos x="58" y="10"/>
              </a:cxn>
              <a:cxn ang="0">
                <a:pos x="58" y="47"/>
              </a:cxn>
              <a:cxn ang="0">
                <a:pos x="49" y="21"/>
              </a:cxn>
              <a:cxn ang="0">
                <a:pos x="49" y="17"/>
              </a:cxn>
              <a:cxn ang="0">
                <a:pos x="45" y="13"/>
              </a:cxn>
              <a:cxn ang="0">
                <a:pos x="42" y="13"/>
              </a:cxn>
              <a:cxn ang="0">
                <a:pos x="24" y="31"/>
              </a:cxn>
              <a:cxn ang="0">
                <a:pos x="16" y="23"/>
              </a:cxn>
              <a:cxn ang="0">
                <a:pos x="13" y="23"/>
              </a:cxn>
              <a:cxn ang="0">
                <a:pos x="9" y="27"/>
              </a:cxn>
              <a:cxn ang="0">
                <a:pos x="9" y="30"/>
              </a:cxn>
              <a:cxn ang="0">
                <a:pos x="22" y="44"/>
              </a:cxn>
              <a:cxn ang="0">
                <a:pos x="26" y="44"/>
              </a:cxn>
              <a:cxn ang="0">
                <a:pos x="49" y="21"/>
              </a:cxn>
            </a:cxnLst>
            <a:rect l="0" t="0" r="r" b="b"/>
            <a:pathLst>
              <a:path w="58" h="58">
                <a:moveTo>
                  <a:pt x="58" y="47"/>
                </a:moveTo>
                <a:cubicBezTo>
                  <a:pt x="58" y="53"/>
                  <a:pt x="53" y="58"/>
                  <a:pt x="47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4"/>
                  <a:pt x="58" y="10"/>
                </a:cubicBezTo>
                <a:lnTo>
                  <a:pt x="58" y="47"/>
                </a:lnTo>
                <a:close/>
                <a:moveTo>
                  <a:pt x="49" y="21"/>
                </a:moveTo>
                <a:cubicBezTo>
                  <a:pt x="50" y="20"/>
                  <a:pt x="50" y="18"/>
                  <a:pt x="49" y="17"/>
                </a:cubicBezTo>
                <a:cubicBezTo>
                  <a:pt x="45" y="13"/>
                  <a:pt x="45" y="13"/>
                  <a:pt x="45" y="13"/>
                </a:cubicBezTo>
                <a:cubicBezTo>
                  <a:pt x="44" y="12"/>
                  <a:pt x="43" y="12"/>
                  <a:pt x="42" y="13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2"/>
                  <a:pt x="14" y="22"/>
                  <a:pt x="13" y="23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8"/>
                  <a:pt x="8" y="29"/>
                  <a:pt x="9" y="30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5"/>
                  <a:pt x="25" y="45"/>
                  <a:pt x="26" y="44"/>
                </a:cubicBezTo>
                <a:lnTo>
                  <a:pt x="49" y="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37" name="Freeform 167"/>
          <p:cNvSpPr>
            <a:spLocks noEditPoints="1"/>
          </p:cNvSpPr>
          <p:nvPr/>
        </p:nvSpPr>
        <p:spPr bwMode="auto">
          <a:xfrm>
            <a:off x="3840584" y="2457826"/>
            <a:ext cx="331059" cy="333707"/>
          </a:xfrm>
          <a:custGeom>
            <a:avLst/>
            <a:gdLst/>
            <a:ahLst/>
            <a:cxnLst>
              <a:cxn ang="0">
                <a:pos x="58" y="47"/>
              </a:cxn>
              <a:cxn ang="0">
                <a:pos x="47" y="58"/>
              </a:cxn>
              <a:cxn ang="0">
                <a:pos x="11" y="58"/>
              </a:cxn>
              <a:cxn ang="0">
                <a:pos x="0" y="47"/>
              </a:cxn>
              <a:cxn ang="0">
                <a:pos x="0" y="10"/>
              </a:cxn>
              <a:cxn ang="0">
                <a:pos x="11" y="0"/>
              </a:cxn>
              <a:cxn ang="0">
                <a:pos x="47" y="0"/>
              </a:cxn>
              <a:cxn ang="0">
                <a:pos x="58" y="10"/>
              </a:cxn>
              <a:cxn ang="0">
                <a:pos x="58" y="47"/>
              </a:cxn>
              <a:cxn ang="0">
                <a:pos x="49" y="21"/>
              </a:cxn>
              <a:cxn ang="0">
                <a:pos x="49" y="17"/>
              </a:cxn>
              <a:cxn ang="0">
                <a:pos x="45" y="13"/>
              </a:cxn>
              <a:cxn ang="0">
                <a:pos x="42" y="13"/>
              </a:cxn>
              <a:cxn ang="0">
                <a:pos x="24" y="31"/>
              </a:cxn>
              <a:cxn ang="0">
                <a:pos x="16" y="23"/>
              </a:cxn>
              <a:cxn ang="0">
                <a:pos x="13" y="23"/>
              </a:cxn>
              <a:cxn ang="0">
                <a:pos x="9" y="27"/>
              </a:cxn>
              <a:cxn ang="0">
                <a:pos x="9" y="30"/>
              </a:cxn>
              <a:cxn ang="0">
                <a:pos x="22" y="44"/>
              </a:cxn>
              <a:cxn ang="0">
                <a:pos x="26" y="44"/>
              </a:cxn>
              <a:cxn ang="0">
                <a:pos x="49" y="21"/>
              </a:cxn>
            </a:cxnLst>
            <a:rect l="0" t="0" r="r" b="b"/>
            <a:pathLst>
              <a:path w="58" h="58">
                <a:moveTo>
                  <a:pt x="58" y="47"/>
                </a:moveTo>
                <a:cubicBezTo>
                  <a:pt x="58" y="53"/>
                  <a:pt x="53" y="58"/>
                  <a:pt x="47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4"/>
                  <a:pt x="58" y="10"/>
                </a:cubicBezTo>
                <a:lnTo>
                  <a:pt x="58" y="47"/>
                </a:lnTo>
                <a:close/>
                <a:moveTo>
                  <a:pt x="49" y="21"/>
                </a:moveTo>
                <a:cubicBezTo>
                  <a:pt x="50" y="20"/>
                  <a:pt x="50" y="18"/>
                  <a:pt x="49" y="17"/>
                </a:cubicBezTo>
                <a:cubicBezTo>
                  <a:pt x="45" y="13"/>
                  <a:pt x="45" y="13"/>
                  <a:pt x="45" y="13"/>
                </a:cubicBezTo>
                <a:cubicBezTo>
                  <a:pt x="44" y="12"/>
                  <a:pt x="43" y="12"/>
                  <a:pt x="42" y="13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2"/>
                  <a:pt x="14" y="22"/>
                  <a:pt x="13" y="23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8"/>
                  <a:pt x="8" y="29"/>
                  <a:pt x="9" y="30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5"/>
                  <a:pt x="25" y="45"/>
                  <a:pt x="26" y="44"/>
                </a:cubicBezTo>
                <a:lnTo>
                  <a:pt x="49" y="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38" name="Freeform 167"/>
          <p:cNvSpPr>
            <a:spLocks noEditPoints="1"/>
          </p:cNvSpPr>
          <p:nvPr/>
        </p:nvSpPr>
        <p:spPr bwMode="auto">
          <a:xfrm>
            <a:off x="7998530" y="3782384"/>
            <a:ext cx="331059" cy="333707"/>
          </a:xfrm>
          <a:custGeom>
            <a:avLst/>
            <a:gdLst/>
            <a:ahLst/>
            <a:cxnLst>
              <a:cxn ang="0">
                <a:pos x="58" y="47"/>
              </a:cxn>
              <a:cxn ang="0">
                <a:pos x="47" y="58"/>
              </a:cxn>
              <a:cxn ang="0">
                <a:pos x="11" y="58"/>
              </a:cxn>
              <a:cxn ang="0">
                <a:pos x="0" y="47"/>
              </a:cxn>
              <a:cxn ang="0">
                <a:pos x="0" y="10"/>
              </a:cxn>
              <a:cxn ang="0">
                <a:pos x="11" y="0"/>
              </a:cxn>
              <a:cxn ang="0">
                <a:pos x="47" y="0"/>
              </a:cxn>
              <a:cxn ang="0">
                <a:pos x="58" y="10"/>
              </a:cxn>
              <a:cxn ang="0">
                <a:pos x="58" y="47"/>
              </a:cxn>
              <a:cxn ang="0">
                <a:pos x="49" y="21"/>
              </a:cxn>
              <a:cxn ang="0">
                <a:pos x="49" y="17"/>
              </a:cxn>
              <a:cxn ang="0">
                <a:pos x="45" y="13"/>
              </a:cxn>
              <a:cxn ang="0">
                <a:pos x="42" y="13"/>
              </a:cxn>
              <a:cxn ang="0">
                <a:pos x="24" y="31"/>
              </a:cxn>
              <a:cxn ang="0">
                <a:pos x="16" y="23"/>
              </a:cxn>
              <a:cxn ang="0">
                <a:pos x="13" y="23"/>
              </a:cxn>
              <a:cxn ang="0">
                <a:pos x="9" y="27"/>
              </a:cxn>
              <a:cxn ang="0">
                <a:pos x="9" y="30"/>
              </a:cxn>
              <a:cxn ang="0">
                <a:pos x="22" y="44"/>
              </a:cxn>
              <a:cxn ang="0">
                <a:pos x="26" y="44"/>
              </a:cxn>
              <a:cxn ang="0">
                <a:pos x="49" y="21"/>
              </a:cxn>
            </a:cxnLst>
            <a:rect l="0" t="0" r="r" b="b"/>
            <a:pathLst>
              <a:path w="58" h="58">
                <a:moveTo>
                  <a:pt x="58" y="47"/>
                </a:moveTo>
                <a:cubicBezTo>
                  <a:pt x="58" y="53"/>
                  <a:pt x="53" y="58"/>
                  <a:pt x="47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4"/>
                  <a:pt x="58" y="10"/>
                </a:cubicBezTo>
                <a:lnTo>
                  <a:pt x="58" y="47"/>
                </a:lnTo>
                <a:close/>
                <a:moveTo>
                  <a:pt x="49" y="21"/>
                </a:moveTo>
                <a:cubicBezTo>
                  <a:pt x="50" y="20"/>
                  <a:pt x="50" y="18"/>
                  <a:pt x="49" y="17"/>
                </a:cubicBezTo>
                <a:cubicBezTo>
                  <a:pt x="45" y="13"/>
                  <a:pt x="45" y="13"/>
                  <a:pt x="45" y="13"/>
                </a:cubicBezTo>
                <a:cubicBezTo>
                  <a:pt x="44" y="12"/>
                  <a:pt x="43" y="12"/>
                  <a:pt x="42" y="13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2"/>
                  <a:pt x="14" y="22"/>
                  <a:pt x="13" y="23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8"/>
                  <a:pt x="8" y="29"/>
                  <a:pt x="9" y="30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5"/>
                  <a:pt x="25" y="45"/>
                  <a:pt x="26" y="44"/>
                </a:cubicBezTo>
                <a:lnTo>
                  <a:pt x="49" y="2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39" name="Freeform 167"/>
          <p:cNvSpPr>
            <a:spLocks noEditPoints="1"/>
          </p:cNvSpPr>
          <p:nvPr/>
        </p:nvSpPr>
        <p:spPr bwMode="auto">
          <a:xfrm>
            <a:off x="3840584" y="3782384"/>
            <a:ext cx="331059" cy="333707"/>
          </a:xfrm>
          <a:custGeom>
            <a:avLst/>
            <a:gdLst/>
            <a:ahLst/>
            <a:cxnLst>
              <a:cxn ang="0">
                <a:pos x="58" y="47"/>
              </a:cxn>
              <a:cxn ang="0">
                <a:pos x="47" y="58"/>
              </a:cxn>
              <a:cxn ang="0">
                <a:pos x="11" y="58"/>
              </a:cxn>
              <a:cxn ang="0">
                <a:pos x="0" y="47"/>
              </a:cxn>
              <a:cxn ang="0">
                <a:pos x="0" y="10"/>
              </a:cxn>
              <a:cxn ang="0">
                <a:pos x="11" y="0"/>
              </a:cxn>
              <a:cxn ang="0">
                <a:pos x="47" y="0"/>
              </a:cxn>
              <a:cxn ang="0">
                <a:pos x="58" y="10"/>
              </a:cxn>
              <a:cxn ang="0">
                <a:pos x="58" y="47"/>
              </a:cxn>
              <a:cxn ang="0">
                <a:pos x="49" y="21"/>
              </a:cxn>
              <a:cxn ang="0">
                <a:pos x="49" y="17"/>
              </a:cxn>
              <a:cxn ang="0">
                <a:pos x="45" y="13"/>
              </a:cxn>
              <a:cxn ang="0">
                <a:pos x="42" y="13"/>
              </a:cxn>
              <a:cxn ang="0">
                <a:pos x="24" y="31"/>
              </a:cxn>
              <a:cxn ang="0">
                <a:pos x="16" y="23"/>
              </a:cxn>
              <a:cxn ang="0">
                <a:pos x="13" y="23"/>
              </a:cxn>
              <a:cxn ang="0">
                <a:pos x="9" y="27"/>
              </a:cxn>
              <a:cxn ang="0">
                <a:pos x="9" y="30"/>
              </a:cxn>
              <a:cxn ang="0">
                <a:pos x="22" y="44"/>
              </a:cxn>
              <a:cxn ang="0">
                <a:pos x="26" y="44"/>
              </a:cxn>
              <a:cxn ang="0">
                <a:pos x="49" y="21"/>
              </a:cxn>
            </a:cxnLst>
            <a:rect l="0" t="0" r="r" b="b"/>
            <a:pathLst>
              <a:path w="58" h="58">
                <a:moveTo>
                  <a:pt x="58" y="47"/>
                </a:moveTo>
                <a:cubicBezTo>
                  <a:pt x="58" y="53"/>
                  <a:pt x="53" y="58"/>
                  <a:pt x="47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4"/>
                  <a:pt x="58" y="10"/>
                </a:cubicBezTo>
                <a:lnTo>
                  <a:pt x="58" y="47"/>
                </a:lnTo>
                <a:close/>
                <a:moveTo>
                  <a:pt x="49" y="21"/>
                </a:moveTo>
                <a:cubicBezTo>
                  <a:pt x="50" y="20"/>
                  <a:pt x="50" y="18"/>
                  <a:pt x="49" y="17"/>
                </a:cubicBezTo>
                <a:cubicBezTo>
                  <a:pt x="45" y="13"/>
                  <a:pt x="45" y="13"/>
                  <a:pt x="45" y="13"/>
                </a:cubicBezTo>
                <a:cubicBezTo>
                  <a:pt x="44" y="12"/>
                  <a:pt x="43" y="12"/>
                  <a:pt x="42" y="13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2"/>
                  <a:pt x="14" y="22"/>
                  <a:pt x="13" y="23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8"/>
                  <a:pt x="8" y="29"/>
                  <a:pt x="9" y="30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5"/>
                  <a:pt x="25" y="45"/>
                  <a:pt x="26" y="44"/>
                </a:cubicBezTo>
                <a:lnTo>
                  <a:pt x="49" y="2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40" name="Freeform 167"/>
          <p:cNvSpPr>
            <a:spLocks noEditPoints="1"/>
          </p:cNvSpPr>
          <p:nvPr/>
        </p:nvSpPr>
        <p:spPr bwMode="auto">
          <a:xfrm>
            <a:off x="7998530" y="5106943"/>
            <a:ext cx="331059" cy="333707"/>
          </a:xfrm>
          <a:custGeom>
            <a:avLst/>
            <a:gdLst/>
            <a:ahLst/>
            <a:cxnLst>
              <a:cxn ang="0">
                <a:pos x="58" y="47"/>
              </a:cxn>
              <a:cxn ang="0">
                <a:pos x="47" y="58"/>
              </a:cxn>
              <a:cxn ang="0">
                <a:pos x="11" y="58"/>
              </a:cxn>
              <a:cxn ang="0">
                <a:pos x="0" y="47"/>
              </a:cxn>
              <a:cxn ang="0">
                <a:pos x="0" y="10"/>
              </a:cxn>
              <a:cxn ang="0">
                <a:pos x="11" y="0"/>
              </a:cxn>
              <a:cxn ang="0">
                <a:pos x="47" y="0"/>
              </a:cxn>
              <a:cxn ang="0">
                <a:pos x="58" y="10"/>
              </a:cxn>
              <a:cxn ang="0">
                <a:pos x="58" y="47"/>
              </a:cxn>
              <a:cxn ang="0">
                <a:pos x="49" y="21"/>
              </a:cxn>
              <a:cxn ang="0">
                <a:pos x="49" y="17"/>
              </a:cxn>
              <a:cxn ang="0">
                <a:pos x="45" y="13"/>
              </a:cxn>
              <a:cxn ang="0">
                <a:pos x="42" y="13"/>
              </a:cxn>
              <a:cxn ang="0">
                <a:pos x="24" y="31"/>
              </a:cxn>
              <a:cxn ang="0">
                <a:pos x="16" y="23"/>
              </a:cxn>
              <a:cxn ang="0">
                <a:pos x="13" y="23"/>
              </a:cxn>
              <a:cxn ang="0">
                <a:pos x="9" y="27"/>
              </a:cxn>
              <a:cxn ang="0">
                <a:pos x="9" y="30"/>
              </a:cxn>
              <a:cxn ang="0">
                <a:pos x="22" y="44"/>
              </a:cxn>
              <a:cxn ang="0">
                <a:pos x="26" y="44"/>
              </a:cxn>
              <a:cxn ang="0">
                <a:pos x="49" y="21"/>
              </a:cxn>
            </a:cxnLst>
            <a:rect l="0" t="0" r="r" b="b"/>
            <a:pathLst>
              <a:path w="58" h="58">
                <a:moveTo>
                  <a:pt x="58" y="47"/>
                </a:moveTo>
                <a:cubicBezTo>
                  <a:pt x="58" y="53"/>
                  <a:pt x="53" y="58"/>
                  <a:pt x="47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4"/>
                  <a:pt x="58" y="10"/>
                </a:cubicBezTo>
                <a:lnTo>
                  <a:pt x="58" y="47"/>
                </a:lnTo>
                <a:close/>
                <a:moveTo>
                  <a:pt x="49" y="21"/>
                </a:moveTo>
                <a:cubicBezTo>
                  <a:pt x="50" y="20"/>
                  <a:pt x="50" y="18"/>
                  <a:pt x="49" y="17"/>
                </a:cubicBezTo>
                <a:cubicBezTo>
                  <a:pt x="45" y="13"/>
                  <a:pt x="45" y="13"/>
                  <a:pt x="45" y="13"/>
                </a:cubicBezTo>
                <a:cubicBezTo>
                  <a:pt x="44" y="12"/>
                  <a:pt x="43" y="12"/>
                  <a:pt x="42" y="13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2"/>
                  <a:pt x="14" y="22"/>
                  <a:pt x="13" y="23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8"/>
                  <a:pt x="8" y="29"/>
                  <a:pt x="9" y="30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5"/>
                  <a:pt x="25" y="45"/>
                  <a:pt x="26" y="44"/>
                </a:cubicBezTo>
                <a:lnTo>
                  <a:pt x="49" y="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41" name="Freeform 167"/>
          <p:cNvSpPr>
            <a:spLocks noEditPoints="1"/>
          </p:cNvSpPr>
          <p:nvPr/>
        </p:nvSpPr>
        <p:spPr bwMode="auto">
          <a:xfrm>
            <a:off x="3840584" y="5106943"/>
            <a:ext cx="331059" cy="333707"/>
          </a:xfrm>
          <a:custGeom>
            <a:avLst/>
            <a:gdLst/>
            <a:ahLst/>
            <a:cxnLst>
              <a:cxn ang="0">
                <a:pos x="58" y="47"/>
              </a:cxn>
              <a:cxn ang="0">
                <a:pos x="47" y="58"/>
              </a:cxn>
              <a:cxn ang="0">
                <a:pos x="11" y="58"/>
              </a:cxn>
              <a:cxn ang="0">
                <a:pos x="0" y="47"/>
              </a:cxn>
              <a:cxn ang="0">
                <a:pos x="0" y="10"/>
              </a:cxn>
              <a:cxn ang="0">
                <a:pos x="11" y="0"/>
              </a:cxn>
              <a:cxn ang="0">
                <a:pos x="47" y="0"/>
              </a:cxn>
              <a:cxn ang="0">
                <a:pos x="58" y="10"/>
              </a:cxn>
              <a:cxn ang="0">
                <a:pos x="58" y="47"/>
              </a:cxn>
              <a:cxn ang="0">
                <a:pos x="49" y="21"/>
              </a:cxn>
              <a:cxn ang="0">
                <a:pos x="49" y="17"/>
              </a:cxn>
              <a:cxn ang="0">
                <a:pos x="45" y="13"/>
              </a:cxn>
              <a:cxn ang="0">
                <a:pos x="42" y="13"/>
              </a:cxn>
              <a:cxn ang="0">
                <a:pos x="24" y="31"/>
              </a:cxn>
              <a:cxn ang="0">
                <a:pos x="16" y="23"/>
              </a:cxn>
              <a:cxn ang="0">
                <a:pos x="13" y="23"/>
              </a:cxn>
              <a:cxn ang="0">
                <a:pos x="9" y="27"/>
              </a:cxn>
              <a:cxn ang="0">
                <a:pos x="9" y="30"/>
              </a:cxn>
              <a:cxn ang="0">
                <a:pos x="22" y="44"/>
              </a:cxn>
              <a:cxn ang="0">
                <a:pos x="26" y="44"/>
              </a:cxn>
              <a:cxn ang="0">
                <a:pos x="49" y="21"/>
              </a:cxn>
            </a:cxnLst>
            <a:rect l="0" t="0" r="r" b="b"/>
            <a:pathLst>
              <a:path w="58" h="58">
                <a:moveTo>
                  <a:pt x="58" y="47"/>
                </a:moveTo>
                <a:cubicBezTo>
                  <a:pt x="58" y="53"/>
                  <a:pt x="53" y="58"/>
                  <a:pt x="47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4"/>
                  <a:pt x="58" y="10"/>
                </a:cubicBezTo>
                <a:lnTo>
                  <a:pt x="58" y="47"/>
                </a:lnTo>
                <a:close/>
                <a:moveTo>
                  <a:pt x="49" y="21"/>
                </a:moveTo>
                <a:cubicBezTo>
                  <a:pt x="50" y="20"/>
                  <a:pt x="50" y="18"/>
                  <a:pt x="49" y="17"/>
                </a:cubicBezTo>
                <a:cubicBezTo>
                  <a:pt x="45" y="13"/>
                  <a:pt x="45" y="13"/>
                  <a:pt x="45" y="13"/>
                </a:cubicBezTo>
                <a:cubicBezTo>
                  <a:pt x="44" y="12"/>
                  <a:pt x="43" y="12"/>
                  <a:pt x="42" y="13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2"/>
                  <a:pt x="14" y="22"/>
                  <a:pt x="13" y="23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8"/>
                  <a:pt x="8" y="29"/>
                  <a:pt x="9" y="30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5"/>
                  <a:pt x="25" y="45"/>
                  <a:pt x="26" y="44"/>
                </a:cubicBezTo>
                <a:lnTo>
                  <a:pt x="49" y="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42" name="TextBox 13"/>
          <p:cNvSpPr txBox="1"/>
          <p:nvPr/>
        </p:nvSpPr>
        <p:spPr>
          <a:xfrm>
            <a:off x="1318317" y="3789666"/>
            <a:ext cx="2338080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r" defTabSz="12168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单击编辑标题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3" name="TextBox 13"/>
          <p:cNvSpPr txBox="1"/>
          <p:nvPr/>
        </p:nvSpPr>
        <p:spPr>
          <a:xfrm>
            <a:off x="1322398" y="4075571"/>
            <a:ext cx="2333999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r" defTabSz="12168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单击此处可编辑内容，根据您的需要自由拉伸文本框大小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4" name="TextBox 13"/>
          <p:cNvSpPr txBox="1"/>
          <p:nvPr/>
        </p:nvSpPr>
        <p:spPr>
          <a:xfrm>
            <a:off x="1318317" y="5080711"/>
            <a:ext cx="2338080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r" defTabSz="12168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单击编辑标题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5" name="TextBox 13"/>
          <p:cNvSpPr txBox="1"/>
          <p:nvPr/>
        </p:nvSpPr>
        <p:spPr>
          <a:xfrm>
            <a:off x="1322398" y="5366616"/>
            <a:ext cx="2333999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r" defTabSz="12168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单击此处可编辑内容，根据您的需要自由拉伸文本框大小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6" name="TextBox 13"/>
          <p:cNvSpPr txBox="1"/>
          <p:nvPr/>
        </p:nvSpPr>
        <p:spPr>
          <a:xfrm>
            <a:off x="1318317" y="2421817"/>
            <a:ext cx="2338080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r" defTabSz="12168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单击编辑标题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7" name="TextBox 13"/>
          <p:cNvSpPr txBox="1"/>
          <p:nvPr/>
        </p:nvSpPr>
        <p:spPr>
          <a:xfrm>
            <a:off x="1322398" y="2707722"/>
            <a:ext cx="2333999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r" defTabSz="12168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单击此处可编辑内容，根据您的需要自由拉伸文本框大小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8" name="TextBox 13"/>
          <p:cNvSpPr txBox="1"/>
          <p:nvPr/>
        </p:nvSpPr>
        <p:spPr>
          <a:xfrm>
            <a:off x="8489234" y="3775330"/>
            <a:ext cx="2338080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单击编辑标题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9" name="TextBox 13"/>
          <p:cNvSpPr txBox="1"/>
          <p:nvPr/>
        </p:nvSpPr>
        <p:spPr>
          <a:xfrm>
            <a:off x="8493315" y="4061235"/>
            <a:ext cx="2333999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单击此处可编辑内容，根据您的需要自由拉伸文本框大小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50" name="TextBox 13"/>
          <p:cNvSpPr txBox="1"/>
          <p:nvPr/>
        </p:nvSpPr>
        <p:spPr>
          <a:xfrm>
            <a:off x="8489234" y="5066375"/>
            <a:ext cx="2338080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单击编辑标题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51" name="TextBox 13"/>
          <p:cNvSpPr txBox="1"/>
          <p:nvPr/>
        </p:nvSpPr>
        <p:spPr>
          <a:xfrm>
            <a:off x="8493315" y="5352280"/>
            <a:ext cx="2333999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单击此处可编辑内容，根据您的需要自由拉伸文本框大小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52" name="TextBox 13"/>
          <p:cNvSpPr txBox="1"/>
          <p:nvPr/>
        </p:nvSpPr>
        <p:spPr>
          <a:xfrm>
            <a:off x="8489234" y="2407481"/>
            <a:ext cx="2338080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单击编辑标题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53" name="TextBox 13"/>
          <p:cNvSpPr txBox="1"/>
          <p:nvPr/>
        </p:nvSpPr>
        <p:spPr>
          <a:xfrm>
            <a:off x="8493315" y="2693386"/>
            <a:ext cx="2333999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单击此处可编辑内容，根据您的需要自由拉伸文本框大小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755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20589236" flipH="1">
            <a:off x="7276844" y="1471933"/>
            <a:ext cx="2932279" cy="3983344"/>
            <a:chOff x="3814565" y="2267667"/>
            <a:chExt cx="2113384" cy="2870919"/>
          </a:xfrm>
        </p:grpSpPr>
        <p:sp>
          <p:nvSpPr>
            <p:cNvPr id="3" name="Freeform 5"/>
            <p:cNvSpPr>
              <a:spLocks/>
            </p:cNvSpPr>
            <p:nvPr/>
          </p:nvSpPr>
          <p:spPr bwMode="auto">
            <a:xfrm rot="10324373">
              <a:off x="3816574" y="2538261"/>
              <a:ext cx="2111375" cy="2600325"/>
            </a:xfrm>
            <a:custGeom>
              <a:avLst/>
              <a:gdLst>
                <a:gd name="T0" fmla="*/ 559 w 560"/>
                <a:gd name="T1" fmla="*/ 75 h 691"/>
                <a:gd name="T2" fmla="*/ 541 w 560"/>
                <a:gd name="T3" fmla="*/ 53 h 691"/>
                <a:gd name="T4" fmla="*/ 92 w 560"/>
                <a:gd name="T5" fmla="*/ 1 h 691"/>
                <a:gd name="T6" fmla="*/ 70 w 560"/>
                <a:gd name="T7" fmla="*/ 19 h 691"/>
                <a:gd name="T8" fmla="*/ 1 w 560"/>
                <a:gd name="T9" fmla="*/ 616 h 691"/>
                <a:gd name="T10" fmla="*/ 19 w 560"/>
                <a:gd name="T11" fmla="*/ 638 h 691"/>
                <a:gd name="T12" fmla="*/ 468 w 560"/>
                <a:gd name="T13" fmla="*/ 690 h 691"/>
                <a:gd name="T14" fmla="*/ 490 w 560"/>
                <a:gd name="T15" fmla="*/ 672 h 691"/>
                <a:gd name="T16" fmla="*/ 559 w 560"/>
                <a:gd name="T17" fmla="*/ 75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0" h="691">
                  <a:moveTo>
                    <a:pt x="559" y="75"/>
                  </a:moveTo>
                  <a:cubicBezTo>
                    <a:pt x="560" y="64"/>
                    <a:pt x="552" y="54"/>
                    <a:pt x="541" y="53"/>
                  </a:cubicBezTo>
                  <a:cubicBezTo>
                    <a:pt x="92" y="1"/>
                    <a:pt x="92" y="1"/>
                    <a:pt x="92" y="1"/>
                  </a:cubicBezTo>
                  <a:cubicBezTo>
                    <a:pt x="81" y="0"/>
                    <a:pt x="71" y="8"/>
                    <a:pt x="70" y="19"/>
                  </a:cubicBezTo>
                  <a:cubicBezTo>
                    <a:pt x="1" y="616"/>
                    <a:pt x="1" y="616"/>
                    <a:pt x="1" y="616"/>
                  </a:cubicBezTo>
                  <a:cubicBezTo>
                    <a:pt x="0" y="627"/>
                    <a:pt x="8" y="637"/>
                    <a:pt x="19" y="638"/>
                  </a:cubicBezTo>
                  <a:cubicBezTo>
                    <a:pt x="468" y="690"/>
                    <a:pt x="468" y="690"/>
                    <a:pt x="468" y="690"/>
                  </a:cubicBezTo>
                  <a:cubicBezTo>
                    <a:pt x="479" y="691"/>
                    <a:pt x="489" y="683"/>
                    <a:pt x="490" y="672"/>
                  </a:cubicBezTo>
                  <a:lnTo>
                    <a:pt x="559" y="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 rot="10324373">
              <a:off x="3814565" y="2499970"/>
              <a:ext cx="2112963" cy="2601913"/>
            </a:xfrm>
            <a:custGeom>
              <a:avLst/>
              <a:gdLst>
                <a:gd name="T0" fmla="*/ 558 w 560"/>
                <a:gd name="T1" fmla="*/ 75 h 691"/>
                <a:gd name="T2" fmla="*/ 541 w 560"/>
                <a:gd name="T3" fmla="*/ 53 h 691"/>
                <a:gd name="T4" fmla="*/ 92 w 560"/>
                <a:gd name="T5" fmla="*/ 1 h 691"/>
                <a:gd name="T6" fmla="*/ 70 w 560"/>
                <a:gd name="T7" fmla="*/ 19 h 691"/>
                <a:gd name="T8" fmla="*/ 1 w 560"/>
                <a:gd name="T9" fmla="*/ 616 h 691"/>
                <a:gd name="T10" fmla="*/ 19 w 560"/>
                <a:gd name="T11" fmla="*/ 638 h 691"/>
                <a:gd name="T12" fmla="*/ 468 w 560"/>
                <a:gd name="T13" fmla="*/ 690 h 691"/>
                <a:gd name="T14" fmla="*/ 490 w 560"/>
                <a:gd name="T15" fmla="*/ 672 h 691"/>
                <a:gd name="T16" fmla="*/ 558 w 560"/>
                <a:gd name="T17" fmla="*/ 75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0" h="691">
                  <a:moveTo>
                    <a:pt x="558" y="75"/>
                  </a:moveTo>
                  <a:cubicBezTo>
                    <a:pt x="560" y="64"/>
                    <a:pt x="552" y="54"/>
                    <a:pt x="541" y="53"/>
                  </a:cubicBezTo>
                  <a:cubicBezTo>
                    <a:pt x="92" y="1"/>
                    <a:pt x="92" y="1"/>
                    <a:pt x="92" y="1"/>
                  </a:cubicBezTo>
                  <a:cubicBezTo>
                    <a:pt x="81" y="0"/>
                    <a:pt x="71" y="8"/>
                    <a:pt x="70" y="19"/>
                  </a:cubicBezTo>
                  <a:cubicBezTo>
                    <a:pt x="1" y="616"/>
                    <a:pt x="1" y="616"/>
                    <a:pt x="1" y="616"/>
                  </a:cubicBezTo>
                  <a:cubicBezTo>
                    <a:pt x="0" y="627"/>
                    <a:pt x="8" y="637"/>
                    <a:pt x="19" y="638"/>
                  </a:cubicBezTo>
                  <a:cubicBezTo>
                    <a:pt x="468" y="690"/>
                    <a:pt x="468" y="690"/>
                    <a:pt x="468" y="690"/>
                  </a:cubicBezTo>
                  <a:cubicBezTo>
                    <a:pt x="478" y="691"/>
                    <a:pt x="488" y="683"/>
                    <a:pt x="490" y="672"/>
                  </a:cubicBezTo>
                  <a:lnTo>
                    <a:pt x="558" y="7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 rot="10324373">
              <a:off x="3970954" y="2726248"/>
              <a:ext cx="1693863" cy="2122488"/>
            </a:xfrm>
            <a:custGeom>
              <a:avLst/>
              <a:gdLst>
                <a:gd name="T0" fmla="*/ 1067 w 1067"/>
                <a:gd name="T1" fmla="*/ 78 h 1337"/>
                <a:gd name="T2" fmla="*/ 136 w 1067"/>
                <a:gd name="T3" fmla="*/ 0 h 1337"/>
                <a:gd name="T4" fmla="*/ 0 w 1067"/>
                <a:gd name="T5" fmla="*/ 1235 h 1337"/>
                <a:gd name="T6" fmla="*/ 875 w 1067"/>
                <a:gd name="T7" fmla="*/ 1337 h 1337"/>
                <a:gd name="T8" fmla="*/ 1067 w 1067"/>
                <a:gd name="T9" fmla="*/ 78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7" h="1337">
                  <a:moveTo>
                    <a:pt x="1067" y="78"/>
                  </a:moveTo>
                  <a:lnTo>
                    <a:pt x="136" y="0"/>
                  </a:lnTo>
                  <a:lnTo>
                    <a:pt x="0" y="1235"/>
                  </a:lnTo>
                  <a:lnTo>
                    <a:pt x="875" y="1337"/>
                  </a:lnTo>
                  <a:lnTo>
                    <a:pt x="1067" y="7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 rot="10324373">
              <a:off x="4017421" y="2678674"/>
              <a:ext cx="1689100" cy="2171700"/>
            </a:xfrm>
            <a:custGeom>
              <a:avLst/>
              <a:gdLst>
                <a:gd name="T0" fmla="*/ 1064 w 1064"/>
                <a:gd name="T1" fmla="*/ 107 h 1368"/>
                <a:gd name="T2" fmla="*/ 147 w 1064"/>
                <a:gd name="T3" fmla="*/ 0 h 1368"/>
                <a:gd name="T4" fmla="*/ 0 w 1064"/>
                <a:gd name="T5" fmla="*/ 1264 h 1368"/>
                <a:gd name="T6" fmla="*/ 919 w 1064"/>
                <a:gd name="T7" fmla="*/ 1368 h 1368"/>
                <a:gd name="T8" fmla="*/ 1064 w 1064"/>
                <a:gd name="T9" fmla="*/ 107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4" h="1368">
                  <a:moveTo>
                    <a:pt x="1064" y="107"/>
                  </a:moveTo>
                  <a:lnTo>
                    <a:pt x="147" y="0"/>
                  </a:lnTo>
                  <a:lnTo>
                    <a:pt x="0" y="1264"/>
                  </a:lnTo>
                  <a:lnTo>
                    <a:pt x="919" y="1368"/>
                  </a:lnTo>
                  <a:lnTo>
                    <a:pt x="1064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Freeform 9"/>
            <p:cNvSpPr>
              <a:spLocks noEditPoints="1"/>
            </p:cNvSpPr>
            <p:nvPr/>
          </p:nvSpPr>
          <p:spPr bwMode="auto">
            <a:xfrm rot="10324373">
              <a:off x="4691713" y="2267667"/>
              <a:ext cx="271463" cy="368300"/>
            </a:xfrm>
            <a:custGeom>
              <a:avLst/>
              <a:gdLst>
                <a:gd name="T0" fmla="*/ 72 w 72"/>
                <a:gd name="T1" fmla="*/ 7 h 98"/>
                <a:gd name="T2" fmla="*/ 65 w 72"/>
                <a:gd name="T3" fmla="*/ 68 h 98"/>
                <a:gd name="T4" fmla="*/ 30 w 72"/>
                <a:gd name="T5" fmla="*/ 96 h 98"/>
                <a:gd name="T6" fmla="*/ 2 w 72"/>
                <a:gd name="T7" fmla="*/ 61 h 98"/>
                <a:gd name="T8" fmla="*/ 9 w 72"/>
                <a:gd name="T9" fmla="*/ 0 h 98"/>
                <a:gd name="T10" fmla="*/ 72 w 72"/>
                <a:gd name="T11" fmla="*/ 7 h 98"/>
                <a:gd name="T12" fmla="*/ 32 w 72"/>
                <a:gd name="T13" fmla="*/ 80 h 98"/>
                <a:gd name="T14" fmla="*/ 53 w 72"/>
                <a:gd name="T15" fmla="*/ 63 h 98"/>
                <a:gd name="T16" fmla="*/ 36 w 72"/>
                <a:gd name="T17" fmla="*/ 41 h 98"/>
                <a:gd name="T18" fmla="*/ 15 w 72"/>
                <a:gd name="T19" fmla="*/ 58 h 98"/>
                <a:gd name="T20" fmla="*/ 32 w 72"/>
                <a:gd name="T21" fmla="*/ 8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98">
                  <a:moveTo>
                    <a:pt x="72" y="7"/>
                  </a:moveTo>
                  <a:cubicBezTo>
                    <a:pt x="65" y="68"/>
                    <a:pt x="65" y="68"/>
                    <a:pt x="65" y="68"/>
                  </a:cubicBezTo>
                  <a:cubicBezTo>
                    <a:pt x="63" y="86"/>
                    <a:pt x="47" y="98"/>
                    <a:pt x="30" y="96"/>
                  </a:cubicBezTo>
                  <a:cubicBezTo>
                    <a:pt x="13" y="94"/>
                    <a:pt x="0" y="78"/>
                    <a:pt x="2" y="61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72" y="7"/>
                  </a:lnTo>
                  <a:close/>
                  <a:moveTo>
                    <a:pt x="32" y="80"/>
                  </a:moveTo>
                  <a:cubicBezTo>
                    <a:pt x="42" y="81"/>
                    <a:pt x="52" y="73"/>
                    <a:pt x="53" y="63"/>
                  </a:cubicBezTo>
                  <a:cubicBezTo>
                    <a:pt x="55" y="52"/>
                    <a:pt x="47" y="43"/>
                    <a:pt x="36" y="41"/>
                  </a:cubicBezTo>
                  <a:cubicBezTo>
                    <a:pt x="26" y="40"/>
                    <a:pt x="16" y="48"/>
                    <a:pt x="15" y="58"/>
                  </a:cubicBezTo>
                  <a:cubicBezTo>
                    <a:pt x="14" y="69"/>
                    <a:pt x="21" y="78"/>
                    <a:pt x="32" y="80"/>
                  </a:cubicBezTo>
                  <a:close/>
                </a:path>
              </a:pathLst>
            </a:custGeom>
            <a:solidFill>
              <a:schemeClr val="accent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 rot="10324373">
              <a:off x="4320153" y="2518072"/>
              <a:ext cx="1009650" cy="373063"/>
            </a:xfrm>
            <a:custGeom>
              <a:avLst/>
              <a:gdLst>
                <a:gd name="T0" fmla="*/ 268 w 268"/>
                <a:gd name="T1" fmla="*/ 30 h 99"/>
                <a:gd name="T2" fmla="*/ 267 w 268"/>
                <a:gd name="T3" fmla="*/ 40 h 99"/>
                <a:gd name="T4" fmla="*/ 197 w 268"/>
                <a:gd name="T5" fmla="*/ 95 h 99"/>
                <a:gd name="T6" fmla="*/ 59 w 268"/>
                <a:gd name="T7" fmla="*/ 79 h 99"/>
                <a:gd name="T8" fmla="*/ 4 w 268"/>
                <a:gd name="T9" fmla="*/ 9 h 99"/>
                <a:gd name="T10" fmla="*/ 5 w 268"/>
                <a:gd name="T11" fmla="*/ 0 h 99"/>
                <a:gd name="T12" fmla="*/ 268 w 268"/>
                <a:gd name="T13" fmla="*/ 3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99">
                  <a:moveTo>
                    <a:pt x="268" y="30"/>
                  </a:moveTo>
                  <a:cubicBezTo>
                    <a:pt x="267" y="40"/>
                    <a:pt x="267" y="40"/>
                    <a:pt x="267" y="40"/>
                  </a:cubicBezTo>
                  <a:cubicBezTo>
                    <a:pt x="263" y="74"/>
                    <a:pt x="231" y="99"/>
                    <a:pt x="197" y="95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24" y="75"/>
                    <a:pt x="0" y="44"/>
                    <a:pt x="4" y="9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268" y="30"/>
                  </a:lnTo>
                  <a:close/>
                </a:path>
              </a:pathLst>
            </a:custGeom>
            <a:solidFill>
              <a:srgbClr val="021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 rot="10324373">
              <a:off x="4318129" y="2481150"/>
              <a:ext cx="1014413" cy="371475"/>
            </a:xfrm>
            <a:custGeom>
              <a:avLst/>
              <a:gdLst>
                <a:gd name="T0" fmla="*/ 269 w 269"/>
                <a:gd name="T1" fmla="*/ 31 h 99"/>
                <a:gd name="T2" fmla="*/ 268 w 269"/>
                <a:gd name="T3" fmla="*/ 40 h 99"/>
                <a:gd name="T4" fmla="*/ 198 w 269"/>
                <a:gd name="T5" fmla="*/ 95 h 99"/>
                <a:gd name="T6" fmla="*/ 60 w 269"/>
                <a:gd name="T7" fmla="*/ 80 h 99"/>
                <a:gd name="T8" fmla="*/ 4 w 269"/>
                <a:gd name="T9" fmla="*/ 10 h 99"/>
                <a:gd name="T10" fmla="*/ 6 w 269"/>
                <a:gd name="T11" fmla="*/ 0 h 99"/>
                <a:gd name="T12" fmla="*/ 269 w 269"/>
                <a:gd name="T13" fmla="*/ 3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9" h="99">
                  <a:moveTo>
                    <a:pt x="269" y="31"/>
                  </a:moveTo>
                  <a:cubicBezTo>
                    <a:pt x="268" y="40"/>
                    <a:pt x="268" y="40"/>
                    <a:pt x="268" y="40"/>
                  </a:cubicBezTo>
                  <a:cubicBezTo>
                    <a:pt x="264" y="75"/>
                    <a:pt x="232" y="99"/>
                    <a:pt x="198" y="95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25" y="76"/>
                    <a:pt x="0" y="44"/>
                    <a:pt x="4" y="1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269" y="31"/>
                  </a:lnTo>
                  <a:close/>
                </a:path>
              </a:pathLst>
            </a:custGeom>
            <a:solidFill>
              <a:schemeClr val="accent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 rot="10324373">
              <a:off x="4207367" y="3150544"/>
              <a:ext cx="344488" cy="342900"/>
            </a:xfrm>
            <a:custGeom>
              <a:avLst/>
              <a:gdLst>
                <a:gd name="T0" fmla="*/ 88 w 91"/>
                <a:gd name="T1" fmla="*/ 50 h 91"/>
                <a:gd name="T2" fmla="*/ 51 w 91"/>
                <a:gd name="T3" fmla="*/ 3 h 91"/>
                <a:gd name="T4" fmla="*/ 3 w 91"/>
                <a:gd name="T5" fmla="*/ 40 h 91"/>
                <a:gd name="T6" fmla="*/ 41 w 91"/>
                <a:gd name="T7" fmla="*/ 88 h 91"/>
                <a:gd name="T8" fmla="*/ 88 w 91"/>
                <a:gd name="T9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1">
                  <a:moveTo>
                    <a:pt x="88" y="50"/>
                  </a:moveTo>
                  <a:cubicBezTo>
                    <a:pt x="91" y="27"/>
                    <a:pt x="74" y="5"/>
                    <a:pt x="51" y="3"/>
                  </a:cubicBezTo>
                  <a:cubicBezTo>
                    <a:pt x="27" y="0"/>
                    <a:pt x="6" y="17"/>
                    <a:pt x="3" y="40"/>
                  </a:cubicBezTo>
                  <a:cubicBezTo>
                    <a:pt x="0" y="64"/>
                    <a:pt x="17" y="85"/>
                    <a:pt x="41" y="88"/>
                  </a:cubicBezTo>
                  <a:cubicBezTo>
                    <a:pt x="64" y="91"/>
                    <a:pt x="86" y="74"/>
                    <a:pt x="88" y="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 rot="10324373">
              <a:off x="4263437" y="3241106"/>
              <a:ext cx="233363" cy="192088"/>
            </a:xfrm>
            <a:custGeom>
              <a:avLst/>
              <a:gdLst>
                <a:gd name="T0" fmla="*/ 30 w 62"/>
                <a:gd name="T1" fmla="*/ 0 h 51"/>
                <a:gd name="T2" fmla="*/ 25 w 62"/>
                <a:gd name="T3" fmla="*/ 2 h 51"/>
                <a:gd name="T4" fmla="*/ 5 w 62"/>
                <a:gd name="T5" fmla="*/ 15 h 51"/>
                <a:gd name="T6" fmla="*/ 3 w 62"/>
                <a:gd name="T7" fmla="*/ 28 h 51"/>
                <a:gd name="T8" fmla="*/ 15 w 62"/>
                <a:gd name="T9" fmla="*/ 30 h 51"/>
                <a:gd name="T10" fmla="*/ 27 w 62"/>
                <a:gd name="T11" fmla="*/ 21 h 51"/>
                <a:gd name="T12" fmla="*/ 45 w 62"/>
                <a:gd name="T13" fmla="*/ 46 h 51"/>
                <a:gd name="T14" fmla="*/ 58 w 62"/>
                <a:gd name="T15" fmla="*/ 48 h 51"/>
                <a:gd name="T16" fmla="*/ 60 w 62"/>
                <a:gd name="T17" fmla="*/ 36 h 51"/>
                <a:gd name="T18" fmla="*/ 37 w 62"/>
                <a:gd name="T19" fmla="*/ 4 h 51"/>
                <a:gd name="T20" fmla="*/ 30 w 62"/>
                <a:gd name="T2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51">
                  <a:moveTo>
                    <a:pt x="30" y="0"/>
                  </a:moveTo>
                  <a:cubicBezTo>
                    <a:pt x="28" y="0"/>
                    <a:pt x="26" y="1"/>
                    <a:pt x="25" y="2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" y="18"/>
                    <a:pt x="0" y="24"/>
                    <a:pt x="3" y="28"/>
                  </a:cubicBezTo>
                  <a:cubicBezTo>
                    <a:pt x="6" y="32"/>
                    <a:pt x="11" y="32"/>
                    <a:pt x="15" y="30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48" y="50"/>
                    <a:pt x="54" y="51"/>
                    <a:pt x="58" y="48"/>
                  </a:cubicBezTo>
                  <a:cubicBezTo>
                    <a:pt x="62" y="45"/>
                    <a:pt x="62" y="40"/>
                    <a:pt x="60" y="36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5" y="2"/>
                    <a:pt x="33" y="1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 rot="10324373">
              <a:off x="4219543" y="3620385"/>
              <a:ext cx="339725" cy="338138"/>
            </a:xfrm>
            <a:custGeom>
              <a:avLst/>
              <a:gdLst>
                <a:gd name="T0" fmla="*/ 88 w 90"/>
                <a:gd name="T1" fmla="*/ 50 h 90"/>
                <a:gd name="T2" fmla="*/ 50 w 90"/>
                <a:gd name="T3" fmla="*/ 2 h 90"/>
                <a:gd name="T4" fmla="*/ 2 w 90"/>
                <a:gd name="T5" fmla="*/ 40 h 90"/>
                <a:gd name="T6" fmla="*/ 40 w 90"/>
                <a:gd name="T7" fmla="*/ 88 h 90"/>
                <a:gd name="T8" fmla="*/ 88 w 90"/>
                <a:gd name="T9" fmla="*/ 5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0">
                  <a:moveTo>
                    <a:pt x="88" y="50"/>
                  </a:moveTo>
                  <a:cubicBezTo>
                    <a:pt x="90" y="26"/>
                    <a:pt x="73" y="5"/>
                    <a:pt x="50" y="2"/>
                  </a:cubicBezTo>
                  <a:cubicBezTo>
                    <a:pt x="26" y="0"/>
                    <a:pt x="5" y="17"/>
                    <a:pt x="2" y="40"/>
                  </a:cubicBezTo>
                  <a:cubicBezTo>
                    <a:pt x="0" y="64"/>
                    <a:pt x="16" y="85"/>
                    <a:pt x="40" y="88"/>
                  </a:cubicBezTo>
                  <a:cubicBezTo>
                    <a:pt x="64" y="90"/>
                    <a:pt x="85" y="73"/>
                    <a:pt x="88" y="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 rot="10324373">
              <a:off x="4270654" y="3708116"/>
              <a:ext cx="233363" cy="190500"/>
            </a:xfrm>
            <a:custGeom>
              <a:avLst/>
              <a:gdLst>
                <a:gd name="T0" fmla="*/ 30 w 62"/>
                <a:gd name="T1" fmla="*/ 0 h 51"/>
                <a:gd name="T2" fmla="*/ 24 w 62"/>
                <a:gd name="T3" fmla="*/ 2 h 51"/>
                <a:gd name="T4" fmla="*/ 5 w 62"/>
                <a:gd name="T5" fmla="*/ 15 h 51"/>
                <a:gd name="T6" fmla="*/ 2 w 62"/>
                <a:gd name="T7" fmla="*/ 27 h 51"/>
                <a:gd name="T8" fmla="*/ 15 w 62"/>
                <a:gd name="T9" fmla="*/ 30 h 51"/>
                <a:gd name="T10" fmla="*/ 27 w 62"/>
                <a:gd name="T11" fmla="*/ 21 h 51"/>
                <a:gd name="T12" fmla="*/ 45 w 62"/>
                <a:gd name="T13" fmla="*/ 46 h 51"/>
                <a:gd name="T14" fmla="*/ 57 w 62"/>
                <a:gd name="T15" fmla="*/ 48 h 51"/>
                <a:gd name="T16" fmla="*/ 59 w 62"/>
                <a:gd name="T17" fmla="*/ 36 h 51"/>
                <a:gd name="T18" fmla="*/ 36 w 62"/>
                <a:gd name="T19" fmla="*/ 4 h 51"/>
                <a:gd name="T20" fmla="*/ 30 w 62"/>
                <a:gd name="T2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51">
                  <a:moveTo>
                    <a:pt x="30" y="0"/>
                  </a:moveTo>
                  <a:cubicBezTo>
                    <a:pt x="28" y="0"/>
                    <a:pt x="26" y="1"/>
                    <a:pt x="24" y="2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" y="18"/>
                    <a:pt x="0" y="23"/>
                    <a:pt x="2" y="27"/>
                  </a:cubicBezTo>
                  <a:cubicBezTo>
                    <a:pt x="5" y="31"/>
                    <a:pt x="11" y="32"/>
                    <a:pt x="15" y="30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47" y="50"/>
                    <a:pt x="53" y="51"/>
                    <a:pt x="57" y="48"/>
                  </a:cubicBezTo>
                  <a:cubicBezTo>
                    <a:pt x="61" y="45"/>
                    <a:pt x="62" y="40"/>
                    <a:pt x="59" y="36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4" y="2"/>
                    <a:pt x="32" y="1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 rot="10324373">
              <a:off x="4231586" y="4086730"/>
              <a:ext cx="339725" cy="338138"/>
            </a:xfrm>
            <a:custGeom>
              <a:avLst/>
              <a:gdLst>
                <a:gd name="T0" fmla="*/ 88 w 90"/>
                <a:gd name="T1" fmla="*/ 50 h 90"/>
                <a:gd name="T2" fmla="*/ 50 w 90"/>
                <a:gd name="T3" fmla="*/ 2 h 90"/>
                <a:gd name="T4" fmla="*/ 3 w 90"/>
                <a:gd name="T5" fmla="*/ 40 h 90"/>
                <a:gd name="T6" fmla="*/ 40 w 90"/>
                <a:gd name="T7" fmla="*/ 87 h 90"/>
                <a:gd name="T8" fmla="*/ 88 w 90"/>
                <a:gd name="T9" fmla="*/ 5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0">
                  <a:moveTo>
                    <a:pt x="88" y="50"/>
                  </a:moveTo>
                  <a:cubicBezTo>
                    <a:pt x="90" y="26"/>
                    <a:pt x="74" y="5"/>
                    <a:pt x="50" y="2"/>
                  </a:cubicBezTo>
                  <a:cubicBezTo>
                    <a:pt x="26" y="0"/>
                    <a:pt x="5" y="16"/>
                    <a:pt x="3" y="40"/>
                  </a:cubicBezTo>
                  <a:cubicBezTo>
                    <a:pt x="0" y="63"/>
                    <a:pt x="17" y="85"/>
                    <a:pt x="40" y="87"/>
                  </a:cubicBezTo>
                  <a:cubicBezTo>
                    <a:pt x="64" y="90"/>
                    <a:pt x="85" y="73"/>
                    <a:pt x="88" y="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 rot="10324373">
              <a:off x="4282588" y="4172881"/>
              <a:ext cx="233363" cy="192088"/>
            </a:xfrm>
            <a:custGeom>
              <a:avLst/>
              <a:gdLst>
                <a:gd name="T0" fmla="*/ 30 w 62"/>
                <a:gd name="T1" fmla="*/ 0 h 51"/>
                <a:gd name="T2" fmla="*/ 24 w 62"/>
                <a:gd name="T3" fmla="*/ 2 h 51"/>
                <a:gd name="T4" fmla="*/ 5 w 62"/>
                <a:gd name="T5" fmla="*/ 15 h 51"/>
                <a:gd name="T6" fmla="*/ 3 w 62"/>
                <a:gd name="T7" fmla="*/ 27 h 51"/>
                <a:gd name="T8" fmla="*/ 15 w 62"/>
                <a:gd name="T9" fmla="*/ 29 h 51"/>
                <a:gd name="T10" fmla="*/ 27 w 62"/>
                <a:gd name="T11" fmla="*/ 21 h 51"/>
                <a:gd name="T12" fmla="*/ 45 w 62"/>
                <a:gd name="T13" fmla="*/ 46 h 51"/>
                <a:gd name="T14" fmla="*/ 57 w 62"/>
                <a:gd name="T15" fmla="*/ 48 h 51"/>
                <a:gd name="T16" fmla="*/ 59 w 62"/>
                <a:gd name="T17" fmla="*/ 36 h 51"/>
                <a:gd name="T18" fmla="*/ 36 w 62"/>
                <a:gd name="T19" fmla="*/ 4 h 51"/>
                <a:gd name="T20" fmla="*/ 30 w 62"/>
                <a:gd name="T2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51">
                  <a:moveTo>
                    <a:pt x="30" y="0"/>
                  </a:moveTo>
                  <a:cubicBezTo>
                    <a:pt x="28" y="0"/>
                    <a:pt x="26" y="0"/>
                    <a:pt x="24" y="2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" y="18"/>
                    <a:pt x="0" y="23"/>
                    <a:pt x="3" y="27"/>
                  </a:cubicBezTo>
                  <a:cubicBezTo>
                    <a:pt x="5" y="31"/>
                    <a:pt x="11" y="32"/>
                    <a:pt x="15" y="29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48" y="50"/>
                    <a:pt x="53" y="51"/>
                    <a:pt x="57" y="48"/>
                  </a:cubicBezTo>
                  <a:cubicBezTo>
                    <a:pt x="61" y="45"/>
                    <a:pt x="62" y="39"/>
                    <a:pt x="59" y="36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4" y="2"/>
                    <a:pt x="32" y="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 rot="10324373">
              <a:off x="4649809" y="3180467"/>
              <a:ext cx="811213" cy="136525"/>
            </a:xfrm>
            <a:custGeom>
              <a:avLst/>
              <a:gdLst>
                <a:gd name="T0" fmla="*/ 215 w 215"/>
                <a:gd name="T1" fmla="*/ 30 h 36"/>
                <a:gd name="T2" fmla="*/ 209 w 215"/>
                <a:gd name="T3" fmla="*/ 24 h 36"/>
                <a:gd name="T4" fmla="*/ 7 w 215"/>
                <a:gd name="T5" fmla="*/ 1 h 36"/>
                <a:gd name="T6" fmla="*/ 1 w 215"/>
                <a:gd name="T7" fmla="*/ 6 h 36"/>
                <a:gd name="T8" fmla="*/ 1 w 215"/>
                <a:gd name="T9" fmla="*/ 6 h 36"/>
                <a:gd name="T10" fmla="*/ 6 w 215"/>
                <a:gd name="T11" fmla="*/ 12 h 36"/>
                <a:gd name="T12" fmla="*/ 208 w 215"/>
                <a:gd name="T13" fmla="*/ 35 h 36"/>
                <a:gd name="T14" fmla="*/ 215 w 215"/>
                <a:gd name="T15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36">
                  <a:moveTo>
                    <a:pt x="215" y="30"/>
                  </a:moveTo>
                  <a:cubicBezTo>
                    <a:pt x="215" y="27"/>
                    <a:pt x="213" y="24"/>
                    <a:pt x="209" y="24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0"/>
                    <a:pt x="1" y="2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208" y="35"/>
                    <a:pt x="208" y="35"/>
                    <a:pt x="208" y="35"/>
                  </a:cubicBezTo>
                  <a:cubicBezTo>
                    <a:pt x="211" y="36"/>
                    <a:pt x="214" y="33"/>
                    <a:pt x="215" y="3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 rot="10324373">
              <a:off x="4653362" y="3287353"/>
              <a:ext cx="811213" cy="134938"/>
            </a:xfrm>
            <a:custGeom>
              <a:avLst/>
              <a:gdLst>
                <a:gd name="T0" fmla="*/ 215 w 215"/>
                <a:gd name="T1" fmla="*/ 30 h 36"/>
                <a:gd name="T2" fmla="*/ 210 w 215"/>
                <a:gd name="T3" fmla="*/ 24 h 36"/>
                <a:gd name="T4" fmla="*/ 7 w 215"/>
                <a:gd name="T5" fmla="*/ 0 h 36"/>
                <a:gd name="T6" fmla="*/ 1 w 215"/>
                <a:gd name="T7" fmla="*/ 6 h 36"/>
                <a:gd name="T8" fmla="*/ 1 w 215"/>
                <a:gd name="T9" fmla="*/ 6 h 36"/>
                <a:gd name="T10" fmla="*/ 6 w 215"/>
                <a:gd name="T11" fmla="*/ 12 h 36"/>
                <a:gd name="T12" fmla="*/ 208 w 215"/>
                <a:gd name="T13" fmla="*/ 35 h 36"/>
                <a:gd name="T14" fmla="*/ 215 w 215"/>
                <a:gd name="T15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36">
                  <a:moveTo>
                    <a:pt x="215" y="30"/>
                  </a:moveTo>
                  <a:cubicBezTo>
                    <a:pt x="215" y="27"/>
                    <a:pt x="213" y="24"/>
                    <a:pt x="210" y="2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1" y="2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208" y="35"/>
                    <a:pt x="208" y="35"/>
                    <a:pt x="208" y="35"/>
                  </a:cubicBezTo>
                  <a:cubicBezTo>
                    <a:pt x="212" y="36"/>
                    <a:pt x="214" y="33"/>
                    <a:pt x="215" y="3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 rot="10324373">
              <a:off x="5007256" y="3409982"/>
              <a:ext cx="457200" cy="93663"/>
            </a:xfrm>
            <a:custGeom>
              <a:avLst/>
              <a:gdLst>
                <a:gd name="T0" fmla="*/ 121 w 121"/>
                <a:gd name="T1" fmla="*/ 19 h 25"/>
                <a:gd name="T2" fmla="*/ 116 w 121"/>
                <a:gd name="T3" fmla="*/ 13 h 25"/>
                <a:gd name="T4" fmla="*/ 6 w 121"/>
                <a:gd name="T5" fmla="*/ 0 h 25"/>
                <a:gd name="T6" fmla="*/ 0 w 121"/>
                <a:gd name="T7" fmla="*/ 5 h 25"/>
                <a:gd name="T8" fmla="*/ 0 w 121"/>
                <a:gd name="T9" fmla="*/ 5 h 25"/>
                <a:gd name="T10" fmla="*/ 5 w 121"/>
                <a:gd name="T11" fmla="*/ 12 h 25"/>
                <a:gd name="T12" fmla="*/ 114 w 121"/>
                <a:gd name="T13" fmla="*/ 24 h 25"/>
                <a:gd name="T14" fmla="*/ 121 w 121"/>
                <a:gd name="T15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25">
                  <a:moveTo>
                    <a:pt x="121" y="19"/>
                  </a:moveTo>
                  <a:cubicBezTo>
                    <a:pt x="121" y="16"/>
                    <a:pt x="119" y="13"/>
                    <a:pt x="116" y="1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9"/>
                    <a:pt x="2" y="12"/>
                    <a:pt x="5" y="12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7" y="25"/>
                    <a:pt x="120" y="23"/>
                    <a:pt x="121" y="19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 rot="10324373">
              <a:off x="4660170" y="3647038"/>
              <a:ext cx="811213" cy="134938"/>
            </a:xfrm>
            <a:custGeom>
              <a:avLst/>
              <a:gdLst>
                <a:gd name="T0" fmla="*/ 215 w 215"/>
                <a:gd name="T1" fmla="*/ 30 h 36"/>
                <a:gd name="T2" fmla="*/ 210 w 215"/>
                <a:gd name="T3" fmla="*/ 24 h 36"/>
                <a:gd name="T4" fmla="*/ 7 w 215"/>
                <a:gd name="T5" fmla="*/ 0 h 36"/>
                <a:gd name="T6" fmla="*/ 1 w 215"/>
                <a:gd name="T7" fmla="*/ 5 h 36"/>
                <a:gd name="T8" fmla="*/ 1 w 215"/>
                <a:gd name="T9" fmla="*/ 5 h 36"/>
                <a:gd name="T10" fmla="*/ 6 w 215"/>
                <a:gd name="T11" fmla="*/ 12 h 36"/>
                <a:gd name="T12" fmla="*/ 208 w 215"/>
                <a:gd name="T13" fmla="*/ 35 h 36"/>
                <a:gd name="T14" fmla="*/ 215 w 215"/>
                <a:gd name="T15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36">
                  <a:moveTo>
                    <a:pt x="215" y="30"/>
                  </a:moveTo>
                  <a:cubicBezTo>
                    <a:pt x="215" y="27"/>
                    <a:pt x="213" y="24"/>
                    <a:pt x="210" y="2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1" y="2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208" y="35"/>
                    <a:pt x="208" y="35"/>
                    <a:pt x="208" y="35"/>
                  </a:cubicBezTo>
                  <a:cubicBezTo>
                    <a:pt x="212" y="36"/>
                    <a:pt x="214" y="33"/>
                    <a:pt x="215" y="3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 rot="10324373">
              <a:off x="5015746" y="3769442"/>
              <a:ext cx="457200" cy="95250"/>
            </a:xfrm>
            <a:custGeom>
              <a:avLst/>
              <a:gdLst>
                <a:gd name="T0" fmla="*/ 121 w 121"/>
                <a:gd name="T1" fmla="*/ 19 h 25"/>
                <a:gd name="T2" fmla="*/ 115 w 121"/>
                <a:gd name="T3" fmla="*/ 13 h 25"/>
                <a:gd name="T4" fmla="*/ 6 w 121"/>
                <a:gd name="T5" fmla="*/ 0 h 25"/>
                <a:gd name="T6" fmla="*/ 0 w 121"/>
                <a:gd name="T7" fmla="*/ 5 h 25"/>
                <a:gd name="T8" fmla="*/ 0 w 121"/>
                <a:gd name="T9" fmla="*/ 5 h 25"/>
                <a:gd name="T10" fmla="*/ 5 w 121"/>
                <a:gd name="T11" fmla="*/ 12 h 25"/>
                <a:gd name="T12" fmla="*/ 114 w 121"/>
                <a:gd name="T13" fmla="*/ 24 h 25"/>
                <a:gd name="T14" fmla="*/ 121 w 121"/>
                <a:gd name="T15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25">
                  <a:moveTo>
                    <a:pt x="121" y="19"/>
                  </a:moveTo>
                  <a:cubicBezTo>
                    <a:pt x="121" y="16"/>
                    <a:pt x="119" y="13"/>
                    <a:pt x="115" y="1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9"/>
                    <a:pt x="2" y="11"/>
                    <a:pt x="5" y="12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7" y="25"/>
                    <a:pt x="120" y="22"/>
                    <a:pt x="121" y="19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 rot="10324373">
              <a:off x="4672446" y="4116762"/>
              <a:ext cx="808038" cy="131763"/>
            </a:xfrm>
            <a:custGeom>
              <a:avLst/>
              <a:gdLst>
                <a:gd name="T0" fmla="*/ 214 w 214"/>
                <a:gd name="T1" fmla="*/ 30 h 35"/>
                <a:gd name="T2" fmla="*/ 209 w 214"/>
                <a:gd name="T3" fmla="*/ 24 h 35"/>
                <a:gd name="T4" fmla="*/ 6 w 214"/>
                <a:gd name="T5" fmla="*/ 0 h 35"/>
                <a:gd name="T6" fmla="*/ 0 w 214"/>
                <a:gd name="T7" fmla="*/ 5 h 35"/>
                <a:gd name="T8" fmla="*/ 0 w 214"/>
                <a:gd name="T9" fmla="*/ 5 h 35"/>
                <a:gd name="T10" fmla="*/ 5 w 214"/>
                <a:gd name="T11" fmla="*/ 12 h 35"/>
                <a:gd name="T12" fmla="*/ 208 w 214"/>
                <a:gd name="T13" fmla="*/ 35 h 35"/>
                <a:gd name="T14" fmla="*/ 214 w 214"/>
                <a:gd name="T1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35">
                  <a:moveTo>
                    <a:pt x="214" y="30"/>
                  </a:moveTo>
                  <a:cubicBezTo>
                    <a:pt x="214" y="27"/>
                    <a:pt x="212" y="24"/>
                    <a:pt x="209" y="2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"/>
                    <a:pt x="2" y="11"/>
                    <a:pt x="5" y="12"/>
                  </a:cubicBezTo>
                  <a:cubicBezTo>
                    <a:pt x="208" y="35"/>
                    <a:pt x="208" y="35"/>
                    <a:pt x="208" y="35"/>
                  </a:cubicBezTo>
                  <a:cubicBezTo>
                    <a:pt x="211" y="35"/>
                    <a:pt x="214" y="33"/>
                    <a:pt x="214" y="3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 rot="10324373">
              <a:off x="4672731" y="4222287"/>
              <a:ext cx="811213" cy="131763"/>
            </a:xfrm>
            <a:custGeom>
              <a:avLst/>
              <a:gdLst>
                <a:gd name="T0" fmla="*/ 214 w 215"/>
                <a:gd name="T1" fmla="*/ 30 h 35"/>
                <a:gd name="T2" fmla="*/ 209 w 215"/>
                <a:gd name="T3" fmla="*/ 23 h 35"/>
                <a:gd name="T4" fmla="*/ 7 w 215"/>
                <a:gd name="T5" fmla="*/ 0 h 35"/>
                <a:gd name="T6" fmla="*/ 0 w 215"/>
                <a:gd name="T7" fmla="*/ 5 h 35"/>
                <a:gd name="T8" fmla="*/ 0 w 215"/>
                <a:gd name="T9" fmla="*/ 5 h 35"/>
                <a:gd name="T10" fmla="*/ 5 w 215"/>
                <a:gd name="T11" fmla="*/ 12 h 35"/>
                <a:gd name="T12" fmla="*/ 208 w 215"/>
                <a:gd name="T13" fmla="*/ 35 h 35"/>
                <a:gd name="T14" fmla="*/ 214 w 215"/>
                <a:gd name="T1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35">
                  <a:moveTo>
                    <a:pt x="214" y="30"/>
                  </a:moveTo>
                  <a:cubicBezTo>
                    <a:pt x="215" y="27"/>
                    <a:pt x="212" y="24"/>
                    <a:pt x="209" y="2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1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"/>
                    <a:pt x="2" y="11"/>
                    <a:pt x="5" y="12"/>
                  </a:cubicBezTo>
                  <a:cubicBezTo>
                    <a:pt x="208" y="35"/>
                    <a:pt x="208" y="35"/>
                    <a:pt x="208" y="35"/>
                  </a:cubicBezTo>
                  <a:cubicBezTo>
                    <a:pt x="211" y="35"/>
                    <a:pt x="214" y="33"/>
                    <a:pt x="214" y="3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519732" y="1981578"/>
            <a:ext cx="1069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2175339" y="2212973"/>
            <a:ext cx="310551" cy="4833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2563535" y="2047186"/>
            <a:ext cx="3688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我们工作室致力于专业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模板的发布并为您提供专业的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个性定制服务。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519732" y="2927723"/>
            <a:ext cx="1069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2175339" y="3159118"/>
            <a:ext cx="310551" cy="4833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563535" y="2993331"/>
            <a:ext cx="3688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我们工作室致力于专业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模板的发布并为您提供专业的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个性定制服务。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519732" y="3854197"/>
            <a:ext cx="1069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2175339" y="4085592"/>
            <a:ext cx="310551" cy="4833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563535" y="3919805"/>
            <a:ext cx="3688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我们工作室致力于专业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模板的发布并为您提供专业的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个性定制服务。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519732" y="4800342"/>
            <a:ext cx="1069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04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2175339" y="5031737"/>
            <a:ext cx="310551" cy="4833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563535" y="4865950"/>
            <a:ext cx="3688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我们工作室致力于专业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模板的发布并为您提供专业的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个性定制服务。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368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/>
        </p:nvSpPr>
        <p:spPr>
          <a:xfrm>
            <a:off x="3952875" y="704850"/>
            <a:ext cx="4286250" cy="1008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solidFill>
                  <a:srgbClr val="021540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目录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021540"/>
              </a:solidFill>
              <a:effectLst/>
              <a:uLnTx/>
              <a:uFillTx/>
              <a:latin typeface="华康俪金黑W8(P)" panose="020B0800000000000000" pitchFamily="34" charset="-122"/>
              <a:ea typeface="华康俪金黑W8(P)" panose="020B0800000000000000" pitchFamily="34" charset="-122"/>
              <a:cs typeface="+mj-cs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5257800" y="1584593"/>
            <a:ext cx="1695450" cy="552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21540"/>
                </a:solidFill>
                <a:effectLst/>
                <a:uLnTx/>
                <a:uFillTx/>
                <a:latin typeface="Calibri" panose="020F0502020204030204" pitchFamily="34" charset="0"/>
                <a:ea typeface="华康俪金黑W8(P)" panose="020B0800000000000000" pitchFamily="34" charset="-122"/>
                <a:cs typeface="+mj-cs"/>
              </a:rPr>
              <a:t>ISSUES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21540"/>
              </a:solidFill>
              <a:effectLst/>
              <a:uLnTx/>
              <a:uFillTx/>
              <a:latin typeface="Calibri" panose="020F0502020204030204" pitchFamily="34" charset="0"/>
              <a:ea typeface="华康俪金黑W8(P)" panose="020B0800000000000000" pitchFamily="34" charset="-122"/>
              <a:cs typeface="+mj-cs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2171700"/>
            <a:ext cx="12192000" cy="0"/>
          </a:xfrm>
          <a:prstGeom prst="line">
            <a:avLst/>
          </a:prstGeom>
          <a:ln w="31750">
            <a:solidFill>
              <a:srgbClr val="021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/>
          <p:cNvSpPr/>
          <p:nvPr/>
        </p:nvSpPr>
        <p:spPr>
          <a:xfrm>
            <a:off x="5349875" y="2763811"/>
            <a:ext cx="2841625" cy="4620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29088" y="2763811"/>
            <a:ext cx="1409700" cy="462042"/>
          </a:xfrm>
          <a:prstGeom prst="rect">
            <a:avLst/>
          </a:prstGeom>
          <a:solidFill>
            <a:srgbClr val="021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61946" y="2790713"/>
            <a:ext cx="2342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研究背景及意义</a:t>
            </a:r>
          </a:p>
        </p:txBody>
      </p:sp>
      <p:sp>
        <p:nvSpPr>
          <p:cNvPr id="22" name="矩形: 圆角 21"/>
          <p:cNvSpPr/>
          <p:nvPr/>
        </p:nvSpPr>
        <p:spPr>
          <a:xfrm>
            <a:off x="5364275" y="3429000"/>
            <a:ext cx="2841625" cy="4620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143488" y="3429000"/>
            <a:ext cx="1409700" cy="462042"/>
          </a:xfrm>
          <a:prstGeom prst="rect">
            <a:avLst/>
          </a:prstGeom>
          <a:solidFill>
            <a:srgbClr val="021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776346" y="3455902"/>
            <a:ext cx="1843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论文综述</a:t>
            </a:r>
          </a:p>
        </p:txBody>
      </p:sp>
      <p:sp>
        <p:nvSpPr>
          <p:cNvPr id="26" name="矩形: 圆角 25"/>
          <p:cNvSpPr/>
          <p:nvPr/>
        </p:nvSpPr>
        <p:spPr>
          <a:xfrm>
            <a:off x="5364275" y="4112380"/>
            <a:ext cx="2841625" cy="4620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143488" y="4112380"/>
            <a:ext cx="1409700" cy="462042"/>
          </a:xfrm>
          <a:prstGeom prst="rect">
            <a:avLst/>
          </a:prstGeom>
          <a:solidFill>
            <a:srgbClr val="021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776345" y="4139282"/>
            <a:ext cx="2375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研究过程及方法</a:t>
            </a:r>
          </a:p>
        </p:txBody>
      </p:sp>
      <p:sp>
        <p:nvSpPr>
          <p:cNvPr id="30" name="矩形: 圆角 29"/>
          <p:cNvSpPr/>
          <p:nvPr/>
        </p:nvSpPr>
        <p:spPr>
          <a:xfrm>
            <a:off x="5364275" y="4755190"/>
            <a:ext cx="2841625" cy="4620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143488" y="4755190"/>
            <a:ext cx="1409700" cy="462042"/>
          </a:xfrm>
          <a:prstGeom prst="rect">
            <a:avLst/>
          </a:prstGeom>
          <a:solidFill>
            <a:srgbClr val="021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776346" y="4782092"/>
            <a:ext cx="2328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研究结论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4375433" y="2788393"/>
            <a:ext cx="945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361033" y="3455902"/>
            <a:ext cx="945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375433" y="4139282"/>
            <a:ext cx="945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375433" y="4782092"/>
            <a:ext cx="945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4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5790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" r="1968"/>
          <a:stretch/>
        </p:blipFill>
        <p:spPr>
          <a:xfrm>
            <a:off x="8089900" y="1534046"/>
            <a:ext cx="3429000" cy="22185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4"/>
          <a:stretch/>
        </p:blipFill>
        <p:spPr>
          <a:xfrm>
            <a:off x="709406" y="1534046"/>
            <a:ext cx="3367294" cy="22254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44"/>
          <a:stretch/>
        </p:blipFill>
        <p:spPr>
          <a:xfrm>
            <a:off x="4362031" y="1540965"/>
            <a:ext cx="3461169" cy="2218538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736024" y="3980999"/>
            <a:ext cx="33471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本模板的所有素材和逻辑图表，均可自由编辑替换和移动。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337800" y="3959381"/>
            <a:ext cx="33471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本模板的所有素材和逻辑图表，均可自由编辑替换和移动。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150892" y="3959381"/>
            <a:ext cx="33471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本模板的所有素材和逻辑图表，均可自由编辑替换和移动。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736025" y="5251957"/>
            <a:ext cx="896524" cy="8965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A2F2A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923487" y="5428808"/>
            <a:ext cx="542820" cy="542816"/>
            <a:chOff x="749296" y="1427158"/>
            <a:chExt cx="414337" cy="414335"/>
          </a:xfrm>
          <a:noFill/>
        </p:grpSpPr>
        <p:sp>
          <p:nvSpPr>
            <p:cNvPr id="40" name="Freeform 48"/>
            <p:cNvSpPr>
              <a:spLocks/>
            </p:cNvSpPr>
            <p:nvPr/>
          </p:nvSpPr>
          <p:spPr bwMode="auto">
            <a:xfrm>
              <a:off x="749296" y="1427158"/>
              <a:ext cx="269874" cy="271461"/>
            </a:xfrm>
            <a:custGeom>
              <a:avLst/>
              <a:gdLst>
                <a:gd name="T0" fmla="*/ 104 w 120"/>
                <a:gd name="T1" fmla="*/ 67 h 120"/>
                <a:gd name="T2" fmla="*/ 120 w 120"/>
                <a:gd name="T3" fmla="*/ 76 h 120"/>
                <a:gd name="T4" fmla="*/ 114 w 120"/>
                <a:gd name="T5" fmla="*/ 91 h 120"/>
                <a:gd name="T6" fmla="*/ 96 w 120"/>
                <a:gd name="T7" fmla="*/ 86 h 120"/>
                <a:gd name="T8" fmla="*/ 86 w 120"/>
                <a:gd name="T9" fmla="*/ 96 h 120"/>
                <a:gd name="T10" fmla="*/ 91 w 120"/>
                <a:gd name="T11" fmla="*/ 114 h 120"/>
                <a:gd name="T12" fmla="*/ 76 w 120"/>
                <a:gd name="T13" fmla="*/ 120 h 120"/>
                <a:gd name="T14" fmla="*/ 66 w 120"/>
                <a:gd name="T15" fmla="*/ 104 h 120"/>
                <a:gd name="T16" fmla="*/ 60 w 120"/>
                <a:gd name="T17" fmla="*/ 104 h 120"/>
                <a:gd name="T18" fmla="*/ 53 w 120"/>
                <a:gd name="T19" fmla="*/ 104 h 120"/>
                <a:gd name="T20" fmla="*/ 53 w 120"/>
                <a:gd name="T21" fmla="*/ 104 h 120"/>
                <a:gd name="T22" fmla="*/ 44 w 120"/>
                <a:gd name="T23" fmla="*/ 120 h 120"/>
                <a:gd name="T24" fmla="*/ 29 w 120"/>
                <a:gd name="T25" fmla="*/ 114 h 120"/>
                <a:gd name="T26" fmla="*/ 34 w 120"/>
                <a:gd name="T27" fmla="*/ 95 h 120"/>
                <a:gd name="T28" fmla="*/ 24 w 120"/>
                <a:gd name="T29" fmla="*/ 86 h 120"/>
                <a:gd name="T30" fmla="*/ 6 w 120"/>
                <a:gd name="T31" fmla="*/ 91 h 120"/>
                <a:gd name="T32" fmla="*/ 0 w 120"/>
                <a:gd name="T33" fmla="*/ 76 h 120"/>
                <a:gd name="T34" fmla="*/ 16 w 120"/>
                <a:gd name="T35" fmla="*/ 66 h 120"/>
                <a:gd name="T36" fmla="*/ 16 w 120"/>
                <a:gd name="T37" fmla="*/ 60 h 120"/>
                <a:gd name="T38" fmla="*/ 16 w 120"/>
                <a:gd name="T39" fmla="*/ 53 h 120"/>
                <a:gd name="T40" fmla="*/ 16 w 120"/>
                <a:gd name="T41" fmla="*/ 53 h 120"/>
                <a:gd name="T42" fmla="*/ 0 w 120"/>
                <a:gd name="T43" fmla="*/ 43 h 120"/>
                <a:gd name="T44" fmla="*/ 6 w 120"/>
                <a:gd name="T45" fmla="*/ 29 h 120"/>
                <a:gd name="T46" fmla="*/ 24 w 120"/>
                <a:gd name="T47" fmla="*/ 34 h 120"/>
                <a:gd name="T48" fmla="*/ 34 w 120"/>
                <a:gd name="T49" fmla="*/ 24 h 120"/>
                <a:gd name="T50" fmla="*/ 29 w 120"/>
                <a:gd name="T51" fmla="*/ 6 h 120"/>
                <a:gd name="T52" fmla="*/ 44 w 120"/>
                <a:gd name="T53" fmla="*/ 0 h 120"/>
                <a:gd name="T54" fmla="*/ 54 w 120"/>
                <a:gd name="T55" fmla="*/ 16 h 120"/>
                <a:gd name="T56" fmla="*/ 60 w 120"/>
                <a:gd name="T57" fmla="*/ 16 h 120"/>
                <a:gd name="T58" fmla="*/ 67 w 120"/>
                <a:gd name="T59" fmla="*/ 16 h 120"/>
                <a:gd name="T60" fmla="*/ 77 w 120"/>
                <a:gd name="T61" fmla="*/ 0 h 120"/>
                <a:gd name="T62" fmla="*/ 91 w 120"/>
                <a:gd name="T63" fmla="*/ 6 h 120"/>
                <a:gd name="T64" fmla="*/ 87 w 120"/>
                <a:gd name="T65" fmla="*/ 24 h 120"/>
                <a:gd name="T66" fmla="*/ 96 w 120"/>
                <a:gd name="T67" fmla="*/ 34 h 120"/>
                <a:gd name="T68" fmla="*/ 114 w 120"/>
                <a:gd name="T69" fmla="*/ 29 h 120"/>
                <a:gd name="T70" fmla="*/ 120 w 120"/>
                <a:gd name="T71" fmla="*/ 44 h 120"/>
                <a:gd name="T72" fmla="*/ 104 w 120"/>
                <a:gd name="T73" fmla="*/ 54 h 120"/>
                <a:gd name="T74" fmla="*/ 104 w 120"/>
                <a:gd name="T75" fmla="*/ 60 h 120"/>
                <a:gd name="T76" fmla="*/ 104 w 120"/>
                <a:gd name="T77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0" h="120">
                  <a:moveTo>
                    <a:pt x="104" y="67"/>
                  </a:moveTo>
                  <a:cubicBezTo>
                    <a:pt x="120" y="76"/>
                    <a:pt x="120" y="76"/>
                    <a:pt x="120" y="76"/>
                  </a:cubicBezTo>
                  <a:cubicBezTo>
                    <a:pt x="114" y="91"/>
                    <a:pt x="114" y="91"/>
                    <a:pt x="114" y="91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93" y="90"/>
                    <a:pt x="90" y="93"/>
                    <a:pt x="86" y="96"/>
                  </a:cubicBezTo>
                  <a:cubicBezTo>
                    <a:pt x="91" y="114"/>
                    <a:pt x="91" y="114"/>
                    <a:pt x="91" y="114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4" y="104"/>
                    <a:pt x="62" y="104"/>
                    <a:pt x="60" y="104"/>
                  </a:cubicBezTo>
                  <a:cubicBezTo>
                    <a:pt x="58" y="104"/>
                    <a:pt x="56" y="104"/>
                    <a:pt x="53" y="104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44" y="120"/>
                    <a:pt x="44" y="120"/>
                    <a:pt x="44" y="120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34" y="95"/>
                    <a:pt x="34" y="95"/>
                    <a:pt x="34" y="95"/>
                  </a:cubicBezTo>
                  <a:cubicBezTo>
                    <a:pt x="30" y="93"/>
                    <a:pt x="27" y="89"/>
                    <a:pt x="24" y="86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64"/>
                    <a:pt x="16" y="62"/>
                    <a:pt x="16" y="60"/>
                  </a:cubicBezTo>
                  <a:cubicBezTo>
                    <a:pt x="16" y="57"/>
                    <a:pt x="16" y="55"/>
                    <a:pt x="16" y="53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7" y="30"/>
                    <a:pt x="30" y="27"/>
                    <a:pt x="34" y="2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6" y="16"/>
                    <a:pt x="58" y="16"/>
                    <a:pt x="60" y="16"/>
                  </a:cubicBezTo>
                  <a:cubicBezTo>
                    <a:pt x="62" y="16"/>
                    <a:pt x="65" y="16"/>
                    <a:pt x="67" y="16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90" y="27"/>
                    <a:pt x="93" y="30"/>
                    <a:pt x="96" y="34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20" y="44"/>
                    <a:pt x="120" y="44"/>
                    <a:pt x="120" y="4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56"/>
                    <a:pt x="104" y="58"/>
                    <a:pt x="104" y="60"/>
                  </a:cubicBezTo>
                  <a:cubicBezTo>
                    <a:pt x="104" y="62"/>
                    <a:pt x="104" y="64"/>
                    <a:pt x="104" y="67"/>
                  </a:cubicBezTo>
                  <a:close/>
                </a:path>
              </a:pathLst>
            </a:custGeom>
            <a:grpFill/>
            <a:ln w="301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81" b="0" i="0" u="none" strike="noStrike" kern="1200" cap="none" spc="0" normalizeH="0" baseline="0" noProof="0">
                <a:ln>
                  <a:noFill/>
                </a:ln>
                <a:solidFill>
                  <a:srgbClr val="3A2F2A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49"/>
            <p:cNvSpPr>
              <a:spLocks/>
            </p:cNvSpPr>
            <p:nvPr/>
          </p:nvSpPr>
          <p:spPr bwMode="auto">
            <a:xfrm>
              <a:off x="835021" y="1512882"/>
              <a:ext cx="98424" cy="100011"/>
            </a:xfrm>
            <a:custGeom>
              <a:avLst/>
              <a:gdLst>
                <a:gd name="T0" fmla="*/ 8 w 44"/>
                <a:gd name="T1" fmla="*/ 36 h 44"/>
                <a:gd name="T2" fmla="*/ 36 w 44"/>
                <a:gd name="T3" fmla="*/ 36 h 44"/>
                <a:gd name="T4" fmla="*/ 36 w 44"/>
                <a:gd name="T5" fmla="*/ 8 h 44"/>
                <a:gd name="T6" fmla="*/ 8 w 44"/>
                <a:gd name="T7" fmla="*/ 8 h 44"/>
                <a:gd name="T8" fmla="*/ 8 w 44"/>
                <a:gd name="T9" fmla="*/ 3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4">
                  <a:moveTo>
                    <a:pt x="8" y="36"/>
                  </a:moveTo>
                  <a:cubicBezTo>
                    <a:pt x="16" y="44"/>
                    <a:pt x="28" y="44"/>
                    <a:pt x="36" y="36"/>
                  </a:cubicBezTo>
                  <a:cubicBezTo>
                    <a:pt x="44" y="28"/>
                    <a:pt x="44" y="16"/>
                    <a:pt x="36" y="8"/>
                  </a:cubicBezTo>
                  <a:cubicBezTo>
                    <a:pt x="28" y="0"/>
                    <a:pt x="16" y="0"/>
                    <a:pt x="8" y="8"/>
                  </a:cubicBezTo>
                  <a:cubicBezTo>
                    <a:pt x="0" y="16"/>
                    <a:pt x="0" y="28"/>
                    <a:pt x="8" y="36"/>
                  </a:cubicBezTo>
                  <a:close/>
                </a:path>
              </a:pathLst>
            </a:custGeom>
            <a:grpFill/>
            <a:ln w="301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81" b="0" i="0" u="none" strike="noStrike" kern="1200" cap="none" spc="0" normalizeH="0" baseline="0" noProof="0">
                <a:ln>
                  <a:noFill/>
                </a:ln>
                <a:solidFill>
                  <a:srgbClr val="3A2F2A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50"/>
            <p:cNvSpPr>
              <a:spLocks/>
            </p:cNvSpPr>
            <p:nvPr/>
          </p:nvSpPr>
          <p:spPr bwMode="auto">
            <a:xfrm>
              <a:off x="965196" y="1644644"/>
              <a:ext cx="198437" cy="196849"/>
            </a:xfrm>
            <a:custGeom>
              <a:avLst/>
              <a:gdLst>
                <a:gd name="T0" fmla="*/ 75 w 88"/>
                <a:gd name="T1" fmla="*/ 36 h 88"/>
                <a:gd name="T2" fmla="*/ 88 w 88"/>
                <a:gd name="T3" fmla="*/ 38 h 88"/>
                <a:gd name="T4" fmla="*/ 88 w 88"/>
                <a:gd name="T5" fmla="*/ 49 h 88"/>
                <a:gd name="T6" fmla="*/ 75 w 88"/>
                <a:gd name="T7" fmla="*/ 51 h 88"/>
                <a:gd name="T8" fmla="*/ 71 w 88"/>
                <a:gd name="T9" fmla="*/ 60 h 88"/>
                <a:gd name="T10" fmla="*/ 79 w 88"/>
                <a:gd name="T11" fmla="*/ 71 h 88"/>
                <a:gd name="T12" fmla="*/ 71 w 88"/>
                <a:gd name="T13" fmla="*/ 79 h 88"/>
                <a:gd name="T14" fmla="*/ 61 w 88"/>
                <a:gd name="T15" fmla="*/ 71 h 88"/>
                <a:gd name="T16" fmla="*/ 57 w 88"/>
                <a:gd name="T17" fmla="*/ 73 h 88"/>
                <a:gd name="T18" fmla="*/ 52 w 88"/>
                <a:gd name="T19" fmla="*/ 75 h 88"/>
                <a:gd name="T20" fmla="*/ 52 w 88"/>
                <a:gd name="T21" fmla="*/ 75 h 88"/>
                <a:gd name="T22" fmla="*/ 50 w 88"/>
                <a:gd name="T23" fmla="*/ 88 h 88"/>
                <a:gd name="T24" fmla="*/ 39 w 88"/>
                <a:gd name="T25" fmla="*/ 88 h 88"/>
                <a:gd name="T26" fmla="*/ 37 w 88"/>
                <a:gd name="T27" fmla="*/ 75 h 88"/>
                <a:gd name="T28" fmla="*/ 28 w 88"/>
                <a:gd name="T29" fmla="*/ 71 h 88"/>
                <a:gd name="T30" fmla="*/ 17 w 88"/>
                <a:gd name="T31" fmla="*/ 79 h 88"/>
                <a:gd name="T32" fmla="*/ 9 w 88"/>
                <a:gd name="T33" fmla="*/ 71 h 88"/>
                <a:gd name="T34" fmla="*/ 17 w 88"/>
                <a:gd name="T35" fmla="*/ 60 h 88"/>
                <a:gd name="T36" fmla="*/ 15 w 88"/>
                <a:gd name="T37" fmla="*/ 56 h 88"/>
                <a:gd name="T38" fmla="*/ 13 w 88"/>
                <a:gd name="T39" fmla="*/ 51 h 88"/>
                <a:gd name="T40" fmla="*/ 13 w 88"/>
                <a:gd name="T41" fmla="*/ 51 h 88"/>
                <a:gd name="T42" fmla="*/ 0 w 88"/>
                <a:gd name="T43" fmla="*/ 50 h 88"/>
                <a:gd name="T44" fmla="*/ 0 w 88"/>
                <a:gd name="T45" fmla="*/ 38 h 88"/>
                <a:gd name="T46" fmla="*/ 13 w 88"/>
                <a:gd name="T47" fmla="*/ 37 h 88"/>
                <a:gd name="T48" fmla="*/ 17 w 88"/>
                <a:gd name="T49" fmla="*/ 28 h 88"/>
                <a:gd name="T50" fmla="*/ 9 w 88"/>
                <a:gd name="T51" fmla="*/ 17 h 88"/>
                <a:gd name="T52" fmla="*/ 17 w 88"/>
                <a:gd name="T53" fmla="*/ 9 h 88"/>
                <a:gd name="T54" fmla="*/ 28 w 88"/>
                <a:gd name="T55" fmla="*/ 17 h 88"/>
                <a:gd name="T56" fmla="*/ 32 w 88"/>
                <a:gd name="T57" fmla="*/ 15 h 88"/>
                <a:gd name="T58" fmla="*/ 36 w 88"/>
                <a:gd name="T59" fmla="*/ 13 h 88"/>
                <a:gd name="T60" fmla="*/ 38 w 88"/>
                <a:gd name="T61" fmla="*/ 0 h 88"/>
                <a:gd name="T62" fmla="*/ 50 w 88"/>
                <a:gd name="T63" fmla="*/ 0 h 88"/>
                <a:gd name="T64" fmla="*/ 51 w 88"/>
                <a:gd name="T65" fmla="*/ 13 h 88"/>
                <a:gd name="T66" fmla="*/ 60 w 88"/>
                <a:gd name="T67" fmla="*/ 17 h 88"/>
                <a:gd name="T68" fmla="*/ 71 w 88"/>
                <a:gd name="T69" fmla="*/ 9 h 88"/>
                <a:gd name="T70" fmla="*/ 79 w 88"/>
                <a:gd name="T71" fmla="*/ 17 h 88"/>
                <a:gd name="T72" fmla="*/ 71 w 88"/>
                <a:gd name="T73" fmla="*/ 27 h 88"/>
                <a:gd name="T74" fmla="*/ 73 w 88"/>
                <a:gd name="T75" fmla="*/ 31 h 88"/>
                <a:gd name="T76" fmla="*/ 75 w 88"/>
                <a:gd name="T77" fmla="*/ 3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8" h="88">
                  <a:moveTo>
                    <a:pt x="75" y="36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4" y="54"/>
                    <a:pt x="73" y="57"/>
                    <a:pt x="71" y="60"/>
                  </a:cubicBezTo>
                  <a:cubicBezTo>
                    <a:pt x="79" y="71"/>
                    <a:pt x="79" y="71"/>
                    <a:pt x="79" y="71"/>
                  </a:cubicBezTo>
                  <a:cubicBezTo>
                    <a:pt x="71" y="79"/>
                    <a:pt x="71" y="79"/>
                    <a:pt x="71" y="79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59" y="72"/>
                    <a:pt x="58" y="72"/>
                    <a:pt x="57" y="73"/>
                  </a:cubicBezTo>
                  <a:cubicBezTo>
                    <a:pt x="55" y="74"/>
                    <a:pt x="54" y="74"/>
                    <a:pt x="52" y="75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39" y="88"/>
                    <a:pt x="39" y="88"/>
                    <a:pt x="39" y="88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4" y="74"/>
                    <a:pt x="31" y="73"/>
                    <a:pt x="28" y="71"/>
                  </a:cubicBezTo>
                  <a:cubicBezTo>
                    <a:pt x="17" y="79"/>
                    <a:pt x="17" y="79"/>
                    <a:pt x="17" y="79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6" y="59"/>
                    <a:pt x="16" y="58"/>
                    <a:pt x="15" y="56"/>
                  </a:cubicBezTo>
                  <a:cubicBezTo>
                    <a:pt x="14" y="55"/>
                    <a:pt x="14" y="53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4" y="33"/>
                    <a:pt x="15" y="30"/>
                    <a:pt x="17" y="2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9" y="16"/>
                    <a:pt x="30" y="15"/>
                    <a:pt x="32" y="15"/>
                  </a:cubicBezTo>
                  <a:cubicBezTo>
                    <a:pt x="33" y="14"/>
                    <a:pt x="35" y="14"/>
                    <a:pt x="36" y="13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5" y="14"/>
                    <a:pt x="58" y="15"/>
                    <a:pt x="60" y="17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1" y="27"/>
                    <a:pt x="71" y="27"/>
                    <a:pt x="71" y="27"/>
                  </a:cubicBezTo>
                  <a:cubicBezTo>
                    <a:pt x="72" y="29"/>
                    <a:pt x="73" y="30"/>
                    <a:pt x="73" y="31"/>
                  </a:cubicBezTo>
                  <a:cubicBezTo>
                    <a:pt x="74" y="33"/>
                    <a:pt x="74" y="35"/>
                    <a:pt x="75" y="36"/>
                  </a:cubicBezTo>
                  <a:close/>
                </a:path>
              </a:pathLst>
            </a:custGeom>
            <a:grpFill/>
            <a:ln w="301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81" b="0" i="0" u="none" strike="noStrike" kern="1200" cap="none" spc="0" normalizeH="0" baseline="0" noProof="0">
                <a:ln>
                  <a:noFill/>
                </a:ln>
                <a:solidFill>
                  <a:srgbClr val="3A2F2A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51"/>
            <p:cNvSpPr>
              <a:spLocks/>
            </p:cNvSpPr>
            <p:nvPr/>
          </p:nvSpPr>
          <p:spPr bwMode="auto">
            <a:xfrm>
              <a:off x="1035050" y="1711325"/>
              <a:ext cx="60325" cy="60325"/>
            </a:xfrm>
            <a:custGeom>
              <a:avLst/>
              <a:gdLst>
                <a:gd name="T0" fmla="*/ 9 w 27"/>
                <a:gd name="T1" fmla="*/ 25 h 27"/>
                <a:gd name="T2" fmla="*/ 24 w 27"/>
                <a:gd name="T3" fmla="*/ 18 h 27"/>
                <a:gd name="T4" fmla="*/ 18 w 27"/>
                <a:gd name="T5" fmla="*/ 3 h 27"/>
                <a:gd name="T6" fmla="*/ 2 w 27"/>
                <a:gd name="T7" fmla="*/ 9 h 27"/>
                <a:gd name="T8" fmla="*/ 9 w 27"/>
                <a:gd name="T9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9" y="25"/>
                  </a:moveTo>
                  <a:cubicBezTo>
                    <a:pt x="15" y="27"/>
                    <a:pt x="22" y="24"/>
                    <a:pt x="24" y="18"/>
                  </a:cubicBezTo>
                  <a:cubicBezTo>
                    <a:pt x="27" y="12"/>
                    <a:pt x="24" y="5"/>
                    <a:pt x="18" y="3"/>
                  </a:cubicBezTo>
                  <a:cubicBezTo>
                    <a:pt x="11" y="0"/>
                    <a:pt x="4" y="3"/>
                    <a:pt x="2" y="9"/>
                  </a:cubicBezTo>
                  <a:cubicBezTo>
                    <a:pt x="0" y="16"/>
                    <a:pt x="3" y="23"/>
                    <a:pt x="9" y="25"/>
                  </a:cubicBezTo>
                  <a:close/>
                </a:path>
              </a:pathLst>
            </a:custGeom>
            <a:grpFill/>
            <a:ln w="301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81" b="0" i="0" u="none" strike="noStrike" kern="1200" cap="none" spc="0" normalizeH="0" baseline="0" noProof="0">
                <a:ln>
                  <a:noFill/>
                </a:ln>
                <a:solidFill>
                  <a:srgbClr val="3A2F2A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704435" y="5571123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A2F2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单击此处添加标题</a:t>
            </a:r>
          </a:p>
        </p:txBody>
      </p:sp>
      <p:sp>
        <p:nvSpPr>
          <p:cNvPr id="47" name="圆角矩形 46"/>
          <p:cNvSpPr/>
          <p:nvPr/>
        </p:nvSpPr>
        <p:spPr>
          <a:xfrm>
            <a:off x="4439846" y="5249615"/>
            <a:ext cx="898866" cy="89886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A2F2A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Freeform 52"/>
          <p:cNvSpPr>
            <a:spLocks/>
          </p:cNvSpPr>
          <p:nvPr/>
        </p:nvSpPr>
        <p:spPr bwMode="auto">
          <a:xfrm>
            <a:off x="4633067" y="5413712"/>
            <a:ext cx="540165" cy="328617"/>
          </a:xfrm>
          <a:custGeom>
            <a:avLst/>
            <a:gdLst>
              <a:gd name="T0" fmla="*/ 93 w 186"/>
              <a:gd name="T1" fmla="*/ 35 h 113"/>
              <a:gd name="T2" fmla="*/ 165 w 186"/>
              <a:gd name="T3" fmla="*/ 108 h 113"/>
              <a:gd name="T4" fmla="*/ 182 w 186"/>
              <a:gd name="T5" fmla="*/ 108 h 113"/>
              <a:gd name="T6" fmla="*/ 182 w 186"/>
              <a:gd name="T7" fmla="*/ 91 h 113"/>
              <a:gd name="T8" fmla="*/ 93 w 186"/>
              <a:gd name="T9" fmla="*/ 0 h 113"/>
              <a:gd name="T10" fmla="*/ 5 w 186"/>
              <a:gd name="T11" fmla="*/ 91 h 113"/>
              <a:gd name="T12" fmla="*/ 5 w 186"/>
              <a:gd name="T13" fmla="*/ 108 h 113"/>
              <a:gd name="T14" fmla="*/ 22 w 186"/>
              <a:gd name="T15" fmla="*/ 108 h 113"/>
              <a:gd name="T16" fmla="*/ 93 w 186"/>
              <a:gd name="T17" fmla="*/ 3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6" h="113">
                <a:moveTo>
                  <a:pt x="93" y="35"/>
                </a:moveTo>
                <a:cubicBezTo>
                  <a:pt x="165" y="108"/>
                  <a:pt x="165" y="108"/>
                  <a:pt x="165" y="108"/>
                </a:cubicBezTo>
                <a:cubicBezTo>
                  <a:pt x="169" y="113"/>
                  <a:pt x="177" y="113"/>
                  <a:pt x="182" y="108"/>
                </a:cubicBezTo>
                <a:cubicBezTo>
                  <a:pt x="186" y="103"/>
                  <a:pt x="186" y="96"/>
                  <a:pt x="182" y="91"/>
                </a:cubicBezTo>
                <a:cubicBezTo>
                  <a:pt x="93" y="0"/>
                  <a:pt x="93" y="0"/>
                  <a:pt x="93" y="0"/>
                </a:cubicBezTo>
                <a:cubicBezTo>
                  <a:pt x="5" y="91"/>
                  <a:pt x="5" y="91"/>
                  <a:pt x="5" y="91"/>
                </a:cubicBezTo>
                <a:cubicBezTo>
                  <a:pt x="0" y="96"/>
                  <a:pt x="0" y="103"/>
                  <a:pt x="5" y="108"/>
                </a:cubicBezTo>
                <a:cubicBezTo>
                  <a:pt x="9" y="113"/>
                  <a:pt x="17" y="113"/>
                  <a:pt x="22" y="108"/>
                </a:cubicBezTo>
                <a:lnTo>
                  <a:pt x="93" y="35"/>
                </a:lnTo>
                <a:close/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0296" tIns="40148" rIns="80296" bIns="4014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81" b="0" i="0" u="none" strike="noStrike" kern="1200" cap="none" spc="0" normalizeH="0" baseline="0" noProof="0">
              <a:ln>
                <a:noFill/>
              </a:ln>
              <a:solidFill>
                <a:srgbClr val="3A2F2A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Freeform 53"/>
          <p:cNvSpPr>
            <a:spLocks/>
          </p:cNvSpPr>
          <p:nvPr/>
        </p:nvSpPr>
        <p:spPr bwMode="auto">
          <a:xfrm>
            <a:off x="4704953" y="5721791"/>
            <a:ext cx="396394" cy="227977"/>
          </a:xfrm>
          <a:custGeom>
            <a:avLst/>
            <a:gdLst>
              <a:gd name="T0" fmla="*/ 0 w 322"/>
              <a:gd name="T1" fmla="*/ 0 h 186"/>
              <a:gd name="T2" fmla="*/ 0 w 322"/>
              <a:gd name="T3" fmla="*/ 186 h 186"/>
              <a:gd name="T4" fmla="*/ 114 w 322"/>
              <a:gd name="T5" fmla="*/ 186 h 186"/>
              <a:gd name="T6" fmla="*/ 114 w 322"/>
              <a:gd name="T7" fmla="*/ 54 h 186"/>
              <a:gd name="T8" fmla="*/ 208 w 322"/>
              <a:gd name="T9" fmla="*/ 54 h 186"/>
              <a:gd name="T10" fmla="*/ 208 w 322"/>
              <a:gd name="T11" fmla="*/ 186 h 186"/>
              <a:gd name="T12" fmla="*/ 322 w 322"/>
              <a:gd name="T13" fmla="*/ 186 h 186"/>
              <a:gd name="T14" fmla="*/ 322 w 322"/>
              <a:gd name="T15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2" h="186">
                <a:moveTo>
                  <a:pt x="0" y="0"/>
                </a:moveTo>
                <a:lnTo>
                  <a:pt x="0" y="186"/>
                </a:lnTo>
                <a:lnTo>
                  <a:pt x="114" y="186"/>
                </a:lnTo>
                <a:lnTo>
                  <a:pt x="114" y="54"/>
                </a:lnTo>
                <a:lnTo>
                  <a:pt x="208" y="54"/>
                </a:lnTo>
                <a:lnTo>
                  <a:pt x="208" y="186"/>
                </a:lnTo>
                <a:lnTo>
                  <a:pt x="322" y="186"/>
                </a:lnTo>
                <a:lnTo>
                  <a:pt x="322" y="0"/>
                </a:ln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0296" tIns="40148" rIns="80296" bIns="4014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81" b="0" i="0" u="none" strike="noStrike" kern="1200" cap="none" spc="0" normalizeH="0" baseline="0" noProof="0">
              <a:ln>
                <a:noFill/>
              </a:ln>
              <a:solidFill>
                <a:srgbClr val="3A2F2A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448391" y="5571123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A2F2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单击此处添加标题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8153535" y="5286002"/>
            <a:ext cx="862479" cy="86247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A2F2A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8390514" y="5490868"/>
            <a:ext cx="402210" cy="483390"/>
            <a:chOff x="3971925" y="1425575"/>
            <a:chExt cx="346075" cy="415925"/>
          </a:xfrm>
          <a:noFill/>
        </p:grpSpPr>
        <p:sp>
          <p:nvSpPr>
            <p:cNvPr id="55" name="Freeform 24"/>
            <p:cNvSpPr>
              <a:spLocks/>
            </p:cNvSpPr>
            <p:nvPr/>
          </p:nvSpPr>
          <p:spPr bwMode="auto">
            <a:xfrm>
              <a:off x="4117975" y="1452563"/>
              <a:ext cx="173038" cy="173037"/>
            </a:xfrm>
            <a:custGeom>
              <a:avLst/>
              <a:gdLst>
                <a:gd name="T0" fmla="*/ 52 w 182"/>
                <a:gd name="T1" fmla="*/ 168 h 182"/>
                <a:gd name="T2" fmla="*/ 0 w 182"/>
                <a:gd name="T3" fmla="*/ 182 h 182"/>
                <a:gd name="T4" fmla="*/ 14 w 182"/>
                <a:gd name="T5" fmla="*/ 130 h 182"/>
                <a:gd name="T6" fmla="*/ 142 w 182"/>
                <a:gd name="T7" fmla="*/ 0 h 182"/>
                <a:gd name="T8" fmla="*/ 182 w 182"/>
                <a:gd name="T9" fmla="*/ 40 h 182"/>
                <a:gd name="T10" fmla="*/ 52 w 182"/>
                <a:gd name="T11" fmla="*/ 16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182">
                  <a:moveTo>
                    <a:pt x="52" y="168"/>
                  </a:moveTo>
                  <a:lnTo>
                    <a:pt x="0" y="182"/>
                  </a:lnTo>
                  <a:lnTo>
                    <a:pt x="14" y="130"/>
                  </a:lnTo>
                  <a:lnTo>
                    <a:pt x="142" y="0"/>
                  </a:lnTo>
                  <a:lnTo>
                    <a:pt x="182" y="40"/>
                  </a:lnTo>
                  <a:lnTo>
                    <a:pt x="52" y="168"/>
                  </a:lnTo>
                  <a:close/>
                </a:path>
              </a:pathLst>
            </a:custGeom>
            <a:grpFill/>
            <a:ln w="301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81" b="0" i="0" u="none" strike="noStrike" kern="1200" cap="none" spc="0" normalizeH="0" baseline="0" noProof="0">
                <a:ln>
                  <a:noFill/>
                </a:ln>
                <a:solidFill>
                  <a:srgbClr val="3A2F2A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25"/>
            <p:cNvSpPr>
              <a:spLocks/>
            </p:cNvSpPr>
            <p:nvPr/>
          </p:nvSpPr>
          <p:spPr bwMode="auto">
            <a:xfrm>
              <a:off x="4252913" y="1425575"/>
              <a:ext cx="65087" cy="65088"/>
            </a:xfrm>
            <a:custGeom>
              <a:avLst/>
              <a:gdLst>
                <a:gd name="T0" fmla="*/ 17 w 29"/>
                <a:gd name="T1" fmla="*/ 29 h 29"/>
                <a:gd name="T2" fmla="*/ 25 w 29"/>
                <a:gd name="T3" fmla="*/ 21 h 29"/>
                <a:gd name="T4" fmla="*/ 25 w 29"/>
                <a:gd name="T5" fmla="*/ 4 h 29"/>
                <a:gd name="T6" fmla="*/ 8 w 29"/>
                <a:gd name="T7" fmla="*/ 4 h 29"/>
                <a:gd name="T8" fmla="*/ 0 w 29"/>
                <a:gd name="T9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17" y="29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9" y="16"/>
                    <a:pt x="29" y="9"/>
                    <a:pt x="25" y="4"/>
                  </a:cubicBezTo>
                  <a:cubicBezTo>
                    <a:pt x="20" y="0"/>
                    <a:pt x="13" y="0"/>
                    <a:pt x="8" y="4"/>
                  </a:cubicBezTo>
                  <a:cubicBezTo>
                    <a:pt x="0" y="12"/>
                    <a:pt x="0" y="12"/>
                    <a:pt x="0" y="12"/>
                  </a:cubicBezTo>
                </a:path>
              </a:pathLst>
            </a:custGeom>
            <a:grpFill/>
            <a:ln w="301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81" b="0" i="0" u="none" strike="noStrike" kern="1200" cap="none" spc="0" normalizeH="0" baseline="0" noProof="0">
                <a:ln>
                  <a:noFill/>
                </a:ln>
                <a:solidFill>
                  <a:srgbClr val="3A2F2A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26"/>
            <p:cNvSpPr>
              <a:spLocks/>
            </p:cNvSpPr>
            <p:nvPr/>
          </p:nvSpPr>
          <p:spPr bwMode="auto">
            <a:xfrm>
              <a:off x="3971925" y="1427163"/>
              <a:ext cx="342900" cy="414337"/>
            </a:xfrm>
            <a:custGeom>
              <a:avLst/>
              <a:gdLst>
                <a:gd name="T0" fmla="*/ 360 w 360"/>
                <a:gd name="T1" fmla="*/ 95 h 435"/>
                <a:gd name="T2" fmla="*/ 360 w 360"/>
                <a:gd name="T3" fmla="*/ 435 h 435"/>
                <a:gd name="T4" fmla="*/ 0 w 360"/>
                <a:gd name="T5" fmla="*/ 435 h 435"/>
                <a:gd name="T6" fmla="*/ 0 w 360"/>
                <a:gd name="T7" fmla="*/ 0 h 435"/>
                <a:gd name="T8" fmla="*/ 266 w 360"/>
                <a:gd name="T9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435">
                  <a:moveTo>
                    <a:pt x="360" y="95"/>
                  </a:moveTo>
                  <a:lnTo>
                    <a:pt x="360" y="435"/>
                  </a:lnTo>
                  <a:lnTo>
                    <a:pt x="0" y="435"/>
                  </a:lnTo>
                  <a:lnTo>
                    <a:pt x="0" y="0"/>
                  </a:lnTo>
                  <a:lnTo>
                    <a:pt x="266" y="0"/>
                  </a:lnTo>
                </a:path>
              </a:pathLst>
            </a:custGeom>
            <a:grpFill/>
            <a:ln w="301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81" b="0" i="0" u="none" strike="noStrike" kern="1200" cap="none" spc="0" normalizeH="0" baseline="0" noProof="0">
                <a:ln>
                  <a:noFill/>
                </a:ln>
                <a:solidFill>
                  <a:srgbClr val="3A2F2A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Line 27"/>
            <p:cNvSpPr>
              <a:spLocks noChangeShapeType="1"/>
            </p:cNvSpPr>
            <p:nvPr/>
          </p:nvSpPr>
          <p:spPr bwMode="auto">
            <a:xfrm>
              <a:off x="4027488" y="1517650"/>
              <a:ext cx="152400" cy="0"/>
            </a:xfrm>
            <a:prstGeom prst="line">
              <a:avLst/>
            </a:prstGeom>
            <a:grpFill/>
            <a:ln w="301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81" b="0" i="0" u="none" strike="noStrike" kern="1200" cap="none" spc="0" normalizeH="0" baseline="0" noProof="0">
                <a:ln>
                  <a:noFill/>
                </a:ln>
                <a:solidFill>
                  <a:srgbClr val="3A2F2A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Line 28"/>
            <p:cNvSpPr>
              <a:spLocks noChangeShapeType="1"/>
            </p:cNvSpPr>
            <p:nvPr/>
          </p:nvSpPr>
          <p:spPr bwMode="auto">
            <a:xfrm>
              <a:off x="4027488" y="1573213"/>
              <a:ext cx="98425" cy="0"/>
            </a:xfrm>
            <a:prstGeom prst="line">
              <a:avLst/>
            </a:prstGeom>
            <a:grpFill/>
            <a:ln w="301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81" b="0" i="0" u="none" strike="noStrike" kern="1200" cap="none" spc="0" normalizeH="0" baseline="0" noProof="0">
                <a:ln>
                  <a:noFill/>
                </a:ln>
                <a:solidFill>
                  <a:srgbClr val="3A2F2A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Line 29"/>
            <p:cNvSpPr>
              <a:spLocks noChangeShapeType="1"/>
            </p:cNvSpPr>
            <p:nvPr/>
          </p:nvSpPr>
          <p:spPr bwMode="auto">
            <a:xfrm>
              <a:off x="4027488" y="1625600"/>
              <a:ext cx="53975" cy="0"/>
            </a:xfrm>
            <a:prstGeom prst="line">
              <a:avLst/>
            </a:prstGeom>
            <a:grpFill/>
            <a:ln w="301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81" b="0" i="0" u="none" strike="noStrike" kern="1200" cap="none" spc="0" normalizeH="0" baseline="0" noProof="0">
                <a:ln>
                  <a:noFill/>
                </a:ln>
                <a:solidFill>
                  <a:srgbClr val="3A2F2A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9080590" y="5571123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A2F2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666443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757057" y="2418288"/>
            <a:ext cx="2677886" cy="1239312"/>
          </a:xfrm>
          <a:prstGeom prst="rect">
            <a:avLst/>
          </a:prstGeom>
          <a:noFill/>
          <a:ln w="31750">
            <a:solidFill>
              <a:srgbClr val="0215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402799" y="2268181"/>
            <a:ext cx="1410788" cy="4582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4" y="5472331"/>
            <a:ext cx="12192000" cy="1412963"/>
          </a:xfrm>
          <a:prstGeom prst="rect">
            <a:avLst/>
          </a:prstGeom>
          <a:solidFill>
            <a:srgbClr val="021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130401" y="690826"/>
            <a:ext cx="1931199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9900" cap="none" spc="0" dirty="0">
                <a:ln w="0"/>
                <a:solidFill>
                  <a:srgbClr val="0215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9900" cap="none" spc="0" dirty="0">
              <a:ln w="0"/>
              <a:solidFill>
                <a:srgbClr val="0215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副标题 2"/>
          <p:cNvSpPr txBox="1">
            <a:spLocks/>
          </p:cNvSpPr>
          <p:nvPr/>
        </p:nvSpPr>
        <p:spPr>
          <a:xfrm>
            <a:off x="4271265" y="4487995"/>
            <a:ext cx="3673856" cy="588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pc="100" dirty="0">
                <a:solidFill>
                  <a:srgbClr val="0215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研究结论</a:t>
            </a: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4087621" y="3995643"/>
            <a:ext cx="4016757" cy="342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1600" dirty="0">
                <a:solidFill>
                  <a:srgbClr val="0215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22221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 noEditPoints="1"/>
          </p:cNvSpPr>
          <p:nvPr/>
        </p:nvSpPr>
        <p:spPr bwMode="auto">
          <a:xfrm>
            <a:off x="527610" y="2897710"/>
            <a:ext cx="3871386" cy="1417273"/>
          </a:xfrm>
          <a:custGeom>
            <a:avLst/>
            <a:gdLst>
              <a:gd name="T0" fmla="*/ 983 w 1203"/>
              <a:gd name="T1" fmla="*/ 0 h 440"/>
              <a:gd name="T2" fmla="*/ 784 w 1203"/>
              <a:gd name="T3" fmla="*/ 125 h 440"/>
              <a:gd name="T4" fmla="*/ 784 w 1203"/>
              <a:gd name="T5" fmla="*/ 125 h 440"/>
              <a:gd name="T6" fmla="*/ 740 w 1203"/>
              <a:gd name="T7" fmla="*/ 125 h 440"/>
              <a:gd name="T8" fmla="*/ 740 w 1203"/>
              <a:gd name="T9" fmla="*/ 144 h 440"/>
              <a:gd name="T10" fmla="*/ 699 w 1203"/>
              <a:gd name="T11" fmla="*/ 144 h 440"/>
              <a:gd name="T12" fmla="*/ 699 w 1203"/>
              <a:gd name="T13" fmla="*/ 158 h 440"/>
              <a:gd name="T14" fmla="*/ 334 w 1203"/>
              <a:gd name="T15" fmla="*/ 158 h 440"/>
              <a:gd name="T16" fmla="*/ 309 w 1203"/>
              <a:gd name="T17" fmla="*/ 182 h 440"/>
              <a:gd name="T18" fmla="*/ 282 w 1203"/>
              <a:gd name="T19" fmla="*/ 160 h 440"/>
              <a:gd name="T20" fmla="*/ 56 w 1203"/>
              <a:gd name="T21" fmla="*/ 160 h 440"/>
              <a:gd name="T22" fmla="*/ 31 w 1203"/>
              <a:gd name="T23" fmla="*/ 185 h 440"/>
              <a:gd name="T24" fmla="*/ 698 w 1203"/>
              <a:gd name="T25" fmla="*/ 185 h 440"/>
              <a:gd name="T26" fmla="*/ 698 w 1203"/>
              <a:gd name="T27" fmla="*/ 198 h 440"/>
              <a:gd name="T28" fmla="*/ 18 w 1203"/>
              <a:gd name="T29" fmla="*/ 198 h 440"/>
              <a:gd name="T30" fmla="*/ 0 w 1203"/>
              <a:gd name="T31" fmla="*/ 217 h 440"/>
              <a:gd name="T32" fmla="*/ 0 w 1203"/>
              <a:gd name="T33" fmla="*/ 232 h 440"/>
              <a:gd name="T34" fmla="*/ 40 w 1203"/>
              <a:gd name="T35" fmla="*/ 272 h 440"/>
              <a:gd name="T36" fmla="*/ 86 w 1203"/>
              <a:gd name="T37" fmla="*/ 272 h 440"/>
              <a:gd name="T38" fmla="*/ 110 w 1203"/>
              <a:gd name="T39" fmla="*/ 247 h 440"/>
              <a:gd name="T40" fmla="*/ 142 w 1203"/>
              <a:gd name="T41" fmla="*/ 278 h 440"/>
              <a:gd name="T42" fmla="*/ 173 w 1203"/>
              <a:gd name="T43" fmla="*/ 278 h 440"/>
              <a:gd name="T44" fmla="*/ 188 w 1203"/>
              <a:gd name="T45" fmla="*/ 262 h 440"/>
              <a:gd name="T46" fmla="*/ 205 w 1203"/>
              <a:gd name="T47" fmla="*/ 278 h 440"/>
              <a:gd name="T48" fmla="*/ 247 w 1203"/>
              <a:gd name="T49" fmla="*/ 278 h 440"/>
              <a:gd name="T50" fmla="*/ 275 w 1203"/>
              <a:gd name="T51" fmla="*/ 244 h 440"/>
              <a:gd name="T52" fmla="*/ 300 w 1203"/>
              <a:gd name="T53" fmla="*/ 244 h 440"/>
              <a:gd name="T54" fmla="*/ 326 w 1203"/>
              <a:gd name="T55" fmla="*/ 282 h 440"/>
              <a:gd name="T56" fmla="*/ 699 w 1203"/>
              <a:gd name="T57" fmla="*/ 282 h 440"/>
              <a:gd name="T58" fmla="*/ 699 w 1203"/>
              <a:gd name="T59" fmla="*/ 295 h 440"/>
              <a:gd name="T60" fmla="*/ 740 w 1203"/>
              <a:gd name="T61" fmla="*/ 295 h 440"/>
              <a:gd name="T62" fmla="*/ 740 w 1203"/>
              <a:gd name="T63" fmla="*/ 314 h 440"/>
              <a:gd name="T64" fmla="*/ 784 w 1203"/>
              <a:gd name="T65" fmla="*/ 314 h 440"/>
              <a:gd name="T66" fmla="*/ 784 w 1203"/>
              <a:gd name="T67" fmla="*/ 314 h 440"/>
              <a:gd name="T68" fmla="*/ 983 w 1203"/>
              <a:gd name="T69" fmla="*/ 440 h 440"/>
              <a:gd name="T70" fmla="*/ 1203 w 1203"/>
              <a:gd name="T71" fmla="*/ 220 h 440"/>
              <a:gd name="T72" fmla="*/ 983 w 1203"/>
              <a:gd name="T73" fmla="*/ 0 h 440"/>
              <a:gd name="T74" fmla="*/ 1104 w 1203"/>
              <a:gd name="T75" fmla="*/ 269 h 440"/>
              <a:gd name="T76" fmla="*/ 1055 w 1203"/>
              <a:gd name="T77" fmla="*/ 220 h 440"/>
              <a:gd name="T78" fmla="*/ 1104 w 1203"/>
              <a:gd name="T79" fmla="*/ 171 h 440"/>
              <a:gd name="T80" fmla="*/ 1154 w 1203"/>
              <a:gd name="T81" fmla="*/ 220 h 440"/>
              <a:gd name="T82" fmla="*/ 1104 w 1203"/>
              <a:gd name="T83" fmla="*/ 269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03" h="440">
                <a:moveTo>
                  <a:pt x="983" y="0"/>
                </a:moveTo>
                <a:cubicBezTo>
                  <a:pt x="895" y="0"/>
                  <a:pt x="819" y="51"/>
                  <a:pt x="784" y="125"/>
                </a:cubicBezTo>
                <a:cubicBezTo>
                  <a:pt x="784" y="125"/>
                  <a:pt x="784" y="125"/>
                  <a:pt x="784" y="125"/>
                </a:cubicBezTo>
                <a:cubicBezTo>
                  <a:pt x="740" y="125"/>
                  <a:pt x="740" y="125"/>
                  <a:pt x="740" y="125"/>
                </a:cubicBezTo>
                <a:cubicBezTo>
                  <a:pt x="740" y="144"/>
                  <a:pt x="740" y="144"/>
                  <a:pt x="740" y="144"/>
                </a:cubicBezTo>
                <a:cubicBezTo>
                  <a:pt x="699" y="144"/>
                  <a:pt x="699" y="144"/>
                  <a:pt x="699" y="144"/>
                </a:cubicBezTo>
                <a:cubicBezTo>
                  <a:pt x="699" y="158"/>
                  <a:pt x="699" y="158"/>
                  <a:pt x="699" y="158"/>
                </a:cubicBezTo>
                <a:cubicBezTo>
                  <a:pt x="334" y="158"/>
                  <a:pt x="334" y="158"/>
                  <a:pt x="334" y="158"/>
                </a:cubicBezTo>
                <a:cubicBezTo>
                  <a:pt x="309" y="182"/>
                  <a:pt x="309" y="182"/>
                  <a:pt x="309" y="182"/>
                </a:cubicBezTo>
                <a:cubicBezTo>
                  <a:pt x="282" y="160"/>
                  <a:pt x="282" y="160"/>
                  <a:pt x="282" y="160"/>
                </a:cubicBezTo>
                <a:cubicBezTo>
                  <a:pt x="56" y="160"/>
                  <a:pt x="56" y="160"/>
                  <a:pt x="56" y="160"/>
                </a:cubicBezTo>
                <a:cubicBezTo>
                  <a:pt x="31" y="185"/>
                  <a:pt x="31" y="185"/>
                  <a:pt x="31" y="185"/>
                </a:cubicBezTo>
                <a:cubicBezTo>
                  <a:pt x="698" y="185"/>
                  <a:pt x="698" y="185"/>
                  <a:pt x="698" y="185"/>
                </a:cubicBezTo>
                <a:cubicBezTo>
                  <a:pt x="698" y="198"/>
                  <a:pt x="698" y="198"/>
                  <a:pt x="698" y="198"/>
                </a:cubicBezTo>
                <a:cubicBezTo>
                  <a:pt x="18" y="198"/>
                  <a:pt x="18" y="198"/>
                  <a:pt x="18" y="198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232"/>
                  <a:pt x="0" y="232"/>
                  <a:pt x="0" y="232"/>
                </a:cubicBezTo>
                <a:cubicBezTo>
                  <a:pt x="40" y="272"/>
                  <a:pt x="40" y="272"/>
                  <a:pt x="40" y="272"/>
                </a:cubicBezTo>
                <a:cubicBezTo>
                  <a:pt x="86" y="272"/>
                  <a:pt x="86" y="272"/>
                  <a:pt x="86" y="272"/>
                </a:cubicBezTo>
                <a:cubicBezTo>
                  <a:pt x="110" y="247"/>
                  <a:pt x="110" y="247"/>
                  <a:pt x="110" y="247"/>
                </a:cubicBezTo>
                <a:cubicBezTo>
                  <a:pt x="142" y="278"/>
                  <a:pt x="142" y="278"/>
                  <a:pt x="142" y="278"/>
                </a:cubicBezTo>
                <a:cubicBezTo>
                  <a:pt x="173" y="278"/>
                  <a:pt x="173" y="278"/>
                  <a:pt x="173" y="278"/>
                </a:cubicBezTo>
                <a:cubicBezTo>
                  <a:pt x="188" y="262"/>
                  <a:pt x="188" y="262"/>
                  <a:pt x="188" y="262"/>
                </a:cubicBezTo>
                <a:cubicBezTo>
                  <a:pt x="205" y="278"/>
                  <a:pt x="205" y="278"/>
                  <a:pt x="205" y="278"/>
                </a:cubicBezTo>
                <a:cubicBezTo>
                  <a:pt x="247" y="278"/>
                  <a:pt x="247" y="278"/>
                  <a:pt x="247" y="278"/>
                </a:cubicBezTo>
                <a:cubicBezTo>
                  <a:pt x="275" y="244"/>
                  <a:pt x="275" y="244"/>
                  <a:pt x="275" y="244"/>
                </a:cubicBezTo>
                <a:cubicBezTo>
                  <a:pt x="300" y="244"/>
                  <a:pt x="300" y="244"/>
                  <a:pt x="300" y="244"/>
                </a:cubicBezTo>
                <a:cubicBezTo>
                  <a:pt x="326" y="282"/>
                  <a:pt x="326" y="282"/>
                  <a:pt x="326" y="282"/>
                </a:cubicBezTo>
                <a:cubicBezTo>
                  <a:pt x="699" y="282"/>
                  <a:pt x="699" y="282"/>
                  <a:pt x="699" y="282"/>
                </a:cubicBezTo>
                <a:cubicBezTo>
                  <a:pt x="699" y="295"/>
                  <a:pt x="699" y="295"/>
                  <a:pt x="699" y="295"/>
                </a:cubicBezTo>
                <a:cubicBezTo>
                  <a:pt x="740" y="295"/>
                  <a:pt x="740" y="295"/>
                  <a:pt x="740" y="295"/>
                </a:cubicBezTo>
                <a:cubicBezTo>
                  <a:pt x="740" y="314"/>
                  <a:pt x="740" y="314"/>
                  <a:pt x="740" y="314"/>
                </a:cubicBezTo>
                <a:cubicBezTo>
                  <a:pt x="784" y="314"/>
                  <a:pt x="784" y="314"/>
                  <a:pt x="784" y="314"/>
                </a:cubicBezTo>
                <a:cubicBezTo>
                  <a:pt x="784" y="314"/>
                  <a:pt x="784" y="314"/>
                  <a:pt x="784" y="314"/>
                </a:cubicBezTo>
                <a:cubicBezTo>
                  <a:pt x="819" y="389"/>
                  <a:pt x="895" y="440"/>
                  <a:pt x="983" y="440"/>
                </a:cubicBezTo>
                <a:cubicBezTo>
                  <a:pt x="1104" y="440"/>
                  <a:pt x="1203" y="341"/>
                  <a:pt x="1203" y="220"/>
                </a:cubicBezTo>
                <a:cubicBezTo>
                  <a:pt x="1203" y="98"/>
                  <a:pt x="1104" y="0"/>
                  <a:pt x="983" y="0"/>
                </a:cubicBezTo>
                <a:close/>
                <a:moveTo>
                  <a:pt x="1104" y="269"/>
                </a:moveTo>
                <a:cubicBezTo>
                  <a:pt x="1077" y="269"/>
                  <a:pt x="1055" y="247"/>
                  <a:pt x="1055" y="220"/>
                </a:cubicBezTo>
                <a:cubicBezTo>
                  <a:pt x="1055" y="193"/>
                  <a:pt x="1077" y="171"/>
                  <a:pt x="1104" y="171"/>
                </a:cubicBezTo>
                <a:cubicBezTo>
                  <a:pt x="1131" y="171"/>
                  <a:pt x="1154" y="193"/>
                  <a:pt x="1154" y="220"/>
                </a:cubicBezTo>
                <a:cubicBezTo>
                  <a:pt x="1154" y="247"/>
                  <a:pt x="1131" y="269"/>
                  <a:pt x="1104" y="26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Freeform 6"/>
          <p:cNvSpPr>
            <a:spLocks/>
          </p:cNvSpPr>
          <p:nvPr/>
        </p:nvSpPr>
        <p:spPr bwMode="auto">
          <a:xfrm>
            <a:off x="5477104" y="3033118"/>
            <a:ext cx="12896" cy="15475"/>
          </a:xfrm>
          <a:custGeom>
            <a:avLst/>
            <a:gdLst>
              <a:gd name="T0" fmla="*/ 0 w 4"/>
              <a:gd name="T1" fmla="*/ 5 h 5"/>
              <a:gd name="T2" fmla="*/ 1 w 4"/>
              <a:gd name="T3" fmla="*/ 5 h 5"/>
              <a:gd name="T4" fmla="*/ 4 w 4"/>
              <a:gd name="T5" fmla="*/ 0 h 5"/>
              <a:gd name="T6" fmla="*/ 3 w 4"/>
              <a:gd name="T7" fmla="*/ 2 h 5"/>
              <a:gd name="T8" fmla="*/ 0 w 4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5">
                <a:moveTo>
                  <a:pt x="0" y="5"/>
                </a:moveTo>
                <a:cubicBezTo>
                  <a:pt x="0" y="5"/>
                  <a:pt x="0" y="5"/>
                  <a:pt x="1" y="5"/>
                </a:cubicBezTo>
                <a:cubicBezTo>
                  <a:pt x="3" y="4"/>
                  <a:pt x="4" y="2"/>
                  <a:pt x="4" y="0"/>
                </a:cubicBezTo>
                <a:cubicBezTo>
                  <a:pt x="3" y="1"/>
                  <a:pt x="3" y="1"/>
                  <a:pt x="3" y="2"/>
                </a:cubicBezTo>
                <a:cubicBezTo>
                  <a:pt x="2" y="4"/>
                  <a:pt x="1" y="5"/>
                  <a:pt x="0" y="5"/>
                </a:cubicBezTo>
                <a:close/>
              </a:path>
            </a:pathLst>
          </a:custGeom>
          <a:solidFill>
            <a:srgbClr val="EC1C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5655069" y="3738531"/>
            <a:ext cx="2579" cy="0"/>
          </a:xfrm>
          <a:custGeom>
            <a:avLst/>
            <a:gdLst>
              <a:gd name="T0" fmla="*/ 1 w 1"/>
              <a:gd name="T1" fmla="*/ 0 w 1"/>
              <a:gd name="T2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1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lose/>
              </a:path>
            </a:pathLst>
          </a:custGeom>
          <a:solidFill>
            <a:srgbClr val="BD1E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5657648" y="3728214"/>
            <a:ext cx="16764" cy="10317"/>
          </a:xfrm>
          <a:custGeom>
            <a:avLst/>
            <a:gdLst>
              <a:gd name="T0" fmla="*/ 0 w 5"/>
              <a:gd name="T1" fmla="*/ 3 h 3"/>
              <a:gd name="T2" fmla="*/ 1 w 5"/>
              <a:gd name="T3" fmla="*/ 3 h 3"/>
              <a:gd name="T4" fmla="*/ 5 w 5"/>
              <a:gd name="T5" fmla="*/ 0 h 3"/>
              <a:gd name="T6" fmla="*/ 4 w 5"/>
              <a:gd name="T7" fmla="*/ 1 h 3"/>
              <a:gd name="T8" fmla="*/ 0 w 5"/>
              <a:gd name="T9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3">
                <a:moveTo>
                  <a:pt x="0" y="3"/>
                </a:moveTo>
                <a:cubicBezTo>
                  <a:pt x="0" y="3"/>
                  <a:pt x="0" y="3"/>
                  <a:pt x="1" y="3"/>
                </a:cubicBezTo>
                <a:cubicBezTo>
                  <a:pt x="3" y="3"/>
                  <a:pt x="5" y="2"/>
                  <a:pt x="5" y="0"/>
                </a:cubicBezTo>
                <a:cubicBezTo>
                  <a:pt x="5" y="0"/>
                  <a:pt x="4" y="1"/>
                  <a:pt x="4" y="1"/>
                </a:cubicBezTo>
                <a:cubicBezTo>
                  <a:pt x="3" y="3"/>
                  <a:pt x="1" y="3"/>
                  <a:pt x="0" y="3"/>
                </a:cubicBezTo>
                <a:close/>
              </a:path>
            </a:pathLst>
          </a:custGeom>
          <a:solidFill>
            <a:srgbClr val="BD1E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5448733" y="4321431"/>
            <a:ext cx="3868" cy="0"/>
          </a:xfrm>
          <a:custGeom>
            <a:avLst/>
            <a:gdLst>
              <a:gd name="T0" fmla="*/ 1 w 1"/>
              <a:gd name="T1" fmla="*/ 0 w 1"/>
              <a:gd name="T2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lose/>
              </a:path>
            </a:pathLst>
          </a:custGeom>
          <a:solidFill>
            <a:srgbClr val="A012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" name="Freeform 10"/>
          <p:cNvSpPr>
            <a:spLocks/>
          </p:cNvSpPr>
          <p:nvPr/>
        </p:nvSpPr>
        <p:spPr bwMode="auto">
          <a:xfrm>
            <a:off x="5452601" y="4318852"/>
            <a:ext cx="18054" cy="6448"/>
          </a:xfrm>
          <a:custGeom>
            <a:avLst/>
            <a:gdLst>
              <a:gd name="T0" fmla="*/ 0 w 6"/>
              <a:gd name="T1" fmla="*/ 1 h 2"/>
              <a:gd name="T2" fmla="*/ 0 w 6"/>
              <a:gd name="T3" fmla="*/ 1 h 2"/>
              <a:gd name="T4" fmla="*/ 6 w 6"/>
              <a:gd name="T5" fmla="*/ 0 h 2"/>
              <a:gd name="T6" fmla="*/ 4 w 6"/>
              <a:gd name="T7" fmla="*/ 1 h 2"/>
              <a:gd name="T8" fmla="*/ 0 w 6"/>
              <a:gd name="T9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2"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2" y="2"/>
                  <a:pt x="4" y="1"/>
                  <a:pt x="6" y="0"/>
                </a:cubicBezTo>
                <a:cubicBezTo>
                  <a:pt x="5" y="0"/>
                  <a:pt x="5" y="0"/>
                  <a:pt x="4" y="1"/>
                </a:cubicBezTo>
                <a:cubicBezTo>
                  <a:pt x="2" y="1"/>
                  <a:pt x="1" y="1"/>
                  <a:pt x="0" y="1"/>
                </a:cubicBezTo>
                <a:close/>
              </a:path>
            </a:pathLst>
          </a:custGeom>
          <a:solidFill>
            <a:srgbClr val="A012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>
            <a:off x="4392548" y="3686947"/>
            <a:ext cx="6448" cy="0"/>
          </a:xfrm>
          <a:custGeom>
            <a:avLst/>
            <a:gdLst>
              <a:gd name="T0" fmla="*/ 0 w 2"/>
              <a:gd name="T1" fmla="*/ 2 w 2"/>
              <a:gd name="T2" fmla="*/ 0 w 2"/>
              <a:gd name="T3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2">
                <a:moveTo>
                  <a:pt x="0" y="0"/>
                </a:moveTo>
                <a:cubicBezTo>
                  <a:pt x="1" y="0"/>
                  <a:pt x="1" y="0"/>
                  <a:pt x="2" y="0"/>
                </a:cubicBezTo>
                <a:cubicBezTo>
                  <a:pt x="1" y="0"/>
                  <a:pt x="1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A012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>
            <a:off x="4157840" y="3465135"/>
            <a:ext cx="0" cy="6448"/>
          </a:xfrm>
          <a:custGeom>
            <a:avLst/>
            <a:gdLst>
              <a:gd name="T0" fmla="*/ 2 h 2"/>
              <a:gd name="T1" fmla="*/ 2 h 2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2">
                <a:moveTo>
                  <a:pt x="0" y="2"/>
                </a:moveTo>
                <a:cubicBezTo>
                  <a:pt x="0" y="0"/>
                  <a:pt x="0" y="2"/>
                  <a:pt x="0" y="2"/>
                </a:cubicBezTo>
                <a:close/>
              </a:path>
            </a:pathLst>
          </a:custGeom>
          <a:solidFill>
            <a:srgbClr val="EC1C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" name="Freeform 13"/>
          <p:cNvSpPr>
            <a:spLocks/>
          </p:cNvSpPr>
          <p:nvPr/>
        </p:nvSpPr>
        <p:spPr bwMode="auto">
          <a:xfrm>
            <a:off x="4202977" y="3525746"/>
            <a:ext cx="16764" cy="6448"/>
          </a:xfrm>
          <a:custGeom>
            <a:avLst/>
            <a:gdLst>
              <a:gd name="T0" fmla="*/ 5 w 5"/>
              <a:gd name="T1" fmla="*/ 1 h 2"/>
              <a:gd name="T2" fmla="*/ 5 w 5"/>
              <a:gd name="T3" fmla="*/ 0 h 2"/>
              <a:gd name="T4" fmla="*/ 0 w 5"/>
              <a:gd name="T5" fmla="*/ 2 h 2"/>
              <a:gd name="T6" fmla="*/ 5 w 5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2">
                <a:moveTo>
                  <a:pt x="5" y="1"/>
                </a:moveTo>
                <a:cubicBezTo>
                  <a:pt x="5" y="1"/>
                  <a:pt x="5" y="0"/>
                  <a:pt x="5" y="0"/>
                </a:cubicBezTo>
                <a:cubicBezTo>
                  <a:pt x="3" y="1"/>
                  <a:pt x="1" y="1"/>
                  <a:pt x="0" y="2"/>
                </a:cubicBezTo>
                <a:cubicBezTo>
                  <a:pt x="2" y="2"/>
                  <a:pt x="4" y="2"/>
                  <a:pt x="5" y="1"/>
                </a:cubicBezTo>
                <a:close/>
              </a:path>
            </a:pathLst>
          </a:custGeom>
          <a:solidFill>
            <a:srgbClr val="BD1E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1" name="Freeform 14"/>
          <p:cNvSpPr>
            <a:spLocks/>
          </p:cNvSpPr>
          <p:nvPr/>
        </p:nvSpPr>
        <p:spPr bwMode="auto">
          <a:xfrm>
            <a:off x="4202977" y="3693394"/>
            <a:ext cx="3868" cy="2579"/>
          </a:xfrm>
          <a:custGeom>
            <a:avLst/>
            <a:gdLst>
              <a:gd name="T0" fmla="*/ 1 w 1"/>
              <a:gd name="T1" fmla="*/ 1 h 1"/>
              <a:gd name="T2" fmla="*/ 1 w 1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1" y="1"/>
                </a:moveTo>
                <a:cubicBezTo>
                  <a:pt x="1" y="0"/>
                  <a:pt x="0" y="1"/>
                  <a:pt x="1" y="1"/>
                </a:cubicBezTo>
                <a:close/>
              </a:path>
            </a:pathLst>
          </a:custGeom>
          <a:solidFill>
            <a:srgbClr val="A012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2" name="Freeform 15"/>
          <p:cNvSpPr>
            <a:spLocks/>
          </p:cNvSpPr>
          <p:nvPr/>
        </p:nvSpPr>
        <p:spPr bwMode="auto">
          <a:xfrm>
            <a:off x="4219741" y="3523167"/>
            <a:ext cx="24502" cy="5158"/>
          </a:xfrm>
          <a:custGeom>
            <a:avLst/>
            <a:gdLst>
              <a:gd name="T0" fmla="*/ 3 w 8"/>
              <a:gd name="T1" fmla="*/ 1 h 2"/>
              <a:gd name="T2" fmla="*/ 8 w 8"/>
              <a:gd name="T3" fmla="*/ 0 h 2"/>
              <a:gd name="T4" fmla="*/ 0 w 8"/>
              <a:gd name="T5" fmla="*/ 1 h 2"/>
              <a:gd name="T6" fmla="*/ 0 w 8"/>
              <a:gd name="T7" fmla="*/ 2 h 2"/>
              <a:gd name="T8" fmla="*/ 3 w 8"/>
              <a:gd name="T9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2">
                <a:moveTo>
                  <a:pt x="3" y="1"/>
                </a:moveTo>
                <a:cubicBezTo>
                  <a:pt x="5" y="1"/>
                  <a:pt x="6" y="0"/>
                  <a:pt x="8" y="0"/>
                </a:cubicBezTo>
                <a:cubicBezTo>
                  <a:pt x="5" y="0"/>
                  <a:pt x="2" y="1"/>
                  <a:pt x="0" y="1"/>
                </a:cubicBezTo>
                <a:cubicBezTo>
                  <a:pt x="0" y="1"/>
                  <a:pt x="0" y="2"/>
                  <a:pt x="0" y="2"/>
                </a:cubicBezTo>
                <a:cubicBezTo>
                  <a:pt x="1" y="2"/>
                  <a:pt x="3" y="2"/>
                  <a:pt x="3" y="1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3" name="Freeform 16"/>
          <p:cNvSpPr>
            <a:spLocks noEditPoints="1"/>
          </p:cNvSpPr>
          <p:nvPr/>
        </p:nvSpPr>
        <p:spPr bwMode="auto">
          <a:xfrm>
            <a:off x="4827144" y="4383332"/>
            <a:ext cx="1523020" cy="1523020"/>
          </a:xfrm>
          <a:custGeom>
            <a:avLst/>
            <a:gdLst>
              <a:gd name="T0" fmla="*/ 107 w 473"/>
              <a:gd name="T1" fmla="*/ 7 h 473"/>
              <a:gd name="T2" fmla="*/ 7 w 473"/>
              <a:gd name="T3" fmla="*/ 107 h 473"/>
              <a:gd name="T4" fmla="*/ 7 w 473"/>
              <a:gd name="T5" fmla="*/ 135 h 473"/>
              <a:gd name="T6" fmla="*/ 338 w 473"/>
              <a:gd name="T7" fmla="*/ 465 h 473"/>
              <a:gd name="T8" fmla="*/ 366 w 473"/>
              <a:gd name="T9" fmla="*/ 465 h 473"/>
              <a:gd name="T10" fmla="*/ 466 w 473"/>
              <a:gd name="T11" fmla="*/ 366 h 473"/>
              <a:gd name="T12" fmla="*/ 466 w 473"/>
              <a:gd name="T13" fmla="*/ 338 h 473"/>
              <a:gd name="T14" fmla="*/ 135 w 473"/>
              <a:gd name="T15" fmla="*/ 7 h 473"/>
              <a:gd name="T16" fmla="*/ 107 w 473"/>
              <a:gd name="T17" fmla="*/ 7 h 473"/>
              <a:gd name="T18" fmla="*/ 117 w 473"/>
              <a:gd name="T19" fmla="*/ 117 h 473"/>
              <a:gd name="T20" fmla="*/ 75 w 473"/>
              <a:gd name="T21" fmla="*/ 117 h 473"/>
              <a:gd name="T22" fmla="*/ 75 w 473"/>
              <a:gd name="T23" fmla="*/ 75 h 473"/>
              <a:gd name="T24" fmla="*/ 117 w 473"/>
              <a:gd name="T25" fmla="*/ 75 h 473"/>
              <a:gd name="T26" fmla="*/ 117 w 473"/>
              <a:gd name="T27" fmla="*/ 117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3" h="473">
                <a:moveTo>
                  <a:pt x="107" y="7"/>
                </a:moveTo>
                <a:cubicBezTo>
                  <a:pt x="7" y="107"/>
                  <a:pt x="7" y="107"/>
                  <a:pt x="7" y="107"/>
                </a:cubicBezTo>
                <a:cubicBezTo>
                  <a:pt x="0" y="115"/>
                  <a:pt x="0" y="127"/>
                  <a:pt x="7" y="135"/>
                </a:cubicBezTo>
                <a:cubicBezTo>
                  <a:pt x="338" y="465"/>
                  <a:pt x="338" y="465"/>
                  <a:pt x="338" y="465"/>
                </a:cubicBezTo>
                <a:cubicBezTo>
                  <a:pt x="346" y="473"/>
                  <a:pt x="358" y="473"/>
                  <a:pt x="366" y="465"/>
                </a:cubicBezTo>
                <a:cubicBezTo>
                  <a:pt x="466" y="366"/>
                  <a:pt x="466" y="366"/>
                  <a:pt x="466" y="366"/>
                </a:cubicBezTo>
                <a:cubicBezTo>
                  <a:pt x="473" y="358"/>
                  <a:pt x="473" y="346"/>
                  <a:pt x="466" y="338"/>
                </a:cubicBezTo>
                <a:cubicBezTo>
                  <a:pt x="135" y="7"/>
                  <a:pt x="135" y="7"/>
                  <a:pt x="135" y="7"/>
                </a:cubicBezTo>
                <a:cubicBezTo>
                  <a:pt x="127" y="0"/>
                  <a:pt x="115" y="0"/>
                  <a:pt x="107" y="7"/>
                </a:cubicBezTo>
                <a:close/>
                <a:moveTo>
                  <a:pt x="117" y="117"/>
                </a:moveTo>
                <a:cubicBezTo>
                  <a:pt x="106" y="129"/>
                  <a:pt x="87" y="129"/>
                  <a:pt x="75" y="117"/>
                </a:cubicBezTo>
                <a:cubicBezTo>
                  <a:pt x="64" y="106"/>
                  <a:pt x="64" y="87"/>
                  <a:pt x="75" y="75"/>
                </a:cubicBezTo>
                <a:cubicBezTo>
                  <a:pt x="87" y="63"/>
                  <a:pt x="106" y="63"/>
                  <a:pt x="117" y="75"/>
                </a:cubicBezTo>
                <a:cubicBezTo>
                  <a:pt x="129" y="87"/>
                  <a:pt x="129" y="106"/>
                  <a:pt x="117" y="11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4949656" y="4628356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4949656" y="4628356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16" name="Group 30"/>
          <p:cNvGrpSpPr/>
          <p:nvPr/>
        </p:nvGrpSpPr>
        <p:grpSpPr>
          <a:xfrm>
            <a:off x="4028880" y="3680498"/>
            <a:ext cx="1159352" cy="1062632"/>
            <a:chOff x="6530975" y="3590925"/>
            <a:chExt cx="1427162" cy="1308100"/>
          </a:xfrm>
          <a:solidFill>
            <a:schemeClr val="bg1">
              <a:lumMod val="85000"/>
            </a:schemeClr>
          </a:solidFill>
        </p:grpSpPr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6816725" y="3948113"/>
              <a:ext cx="908050" cy="809625"/>
            </a:xfrm>
            <a:custGeom>
              <a:avLst/>
              <a:gdLst>
                <a:gd name="T0" fmla="*/ 229 w 229"/>
                <a:gd name="T1" fmla="*/ 190 h 204"/>
                <a:gd name="T2" fmla="*/ 46 w 229"/>
                <a:gd name="T3" fmla="*/ 30 h 204"/>
                <a:gd name="T4" fmla="*/ 11 w 229"/>
                <a:gd name="T5" fmla="*/ 0 h 204"/>
                <a:gd name="T6" fmla="*/ 12 w 229"/>
                <a:gd name="T7" fmla="*/ 0 h 204"/>
                <a:gd name="T8" fmla="*/ 0 w 229"/>
                <a:gd name="T9" fmla="*/ 17 h 204"/>
                <a:gd name="T10" fmla="*/ 112 w 229"/>
                <a:gd name="T11" fmla="*/ 114 h 204"/>
                <a:gd name="T12" fmla="*/ 214 w 229"/>
                <a:gd name="T13" fmla="*/ 204 h 204"/>
                <a:gd name="T14" fmla="*/ 228 w 229"/>
                <a:gd name="T15" fmla="*/ 190 h 204"/>
                <a:gd name="T16" fmla="*/ 229 w 229"/>
                <a:gd name="T17" fmla="*/ 19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04">
                  <a:moveTo>
                    <a:pt x="229" y="190"/>
                  </a:moveTo>
                  <a:cubicBezTo>
                    <a:pt x="168" y="137"/>
                    <a:pt x="107" y="84"/>
                    <a:pt x="46" y="30"/>
                  </a:cubicBezTo>
                  <a:cubicBezTo>
                    <a:pt x="35" y="20"/>
                    <a:pt x="23" y="1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ubicBezTo>
                    <a:pt x="8" y="6"/>
                    <a:pt x="4" y="11"/>
                    <a:pt x="0" y="17"/>
                  </a:cubicBezTo>
                  <a:cubicBezTo>
                    <a:pt x="37" y="50"/>
                    <a:pt x="75" y="82"/>
                    <a:pt x="112" y="114"/>
                  </a:cubicBezTo>
                  <a:cubicBezTo>
                    <a:pt x="146" y="144"/>
                    <a:pt x="180" y="174"/>
                    <a:pt x="214" y="204"/>
                  </a:cubicBezTo>
                  <a:cubicBezTo>
                    <a:pt x="228" y="190"/>
                    <a:pt x="228" y="190"/>
                    <a:pt x="228" y="190"/>
                  </a:cubicBezTo>
                  <a:cubicBezTo>
                    <a:pt x="229" y="190"/>
                    <a:pt x="229" y="190"/>
                    <a:pt x="229" y="19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6530975" y="3590925"/>
              <a:ext cx="1427162" cy="1308100"/>
            </a:xfrm>
            <a:custGeom>
              <a:avLst/>
              <a:gdLst>
                <a:gd name="T0" fmla="*/ 320 w 360"/>
                <a:gd name="T1" fmla="*/ 251 h 330"/>
                <a:gd name="T2" fmla="*/ 180 w 360"/>
                <a:gd name="T3" fmla="*/ 126 h 330"/>
                <a:gd name="T4" fmla="*/ 44 w 360"/>
                <a:gd name="T5" fmla="*/ 14 h 330"/>
                <a:gd name="T6" fmla="*/ 8 w 360"/>
                <a:gd name="T7" fmla="*/ 11 h 330"/>
                <a:gd name="T8" fmla="*/ 0 w 360"/>
                <a:gd name="T9" fmla="*/ 23 h 330"/>
                <a:gd name="T10" fmla="*/ 16 w 360"/>
                <a:gd name="T11" fmla="*/ 26 h 330"/>
                <a:gd name="T12" fmla="*/ 18 w 360"/>
                <a:gd name="T13" fmla="*/ 26 h 330"/>
                <a:gd name="T14" fmla="*/ 16 w 360"/>
                <a:gd name="T15" fmla="*/ 23 h 330"/>
                <a:gd name="T16" fmla="*/ 18 w 360"/>
                <a:gd name="T17" fmla="*/ 22 h 330"/>
                <a:gd name="T18" fmla="*/ 18 w 360"/>
                <a:gd name="T19" fmla="*/ 22 h 330"/>
                <a:gd name="T20" fmla="*/ 33 w 360"/>
                <a:gd name="T21" fmla="*/ 31 h 330"/>
                <a:gd name="T22" fmla="*/ 91 w 360"/>
                <a:gd name="T23" fmla="*/ 76 h 330"/>
                <a:gd name="T24" fmla="*/ 254 w 360"/>
                <a:gd name="T25" fmla="*/ 218 h 330"/>
                <a:gd name="T26" fmla="*/ 314 w 360"/>
                <a:gd name="T27" fmla="*/ 272 h 330"/>
                <a:gd name="T28" fmla="*/ 341 w 360"/>
                <a:gd name="T29" fmla="*/ 301 h 330"/>
                <a:gd name="T30" fmla="*/ 335 w 360"/>
                <a:gd name="T31" fmla="*/ 310 h 330"/>
                <a:gd name="T32" fmla="*/ 320 w 360"/>
                <a:gd name="T33" fmla="*/ 297 h 330"/>
                <a:gd name="T34" fmla="*/ 315 w 360"/>
                <a:gd name="T35" fmla="*/ 319 h 330"/>
                <a:gd name="T36" fmla="*/ 324 w 360"/>
                <a:gd name="T37" fmla="*/ 327 h 330"/>
                <a:gd name="T38" fmla="*/ 325 w 360"/>
                <a:gd name="T39" fmla="*/ 328 h 330"/>
                <a:gd name="T40" fmla="*/ 325 w 360"/>
                <a:gd name="T41" fmla="*/ 328 h 330"/>
                <a:gd name="T42" fmla="*/ 331 w 360"/>
                <a:gd name="T43" fmla="*/ 328 h 330"/>
                <a:gd name="T44" fmla="*/ 359 w 360"/>
                <a:gd name="T45" fmla="*/ 303 h 330"/>
                <a:gd name="T46" fmla="*/ 320 w 360"/>
                <a:gd name="T47" fmla="*/ 251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0" h="330">
                  <a:moveTo>
                    <a:pt x="320" y="251"/>
                  </a:moveTo>
                  <a:cubicBezTo>
                    <a:pt x="274" y="209"/>
                    <a:pt x="227" y="167"/>
                    <a:pt x="180" y="126"/>
                  </a:cubicBezTo>
                  <a:cubicBezTo>
                    <a:pt x="136" y="88"/>
                    <a:pt x="92" y="48"/>
                    <a:pt x="44" y="14"/>
                  </a:cubicBezTo>
                  <a:cubicBezTo>
                    <a:pt x="31" y="5"/>
                    <a:pt x="23" y="0"/>
                    <a:pt x="8" y="11"/>
                  </a:cubicBezTo>
                  <a:cubicBezTo>
                    <a:pt x="3" y="15"/>
                    <a:pt x="1" y="19"/>
                    <a:pt x="0" y="23"/>
                  </a:cubicBezTo>
                  <a:cubicBezTo>
                    <a:pt x="5" y="25"/>
                    <a:pt x="11" y="26"/>
                    <a:pt x="16" y="26"/>
                  </a:cubicBezTo>
                  <a:cubicBezTo>
                    <a:pt x="17" y="26"/>
                    <a:pt x="17" y="26"/>
                    <a:pt x="18" y="26"/>
                  </a:cubicBezTo>
                  <a:cubicBezTo>
                    <a:pt x="17" y="23"/>
                    <a:pt x="18" y="22"/>
                    <a:pt x="16" y="23"/>
                  </a:cubicBezTo>
                  <a:cubicBezTo>
                    <a:pt x="17" y="23"/>
                    <a:pt x="18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3" y="23"/>
                    <a:pt x="29" y="28"/>
                    <a:pt x="33" y="31"/>
                  </a:cubicBezTo>
                  <a:cubicBezTo>
                    <a:pt x="53" y="45"/>
                    <a:pt x="72" y="61"/>
                    <a:pt x="91" y="76"/>
                  </a:cubicBezTo>
                  <a:cubicBezTo>
                    <a:pt x="146" y="122"/>
                    <a:pt x="200" y="170"/>
                    <a:pt x="254" y="218"/>
                  </a:cubicBezTo>
                  <a:cubicBezTo>
                    <a:pt x="274" y="236"/>
                    <a:pt x="294" y="254"/>
                    <a:pt x="314" y="272"/>
                  </a:cubicBezTo>
                  <a:cubicBezTo>
                    <a:pt x="324" y="281"/>
                    <a:pt x="334" y="290"/>
                    <a:pt x="341" y="301"/>
                  </a:cubicBezTo>
                  <a:cubicBezTo>
                    <a:pt x="346" y="308"/>
                    <a:pt x="342" y="310"/>
                    <a:pt x="335" y="310"/>
                  </a:cubicBezTo>
                  <a:cubicBezTo>
                    <a:pt x="327" y="303"/>
                    <a:pt x="317" y="294"/>
                    <a:pt x="320" y="297"/>
                  </a:cubicBezTo>
                  <a:cubicBezTo>
                    <a:pt x="315" y="304"/>
                    <a:pt x="314" y="311"/>
                    <a:pt x="315" y="319"/>
                  </a:cubicBezTo>
                  <a:cubicBezTo>
                    <a:pt x="312" y="316"/>
                    <a:pt x="318" y="322"/>
                    <a:pt x="324" y="327"/>
                  </a:cubicBezTo>
                  <a:cubicBezTo>
                    <a:pt x="324" y="327"/>
                    <a:pt x="325" y="327"/>
                    <a:pt x="325" y="328"/>
                  </a:cubicBezTo>
                  <a:cubicBezTo>
                    <a:pt x="325" y="328"/>
                    <a:pt x="325" y="328"/>
                    <a:pt x="325" y="328"/>
                  </a:cubicBezTo>
                  <a:cubicBezTo>
                    <a:pt x="327" y="330"/>
                    <a:pt x="329" y="329"/>
                    <a:pt x="331" y="328"/>
                  </a:cubicBezTo>
                  <a:cubicBezTo>
                    <a:pt x="345" y="327"/>
                    <a:pt x="359" y="318"/>
                    <a:pt x="359" y="303"/>
                  </a:cubicBezTo>
                  <a:cubicBezTo>
                    <a:pt x="360" y="281"/>
                    <a:pt x="335" y="264"/>
                    <a:pt x="320" y="25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19" name="Freeform 21"/>
          <p:cNvSpPr>
            <a:spLocks noEditPoints="1"/>
          </p:cNvSpPr>
          <p:nvPr/>
        </p:nvSpPr>
        <p:spPr bwMode="auto">
          <a:xfrm>
            <a:off x="5304297" y="3938419"/>
            <a:ext cx="1695827" cy="847268"/>
          </a:xfrm>
          <a:custGeom>
            <a:avLst/>
            <a:gdLst>
              <a:gd name="T0" fmla="*/ 26 w 527"/>
              <a:gd name="T1" fmla="*/ 18 h 263"/>
              <a:gd name="T2" fmla="*/ 1 w 527"/>
              <a:gd name="T3" fmla="*/ 157 h 263"/>
              <a:gd name="T4" fmla="*/ 17 w 527"/>
              <a:gd name="T5" fmla="*/ 180 h 263"/>
              <a:gd name="T6" fmla="*/ 478 w 527"/>
              <a:gd name="T7" fmla="*/ 261 h 263"/>
              <a:gd name="T8" fmla="*/ 500 w 527"/>
              <a:gd name="T9" fmla="*/ 245 h 263"/>
              <a:gd name="T10" fmla="*/ 525 w 527"/>
              <a:gd name="T11" fmla="*/ 106 h 263"/>
              <a:gd name="T12" fmla="*/ 509 w 527"/>
              <a:gd name="T13" fmla="*/ 84 h 263"/>
              <a:gd name="T14" fmla="*/ 49 w 527"/>
              <a:gd name="T15" fmla="*/ 2 h 263"/>
              <a:gd name="T16" fmla="*/ 26 w 527"/>
              <a:gd name="T17" fmla="*/ 18 h 263"/>
              <a:gd name="T18" fmla="*/ 97 w 527"/>
              <a:gd name="T19" fmla="*/ 102 h 263"/>
              <a:gd name="T20" fmla="*/ 63 w 527"/>
              <a:gd name="T21" fmla="*/ 126 h 263"/>
              <a:gd name="T22" fmla="*/ 39 w 527"/>
              <a:gd name="T23" fmla="*/ 92 h 263"/>
              <a:gd name="T24" fmla="*/ 73 w 527"/>
              <a:gd name="T25" fmla="*/ 68 h 263"/>
              <a:gd name="T26" fmla="*/ 97 w 527"/>
              <a:gd name="T27" fmla="*/ 102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27" h="263">
                <a:moveTo>
                  <a:pt x="26" y="18"/>
                </a:moveTo>
                <a:cubicBezTo>
                  <a:pt x="1" y="157"/>
                  <a:pt x="1" y="157"/>
                  <a:pt x="1" y="157"/>
                </a:cubicBezTo>
                <a:cubicBezTo>
                  <a:pt x="0" y="168"/>
                  <a:pt x="7" y="178"/>
                  <a:pt x="17" y="180"/>
                </a:cubicBezTo>
                <a:cubicBezTo>
                  <a:pt x="478" y="261"/>
                  <a:pt x="478" y="261"/>
                  <a:pt x="478" y="261"/>
                </a:cubicBezTo>
                <a:cubicBezTo>
                  <a:pt x="488" y="263"/>
                  <a:pt x="498" y="256"/>
                  <a:pt x="500" y="245"/>
                </a:cubicBezTo>
                <a:cubicBezTo>
                  <a:pt x="525" y="106"/>
                  <a:pt x="525" y="106"/>
                  <a:pt x="525" y="106"/>
                </a:cubicBezTo>
                <a:cubicBezTo>
                  <a:pt x="527" y="96"/>
                  <a:pt x="520" y="86"/>
                  <a:pt x="509" y="84"/>
                </a:cubicBezTo>
                <a:cubicBezTo>
                  <a:pt x="49" y="2"/>
                  <a:pt x="49" y="2"/>
                  <a:pt x="49" y="2"/>
                </a:cubicBezTo>
                <a:cubicBezTo>
                  <a:pt x="38" y="0"/>
                  <a:pt x="28" y="7"/>
                  <a:pt x="26" y="18"/>
                </a:cubicBezTo>
                <a:close/>
                <a:moveTo>
                  <a:pt x="97" y="102"/>
                </a:moveTo>
                <a:cubicBezTo>
                  <a:pt x="94" y="119"/>
                  <a:pt x="79" y="129"/>
                  <a:pt x="63" y="126"/>
                </a:cubicBezTo>
                <a:cubicBezTo>
                  <a:pt x="47" y="124"/>
                  <a:pt x="36" y="108"/>
                  <a:pt x="39" y="92"/>
                </a:cubicBezTo>
                <a:cubicBezTo>
                  <a:pt x="41" y="76"/>
                  <a:pt x="57" y="65"/>
                  <a:pt x="73" y="68"/>
                </a:cubicBezTo>
                <a:cubicBezTo>
                  <a:pt x="89" y="71"/>
                  <a:pt x="100" y="86"/>
                  <a:pt x="97" y="10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20" name="Freeform 22"/>
          <p:cNvSpPr>
            <a:spLocks noEditPoints="1"/>
          </p:cNvSpPr>
          <p:nvPr/>
        </p:nvSpPr>
        <p:spPr bwMode="auto">
          <a:xfrm>
            <a:off x="5509344" y="3374863"/>
            <a:ext cx="1641663" cy="617719"/>
          </a:xfrm>
          <a:custGeom>
            <a:avLst/>
            <a:gdLst>
              <a:gd name="T0" fmla="*/ 4 w 510"/>
              <a:gd name="T1" fmla="*/ 19 h 192"/>
              <a:gd name="T2" fmla="*/ 0 w 510"/>
              <a:gd name="T3" fmla="*/ 160 h 192"/>
              <a:gd name="T4" fmla="*/ 19 w 510"/>
              <a:gd name="T5" fmla="*/ 180 h 192"/>
              <a:gd name="T6" fmla="*/ 487 w 510"/>
              <a:gd name="T7" fmla="*/ 192 h 192"/>
              <a:gd name="T8" fmla="*/ 507 w 510"/>
              <a:gd name="T9" fmla="*/ 173 h 192"/>
              <a:gd name="T10" fmla="*/ 510 w 510"/>
              <a:gd name="T11" fmla="*/ 32 h 192"/>
              <a:gd name="T12" fmla="*/ 491 w 510"/>
              <a:gd name="T13" fmla="*/ 12 h 192"/>
              <a:gd name="T14" fmla="*/ 24 w 510"/>
              <a:gd name="T15" fmla="*/ 0 h 192"/>
              <a:gd name="T16" fmla="*/ 4 w 510"/>
              <a:gd name="T17" fmla="*/ 19 h 192"/>
              <a:gd name="T18" fmla="*/ 87 w 510"/>
              <a:gd name="T19" fmla="*/ 92 h 192"/>
              <a:gd name="T20" fmla="*/ 56 w 510"/>
              <a:gd name="T21" fmla="*/ 121 h 192"/>
              <a:gd name="T22" fmla="*/ 27 w 510"/>
              <a:gd name="T23" fmla="*/ 90 h 192"/>
              <a:gd name="T24" fmla="*/ 58 w 510"/>
              <a:gd name="T25" fmla="*/ 61 h 192"/>
              <a:gd name="T26" fmla="*/ 87 w 510"/>
              <a:gd name="T27" fmla="*/ 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10" h="192">
                <a:moveTo>
                  <a:pt x="4" y="19"/>
                </a:moveTo>
                <a:cubicBezTo>
                  <a:pt x="0" y="160"/>
                  <a:pt x="0" y="160"/>
                  <a:pt x="0" y="160"/>
                </a:cubicBezTo>
                <a:cubicBezTo>
                  <a:pt x="0" y="171"/>
                  <a:pt x="8" y="180"/>
                  <a:pt x="19" y="180"/>
                </a:cubicBezTo>
                <a:cubicBezTo>
                  <a:pt x="487" y="192"/>
                  <a:pt x="487" y="192"/>
                  <a:pt x="487" y="192"/>
                </a:cubicBezTo>
                <a:cubicBezTo>
                  <a:pt x="497" y="192"/>
                  <a:pt x="506" y="184"/>
                  <a:pt x="507" y="173"/>
                </a:cubicBezTo>
                <a:cubicBezTo>
                  <a:pt x="510" y="32"/>
                  <a:pt x="510" y="32"/>
                  <a:pt x="510" y="32"/>
                </a:cubicBezTo>
                <a:cubicBezTo>
                  <a:pt x="510" y="21"/>
                  <a:pt x="502" y="12"/>
                  <a:pt x="491" y="12"/>
                </a:cubicBezTo>
                <a:cubicBezTo>
                  <a:pt x="24" y="0"/>
                  <a:pt x="24" y="0"/>
                  <a:pt x="24" y="0"/>
                </a:cubicBezTo>
                <a:cubicBezTo>
                  <a:pt x="13" y="0"/>
                  <a:pt x="4" y="8"/>
                  <a:pt x="4" y="19"/>
                </a:cubicBezTo>
                <a:close/>
                <a:moveTo>
                  <a:pt x="87" y="92"/>
                </a:moveTo>
                <a:cubicBezTo>
                  <a:pt x="86" y="108"/>
                  <a:pt x="73" y="121"/>
                  <a:pt x="56" y="121"/>
                </a:cubicBezTo>
                <a:cubicBezTo>
                  <a:pt x="40" y="120"/>
                  <a:pt x="27" y="107"/>
                  <a:pt x="27" y="90"/>
                </a:cubicBezTo>
                <a:cubicBezTo>
                  <a:pt x="28" y="74"/>
                  <a:pt x="41" y="61"/>
                  <a:pt x="58" y="61"/>
                </a:cubicBezTo>
                <a:cubicBezTo>
                  <a:pt x="74" y="62"/>
                  <a:pt x="87" y="75"/>
                  <a:pt x="87" y="9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21" name="Freeform 23"/>
          <p:cNvSpPr>
            <a:spLocks/>
          </p:cNvSpPr>
          <p:nvPr/>
        </p:nvSpPr>
        <p:spPr bwMode="auto">
          <a:xfrm>
            <a:off x="4155261" y="3506402"/>
            <a:ext cx="1566866" cy="232128"/>
          </a:xfrm>
          <a:custGeom>
            <a:avLst/>
            <a:gdLst>
              <a:gd name="T0" fmla="*/ 478 w 487"/>
              <a:gd name="T1" fmla="*/ 31 h 72"/>
              <a:gd name="T2" fmla="*/ 411 w 487"/>
              <a:gd name="T3" fmla="*/ 15 h 72"/>
              <a:gd name="T4" fmla="*/ 217 w 487"/>
              <a:gd name="T5" fmla="*/ 6 h 72"/>
              <a:gd name="T6" fmla="*/ 35 w 487"/>
              <a:gd name="T7" fmla="*/ 4 h 72"/>
              <a:gd name="T8" fmla="*/ 4 w 487"/>
              <a:gd name="T9" fmla="*/ 25 h 72"/>
              <a:gd name="T10" fmla="*/ 34 w 487"/>
              <a:gd name="T11" fmla="*/ 52 h 72"/>
              <a:gd name="T12" fmla="*/ 273 w 487"/>
              <a:gd name="T13" fmla="*/ 65 h 72"/>
              <a:gd name="T14" fmla="*/ 422 w 487"/>
              <a:gd name="T15" fmla="*/ 71 h 72"/>
              <a:gd name="T16" fmla="*/ 423 w 487"/>
              <a:gd name="T17" fmla="*/ 51 h 72"/>
              <a:gd name="T18" fmla="*/ 164 w 487"/>
              <a:gd name="T19" fmla="*/ 40 h 72"/>
              <a:gd name="T20" fmla="*/ 76 w 487"/>
              <a:gd name="T21" fmla="*/ 37 h 72"/>
              <a:gd name="T22" fmla="*/ 74 w 487"/>
              <a:gd name="T23" fmla="*/ 56 h 72"/>
              <a:gd name="T24" fmla="*/ 38 w 487"/>
              <a:gd name="T25" fmla="*/ 44 h 72"/>
              <a:gd name="T26" fmla="*/ 26 w 487"/>
              <a:gd name="T27" fmla="*/ 41 h 72"/>
              <a:gd name="T28" fmla="*/ 26 w 487"/>
              <a:gd name="T29" fmla="*/ 32 h 72"/>
              <a:gd name="T30" fmla="*/ 25 w 487"/>
              <a:gd name="T31" fmla="*/ 31 h 72"/>
              <a:gd name="T32" fmla="*/ 19 w 487"/>
              <a:gd name="T33" fmla="*/ 29 h 72"/>
              <a:gd name="T34" fmla="*/ 20 w 487"/>
              <a:gd name="T35" fmla="*/ 27 h 72"/>
              <a:gd name="T36" fmla="*/ 20 w 487"/>
              <a:gd name="T37" fmla="*/ 27 h 72"/>
              <a:gd name="T38" fmla="*/ 26 w 487"/>
              <a:gd name="T39" fmla="*/ 25 h 72"/>
              <a:gd name="T40" fmla="*/ 26 w 487"/>
              <a:gd name="T41" fmla="*/ 25 h 72"/>
              <a:gd name="T42" fmla="*/ 27 w 487"/>
              <a:gd name="T43" fmla="*/ 25 h 72"/>
              <a:gd name="T44" fmla="*/ 29 w 487"/>
              <a:gd name="T45" fmla="*/ 25 h 72"/>
              <a:gd name="T46" fmla="*/ 30 w 487"/>
              <a:gd name="T47" fmla="*/ 25 h 72"/>
              <a:gd name="T48" fmla="*/ 32 w 487"/>
              <a:gd name="T49" fmla="*/ 25 h 72"/>
              <a:gd name="T50" fmla="*/ 32 w 487"/>
              <a:gd name="T51" fmla="*/ 25 h 72"/>
              <a:gd name="T52" fmla="*/ 35 w 487"/>
              <a:gd name="T53" fmla="*/ 24 h 72"/>
              <a:gd name="T54" fmla="*/ 38 w 487"/>
              <a:gd name="T55" fmla="*/ 24 h 72"/>
              <a:gd name="T56" fmla="*/ 62 w 487"/>
              <a:gd name="T57" fmla="*/ 23 h 72"/>
              <a:gd name="T58" fmla="*/ 114 w 487"/>
              <a:gd name="T59" fmla="*/ 23 h 72"/>
              <a:gd name="T60" fmla="*/ 337 w 487"/>
              <a:gd name="T61" fmla="*/ 31 h 72"/>
              <a:gd name="T62" fmla="*/ 421 w 487"/>
              <a:gd name="T63" fmla="*/ 36 h 72"/>
              <a:gd name="T64" fmla="*/ 462 w 487"/>
              <a:gd name="T65" fmla="*/ 41 h 72"/>
              <a:gd name="T66" fmla="*/ 463 w 487"/>
              <a:gd name="T67" fmla="*/ 52 h 72"/>
              <a:gd name="T68" fmla="*/ 448 w 487"/>
              <a:gd name="T69" fmla="*/ 52 h 72"/>
              <a:gd name="T70" fmla="*/ 458 w 487"/>
              <a:gd name="T71" fmla="*/ 72 h 72"/>
              <a:gd name="T72" fmla="*/ 466 w 487"/>
              <a:gd name="T73" fmla="*/ 72 h 72"/>
              <a:gd name="T74" fmla="*/ 467 w 487"/>
              <a:gd name="T75" fmla="*/ 72 h 72"/>
              <a:gd name="T76" fmla="*/ 468 w 487"/>
              <a:gd name="T77" fmla="*/ 72 h 72"/>
              <a:gd name="T78" fmla="*/ 472 w 487"/>
              <a:gd name="T79" fmla="*/ 69 h 72"/>
              <a:gd name="T80" fmla="*/ 478 w 487"/>
              <a:gd name="T81" fmla="*/ 3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87" h="72">
                <a:moveTo>
                  <a:pt x="478" y="31"/>
                </a:moveTo>
                <a:cubicBezTo>
                  <a:pt x="464" y="13"/>
                  <a:pt x="432" y="16"/>
                  <a:pt x="411" y="15"/>
                </a:cubicBezTo>
                <a:cubicBezTo>
                  <a:pt x="346" y="11"/>
                  <a:pt x="282" y="8"/>
                  <a:pt x="217" y="6"/>
                </a:cubicBezTo>
                <a:cubicBezTo>
                  <a:pt x="156" y="4"/>
                  <a:pt x="95" y="0"/>
                  <a:pt x="35" y="4"/>
                </a:cubicBezTo>
                <a:cubicBezTo>
                  <a:pt x="18" y="5"/>
                  <a:pt x="9" y="7"/>
                  <a:pt x="4" y="25"/>
                </a:cubicBezTo>
                <a:cubicBezTo>
                  <a:pt x="0" y="43"/>
                  <a:pt x="19" y="51"/>
                  <a:pt x="34" y="52"/>
                </a:cubicBezTo>
                <a:cubicBezTo>
                  <a:pt x="113" y="61"/>
                  <a:pt x="193" y="62"/>
                  <a:pt x="273" y="65"/>
                </a:cubicBezTo>
                <a:cubicBezTo>
                  <a:pt x="323" y="67"/>
                  <a:pt x="373" y="69"/>
                  <a:pt x="422" y="71"/>
                </a:cubicBezTo>
                <a:cubicBezTo>
                  <a:pt x="423" y="51"/>
                  <a:pt x="423" y="51"/>
                  <a:pt x="423" y="51"/>
                </a:cubicBezTo>
                <a:cubicBezTo>
                  <a:pt x="337" y="48"/>
                  <a:pt x="251" y="44"/>
                  <a:pt x="164" y="40"/>
                </a:cubicBezTo>
                <a:cubicBezTo>
                  <a:pt x="135" y="39"/>
                  <a:pt x="105" y="38"/>
                  <a:pt x="76" y="37"/>
                </a:cubicBezTo>
                <a:cubicBezTo>
                  <a:pt x="75" y="43"/>
                  <a:pt x="75" y="49"/>
                  <a:pt x="74" y="56"/>
                </a:cubicBezTo>
                <a:cubicBezTo>
                  <a:pt x="62" y="51"/>
                  <a:pt x="50" y="47"/>
                  <a:pt x="38" y="44"/>
                </a:cubicBezTo>
                <a:cubicBezTo>
                  <a:pt x="33" y="42"/>
                  <a:pt x="29" y="41"/>
                  <a:pt x="26" y="41"/>
                </a:cubicBezTo>
                <a:cubicBezTo>
                  <a:pt x="26" y="38"/>
                  <a:pt x="26" y="35"/>
                  <a:pt x="26" y="32"/>
                </a:cubicBezTo>
                <a:cubicBezTo>
                  <a:pt x="26" y="32"/>
                  <a:pt x="26" y="31"/>
                  <a:pt x="25" y="31"/>
                </a:cubicBezTo>
                <a:cubicBezTo>
                  <a:pt x="20" y="30"/>
                  <a:pt x="20" y="26"/>
                  <a:pt x="19" y="29"/>
                </a:cubicBezTo>
                <a:cubicBezTo>
                  <a:pt x="19" y="28"/>
                  <a:pt x="20" y="27"/>
                  <a:pt x="20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2" y="26"/>
                  <a:pt x="24" y="25"/>
                  <a:pt x="26" y="25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5"/>
                  <a:pt x="26" y="25"/>
                  <a:pt x="27" y="25"/>
                </a:cubicBezTo>
                <a:cubicBezTo>
                  <a:pt x="27" y="25"/>
                  <a:pt x="28" y="25"/>
                  <a:pt x="29" y="25"/>
                </a:cubicBezTo>
                <a:cubicBezTo>
                  <a:pt x="29" y="25"/>
                  <a:pt x="29" y="25"/>
                  <a:pt x="30" y="25"/>
                </a:cubicBezTo>
                <a:cubicBezTo>
                  <a:pt x="30" y="25"/>
                  <a:pt x="31" y="25"/>
                  <a:pt x="32" y="25"/>
                </a:cubicBezTo>
                <a:cubicBezTo>
                  <a:pt x="32" y="25"/>
                  <a:pt x="32" y="25"/>
                  <a:pt x="32" y="25"/>
                </a:cubicBezTo>
                <a:cubicBezTo>
                  <a:pt x="33" y="24"/>
                  <a:pt x="34" y="24"/>
                  <a:pt x="35" y="24"/>
                </a:cubicBezTo>
                <a:cubicBezTo>
                  <a:pt x="36" y="24"/>
                  <a:pt x="37" y="24"/>
                  <a:pt x="38" y="24"/>
                </a:cubicBezTo>
                <a:cubicBezTo>
                  <a:pt x="46" y="24"/>
                  <a:pt x="54" y="23"/>
                  <a:pt x="62" y="23"/>
                </a:cubicBezTo>
                <a:cubicBezTo>
                  <a:pt x="80" y="23"/>
                  <a:pt x="97" y="23"/>
                  <a:pt x="114" y="23"/>
                </a:cubicBezTo>
                <a:cubicBezTo>
                  <a:pt x="188" y="24"/>
                  <a:pt x="262" y="27"/>
                  <a:pt x="337" y="31"/>
                </a:cubicBezTo>
                <a:cubicBezTo>
                  <a:pt x="365" y="32"/>
                  <a:pt x="393" y="34"/>
                  <a:pt x="421" y="36"/>
                </a:cubicBezTo>
                <a:cubicBezTo>
                  <a:pt x="435" y="36"/>
                  <a:pt x="449" y="37"/>
                  <a:pt x="462" y="41"/>
                </a:cubicBezTo>
                <a:cubicBezTo>
                  <a:pt x="470" y="44"/>
                  <a:pt x="468" y="47"/>
                  <a:pt x="463" y="52"/>
                </a:cubicBezTo>
                <a:cubicBezTo>
                  <a:pt x="454" y="52"/>
                  <a:pt x="444" y="51"/>
                  <a:pt x="448" y="52"/>
                </a:cubicBezTo>
                <a:cubicBezTo>
                  <a:pt x="449" y="60"/>
                  <a:pt x="452" y="67"/>
                  <a:pt x="458" y="72"/>
                </a:cubicBezTo>
                <a:cubicBezTo>
                  <a:pt x="460" y="72"/>
                  <a:pt x="463" y="72"/>
                  <a:pt x="466" y="72"/>
                </a:cubicBezTo>
                <a:cubicBezTo>
                  <a:pt x="466" y="72"/>
                  <a:pt x="467" y="72"/>
                  <a:pt x="467" y="72"/>
                </a:cubicBezTo>
                <a:cubicBezTo>
                  <a:pt x="467" y="72"/>
                  <a:pt x="467" y="72"/>
                  <a:pt x="468" y="72"/>
                </a:cubicBezTo>
                <a:cubicBezTo>
                  <a:pt x="470" y="72"/>
                  <a:pt x="472" y="71"/>
                  <a:pt x="472" y="69"/>
                </a:cubicBezTo>
                <a:cubicBezTo>
                  <a:pt x="482" y="59"/>
                  <a:pt x="487" y="43"/>
                  <a:pt x="478" y="3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Freeform 24"/>
          <p:cNvSpPr>
            <a:spLocks noEditPoints="1"/>
          </p:cNvSpPr>
          <p:nvPr/>
        </p:nvSpPr>
        <p:spPr bwMode="auto">
          <a:xfrm>
            <a:off x="5239817" y="2269674"/>
            <a:ext cx="1712592" cy="1040709"/>
          </a:xfrm>
          <a:custGeom>
            <a:avLst/>
            <a:gdLst>
              <a:gd name="T0" fmla="*/ 3 w 532"/>
              <a:gd name="T1" fmla="*/ 173 h 323"/>
              <a:gd name="T2" fmla="*/ 47 w 532"/>
              <a:gd name="T3" fmla="*/ 307 h 323"/>
              <a:gd name="T4" fmla="*/ 72 w 532"/>
              <a:gd name="T5" fmla="*/ 320 h 323"/>
              <a:gd name="T6" fmla="*/ 516 w 532"/>
              <a:gd name="T7" fmla="*/ 175 h 323"/>
              <a:gd name="T8" fmla="*/ 529 w 532"/>
              <a:gd name="T9" fmla="*/ 150 h 323"/>
              <a:gd name="T10" fmla="*/ 485 w 532"/>
              <a:gd name="T11" fmla="*/ 16 h 323"/>
              <a:gd name="T12" fmla="*/ 460 w 532"/>
              <a:gd name="T13" fmla="*/ 3 h 323"/>
              <a:gd name="T14" fmla="*/ 16 w 532"/>
              <a:gd name="T15" fmla="*/ 149 h 323"/>
              <a:gd name="T16" fmla="*/ 3 w 532"/>
              <a:gd name="T17" fmla="*/ 173 h 323"/>
              <a:gd name="T18" fmla="*/ 106 w 532"/>
              <a:gd name="T19" fmla="*/ 214 h 323"/>
              <a:gd name="T20" fmla="*/ 87 w 532"/>
              <a:gd name="T21" fmla="*/ 252 h 323"/>
              <a:gd name="T22" fmla="*/ 49 w 532"/>
              <a:gd name="T23" fmla="*/ 233 h 323"/>
              <a:gd name="T24" fmla="*/ 68 w 532"/>
              <a:gd name="T25" fmla="*/ 195 h 323"/>
              <a:gd name="T26" fmla="*/ 106 w 532"/>
              <a:gd name="T27" fmla="*/ 214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32" h="323">
                <a:moveTo>
                  <a:pt x="3" y="173"/>
                </a:moveTo>
                <a:cubicBezTo>
                  <a:pt x="47" y="307"/>
                  <a:pt x="47" y="307"/>
                  <a:pt x="47" y="307"/>
                </a:cubicBezTo>
                <a:cubicBezTo>
                  <a:pt x="50" y="318"/>
                  <a:pt x="61" y="323"/>
                  <a:pt x="72" y="320"/>
                </a:cubicBezTo>
                <a:cubicBezTo>
                  <a:pt x="516" y="175"/>
                  <a:pt x="516" y="175"/>
                  <a:pt x="516" y="175"/>
                </a:cubicBezTo>
                <a:cubicBezTo>
                  <a:pt x="526" y="171"/>
                  <a:pt x="532" y="160"/>
                  <a:pt x="529" y="150"/>
                </a:cubicBezTo>
                <a:cubicBezTo>
                  <a:pt x="485" y="16"/>
                  <a:pt x="485" y="16"/>
                  <a:pt x="485" y="16"/>
                </a:cubicBezTo>
                <a:cubicBezTo>
                  <a:pt x="481" y="6"/>
                  <a:pt x="470" y="0"/>
                  <a:pt x="460" y="3"/>
                </a:cubicBezTo>
                <a:cubicBezTo>
                  <a:pt x="16" y="149"/>
                  <a:pt x="16" y="149"/>
                  <a:pt x="16" y="149"/>
                </a:cubicBezTo>
                <a:cubicBezTo>
                  <a:pt x="5" y="152"/>
                  <a:pt x="0" y="163"/>
                  <a:pt x="3" y="173"/>
                </a:cubicBezTo>
                <a:close/>
                <a:moveTo>
                  <a:pt x="106" y="214"/>
                </a:moveTo>
                <a:cubicBezTo>
                  <a:pt x="111" y="230"/>
                  <a:pt x="102" y="246"/>
                  <a:pt x="87" y="252"/>
                </a:cubicBezTo>
                <a:cubicBezTo>
                  <a:pt x="71" y="257"/>
                  <a:pt x="54" y="248"/>
                  <a:pt x="49" y="233"/>
                </a:cubicBezTo>
                <a:cubicBezTo>
                  <a:pt x="44" y="217"/>
                  <a:pt x="53" y="200"/>
                  <a:pt x="68" y="195"/>
                </a:cubicBezTo>
                <a:cubicBezTo>
                  <a:pt x="84" y="190"/>
                  <a:pt x="101" y="198"/>
                  <a:pt x="106" y="2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23" name="Group 31"/>
          <p:cNvGrpSpPr/>
          <p:nvPr/>
        </p:nvGrpSpPr>
        <p:grpSpPr>
          <a:xfrm>
            <a:off x="4144944" y="3625046"/>
            <a:ext cx="1400508" cy="700254"/>
            <a:chOff x="6673850" y="3522663"/>
            <a:chExt cx="1724025" cy="862012"/>
          </a:xfrm>
          <a:solidFill>
            <a:schemeClr val="accent1"/>
          </a:solidFill>
        </p:grpSpPr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6931025" y="3733800"/>
              <a:ext cx="1236662" cy="587375"/>
            </a:xfrm>
            <a:custGeom>
              <a:avLst/>
              <a:gdLst>
                <a:gd name="T0" fmla="*/ 79 w 312"/>
                <a:gd name="T1" fmla="*/ 31 h 148"/>
                <a:gd name="T2" fmla="*/ 6 w 312"/>
                <a:gd name="T3" fmla="*/ 0 h 148"/>
                <a:gd name="T4" fmla="*/ 0 w 312"/>
                <a:gd name="T5" fmla="*/ 18 h 148"/>
                <a:gd name="T6" fmla="*/ 168 w 312"/>
                <a:gd name="T7" fmla="*/ 90 h 148"/>
                <a:gd name="T8" fmla="*/ 306 w 312"/>
                <a:gd name="T9" fmla="*/ 148 h 148"/>
                <a:gd name="T10" fmla="*/ 309 w 312"/>
                <a:gd name="T11" fmla="*/ 129 h 148"/>
                <a:gd name="T12" fmla="*/ 79 w 312"/>
                <a:gd name="T13" fmla="*/ 3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148">
                  <a:moveTo>
                    <a:pt x="79" y="31"/>
                  </a:moveTo>
                  <a:cubicBezTo>
                    <a:pt x="55" y="20"/>
                    <a:pt x="30" y="10"/>
                    <a:pt x="6" y="0"/>
                  </a:cubicBezTo>
                  <a:cubicBezTo>
                    <a:pt x="4" y="6"/>
                    <a:pt x="2" y="12"/>
                    <a:pt x="0" y="18"/>
                  </a:cubicBezTo>
                  <a:cubicBezTo>
                    <a:pt x="55" y="44"/>
                    <a:pt x="112" y="67"/>
                    <a:pt x="168" y="90"/>
                  </a:cubicBezTo>
                  <a:cubicBezTo>
                    <a:pt x="214" y="110"/>
                    <a:pt x="260" y="129"/>
                    <a:pt x="306" y="148"/>
                  </a:cubicBezTo>
                  <a:cubicBezTo>
                    <a:pt x="309" y="129"/>
                    <a:pt x="309" y="129"/>
                    <a:pt x="309" y="129"/>
                  </a:cubicBezTo>
                  <a:cubicBezTo>
                    <a:pt x="312" y="130"/>
                    <a:pt x="158" y="65"/>
                    <a:pt x="79" y="3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6673850" y="3522663"/>
              <a:ext cx="1724025" cy="862012"/>
            </a:xfrm>
            <a:custGeom>
              <a:avLst/>
              <a:gdLst>
                <a:gd name="T0" fmla="*/ 431 w 435"/>
                <a:gd name="T1" fmla="*/ 182 h 217"/>
                <a:gd name="T2" fmla="*/ 377 w 435"/>
                <a:gd name="T3" fmla="*/ 145 h 217"/>
                <a:gd name="T4" fmla="*/ 205 w 435"/>
                <a:gd name="T5" fmla="*/ 70 h 217"/>
                <a:gd name="T6" fmla="*/ 41 w 435"/>
                <a:gd name="T7" fmla="*/ 7 h 217"/>
                <a:gd name="T8" fmla="*/ 5 w 435"/>
                <a:gd name="T9" fmla="*/ 15 h 217"/>
                <a:gd name="T10" fmla="*/ 5 w 435"/>
                <a:gd name="T11" fmla="*/ 36 h 217"/>
                <a:gd name="T12" fmla="*/ 19 w 435"/>
                <a:gd name="T13" fmla="*/ 25 h 217"/>
                <a:gd name="T14" fmla="*/ 17 w 435"/>
                <a:gd name="T15" fmla="*/ 24 h 217"/>
                <a:gd name="T16" fmla="*/ 19 w 435"/>
                <a:gd name="T17" fmla="*/ 22 h 217"/>
                <a:gd name="T18" fmla="*/ 19 w 435"/>
                <a:gd name="T19" fmla="*/ 22 h 217"/>
                <a:gd name="T20" fmla="*/ 21 w 435"/>
                <a:gd name="T21" fmla="*/ 22 h 217"/>
                <a:gd name="T22" fmla="*/ 21 w 435"/>
                <a:gd name="T23" fmla="*/ 22 h 217"/>
                <a:gd name="T24" fmla="*/ 21 w 435"/>
                <a:gd name="T25" fmla="*/ 22 h 217"/>
                <a:gd name="T26" fmla="*/ 24 w 435"/>
                <a:gd name="T27" fmla="*/ 22 h 217"/>
                <a:gd name="T28" fmla="*/ 25 w 435"/>
                <a:gd name="T29" fmla="*/ 23 h 217"/>
                <a:gd name="T30" fmla="*/ 28 w 435"/>
                <a:gd name="T31" fmla="*/ 24 h 217"/>
                <a:gd name="T32" fmla="*/ 29 w 435"/>
                <a:gd name="T33" fmla="*/ 24 h 217"/>
                <a:gd name="T34" fmla="*/ 32 w 435"/>
                <a:gd name="T35" fmla="*/ 25 h 217"/>
                <a:gd name="T36" fmla="*/ 36 w 435"/>
                <a:gd name="T37" fmla="*/ 26 h 217"/>
                <a:gd name="T38" fmla="*/ 51 w 435"/>
                <a:gd name="T39" fmla="*/ 31 h 217"/>
                <a:gd name="T40" fmla="*/ 54 w 435"/>
                <a:gd name="T41" fmla="*/ 32 h 217"/>
                <a:gd name="T42" fmla="*/ 67 w 435"/>
                <a:gd name="T43" fmla="*/ 37 h 217"/>
                <a:gd name="T44" fmla="*/ 74 w 435"/>
                <a:gd name="T45" fmla="*/ 39 h 217"/>
                <a:gd name="T46" fmla="*/ 74 w 435"/>
                <a:gd name="T47" fmla="*/ 39 h 217"/>
                <a:gd name="T48" fmla="*/ 105 w 435"/>
                <a:gd name="T49" fmla="*/ 51 h 217"/>
                <a:gd name="T50" fmla="*/ 303 w 435"/>
                <a:gd name="T51" fmla="*/ 134 h 217"/>
                <a:gd name="T52" fmla="*/ 378 w 435"/>
                <a:gd name="T53" fmla="*/ 167 h 217"/>
                <a:gd name="T54" fmla="*/ 413 w 435"/>
                <a:gd name="T55" fmla="*/ 186 h 217"/>
                <a:gd name="T56" fmla="*/ 410 w 435"/>
                <a:gd name="T57" fmla="*/ 196 h 217"/>
                <a:gd name="T58" fmla="*/ 398 w 435"/>
                <a:gd name="T59" fmla="*/ 192 h 217"/>
                <a:gd name="T60" fmla="*/ 408 w 435"/>
                <a:gd name="T61" fmla="*/ 217 h 217"/>
                <a:gd name="T62" fmla="*/ 412 w 435"/>
                <a:gd name="T63" fmla="*/ 215 h 217"/>
                <a:gd name="T64" fmla="*/ 431 w 435"/>
                <a:gd name="T65" fmla="*/ 18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217">
                  <a:moveTo>
                    <a:pt x="431" y="182"/>
                  </a:moveTo>
                  <a:cubicBezTo>
                    <a:pt x="425" y="161"/>
                    <a:pt x="395" y="153"/>
                    <a:pt x="377" y="145"/>
                  </a:cubicBezTo>
                  <a:cubicBezTo>
                    <a:pt x="320" y="119"/>
                    <a:pt x="262" y="94"/>
                    <a:pt x="205" y="70"/>
                  </a:cubicBezTo>
                  <a:cubicBezTo>
                    <a:pt x="151" y="48"/>
                    <a:pt x="97" y="23"/>
                    <a:pt x="41" y="7"/>
                  </a:cubicBezTo>
                  <a:cubicBezTo>
                    <a:pt x="25" y="2"/>
                    <a:pt x="16" y="0"/>
                    <a:pt x="5" y="15"/>
                  </a:cubicBezTo>
                  <a:cubicBezTo>
                    <a:pt x="0" y="23"/>
                    <a:pt x="1" y="30"/>
                    <a:pt x="5" y="36"/>
                  </a:cubicBezTo>
                  <a:cubicBezTo>
                    <a:pt x="10" y="33"/>
                    <a:pt x="15" y="29"/>
                    <a:pt x="19" y="25"/>
                  </a:cubicBezTo>
                  <a:cubicBezTo>
                    <a:pt x="18" y="23"/>
                    <a:pt x="18" y="23"/>
                    <a:pt x="17" y="24"/>
                  </a:cubicBezTo>
                  <a:cubicBezTo>
                    <a:pt x="18" y="23"/>
                    <a:pt x="18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20" y="22"/>
                    <a:pt x="21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2" y="22"/>
                    <a:pt x="23" y="22"/>
                    <a:pt x="24" y="22"/>
                  </a:cubicBezTo>
                  <a:cubicBezTo>
                    <a:pt x="24" y="23"/>
                    <a:pt x="24" y="23"/>
                    <a:pt x="25" y="23"/>
                  </a:cubicBezTo>
                  <a:cubicBezTo>
                    <a:pt x="26" y="23"/>
                    <a:pt x="27" y="23"/>
                    <a:pt x="28" y="24"/>
                  </a:cubicBezTo>
                  <a:cubicBezTo>
                    <a:pt x="28" y="24"/>
                    <a:pt x="28" y="24"/>
                    <a:pt x="29" y="24"/>
                  </a:cubicBezTo>
                  <a:cubicBezTo>
                    <a:pt x="30" y="24"/>
                    <a:pt x="31" y="24"/>
                    <a:pt x="32" y="25"/>
                  </a:cubicBezTo>
                  <a:cubicBezTo>
                    <a:pt x="33" y="25"/>
                    <a:pt x="34" y="26"/>
                    <a:pt x="36" y="26"/>
                  </a:cubicBezTo>
                  <a:cubicBezTo>
                    <a:pt x="41" y="27"/>
                    <a:pt x="46" y="29"/>
                    <a:pt x="51" y="31"/>
                  </a:cubicBezTo>
                  <a:cubicBezTo>
                    <a:pt x="52" y="31"/>
                    <a:pt x="53" y="32"/>
                    <a:pt x="54" y="32"/>
                  </a:cubicBezTo>
                  <a:cubicBezTo>
                    <a:pt x="59" y="33"/>
                    <a:pt x="63" y="35"/>
                    <a:pt x="67" y="37"/>
                  </a:cubicBezTo>
                  <a:cubicBezTo>
                    <a:pt x="70" y="37"/>
                    <a:pt x="72" y="38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84" y="43"/>
                    <a:pt x="95" y="47"/>
                    <a:pt x="105" y="51"/>
                  </a:cubicBezTo>
                  <a:cubicBezTo>
                    <a:pt x="172" y="77"/>
                    <a:pt x="238" y="105"/>
                    <a:pt x="303" y="134"/>
                  </a:cubicBezTo>
                  <a:cubicBezTo>
                    <a:pt x="328" y="145"/>
                    <a:pt x="353" y="156"/>
                    <a:pt x="378" y="167"/>
                  </a:cubicBezTo>
                  <a:cubicBezTo>
                    <a:pt x="390" y="172"/>
                    <a:pt x="402" y="177"/>
                    <a:pt x="413" y="186"/>
                  </a:cubicBezTo>
                  <a:cubicBezTo>
                    <a:pt x="419" y="191"/>
                    <a:pt x="416" y="194"/>
                    <a:pt x="410" y="196"/>
                  </a:cubicBezTo>
                  <a:cubicBezTo>
                    <a:pt x="407" y="195"/>
                    <a:pt x="402" y="193"/>
                    <a:pt x="398" y="192"/>
                  </a:cubicBezTo>
                  <a:cubicBezTo>
                    <a:pt x="397" y="201"/>
                    <a:pt x="401" y="211"/>
                    <a:pt x="408" y="217"/>
                  </a:cubicBezTo>
                  <a:cubicBezTo>
                    <a:pt x="410" y="216"/>
                    <a:pt x="411" y="216"/>
                    <a:pt x="412" y="215"/>
                  </a:cubicBezTo>
                  <a:cubicBezTo>
                    <a:pt x="424" y="209"/>
                    <a:pt x="435" y="196"/>
                    <a:pt x="431" y="18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26" name="Freeform 27"/>
          <p:cNvSpPr>
            <a:spLocks/>
          </p:cNvSpPr>
          <p:nvPr/>
        </p:nvSpPr>
        <p:spPr bwMode="auto">
          <a:xfrm>
            <a:off x="5455180" y="4325299"/>
            <a:ext cx="2579" cy="0"/>
          </a:xfrm>
          <a:custGeom>
            <a:avLst/>
            <a:gdLst>
              <a:gd name="T0" fmla="*/ 1 w 1"/>
              <a:gd name="T1" fmla="*/ 1 w 1"/>
              <a:gd name="T2" fmla="*/ 0 w 1"/>
              <a:gd name="T3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rgbClr val="A012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27" name="Group 32"/>
          <p:cNvGrpSpPr/>
          <p:nvPr/>
        </p:nvGrpSpPr>
        <p:grpSpPr>
          <a:xfrm>
            <a:off x="4103677" y="2884814"/>
            <a:ext cx="1399218" cy="656407"/>
            <a:chOff x="6623050" y="2611438"/>
            <a:chExt cx="1722437" cy="808037"/>
          </a:xfrm>
          <a:solidFill>
            <a:schemeClr val="accent1"/>
          </a:solidFill>
        </p:grpSpPr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6951663" y="2801938"/>
              <a:ext cx="1196975" cy="534987"/>
            </a:xfrm>
            <a:custGeom>
              <a:avLst/>
              <a:gdLst>
                <a:gd name="T0" fmla="*/ 301 w 302"/>
                <a:gd name="T1" fmla="*/ 20 h 135"/>
                <a:gd name="T2" fmla="*/ 295 w 302"/>
                <a:gd name="T3" fmla="*/ 2 h 135"/>
                <a:gd name="T4" fmla="*/ 66 w 302"/>
                <a:gd name="T5" fmla="*/ 90 h 135"/>
                <a:gd name="T6" fmla="*/ 0 w 302"/>
                <a:gd name="T7" fmla="*/ 116 h 135"/>
                <a:gd name="T8" fmla="*/ 5 w 302"/>
                <a:gd name="T9" fmla="*/ 135 h 135"/>
                <a:gd name="T10" fmla="*/ 171 w 302"/>
                <a:gd name="T11" fmla="*/ 71 h 135"/>
                <a:gd name="T12" fmla="*/ 301 w 302"/>
                <a:gd name="T13" fmla="*/ 2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" h="135">
                  <a:moveTo>
                    <a:pt x="301" y="20"/>
                  </a:moveTo>
                  <a:cubicBezTo>
                    <a:pt x="295" y="2"/>
                    <a:pt x="295" y="2"/>
                    <a:pt x="295" y="2"/>
                  </a:cubicBezTo>
                  <a:cubicBezTo>
                    <a:pt x="298" y="0"/>
                    <a:pt x="146" y="60"/>
                    <a:pt x="66" y="90"/>
                  </a:cubicBezTo>
                  <a:cubicBezTo>
                    <a:pt x="45" y="99"/>
                    <a:pt x="23" y="108"/>
                    <a:pt x="0" y="116"/>
                  </a:cubicBezTo>
                  <a:cubicBezTo>
                    <a:pt x="2" y="122"/>
                    <a:pt x="4" y="129"/>
                    <a:pt x="5" y="135"/>
                  </a:cubicBezTo>
                  <a:cubicBezTo>
                    <a:pt x="61" y="115"/>
                    <a:pt x="116" y="92"/>
                    <a:pt x="171" y="71"/>
                  </a:cubicBezTo>
                  <a:cubicBezTo>
                    <a:pt x="216" y="54"/>
                    <a:pt x="302" y="19"/>
                    <a:pt x="301" y="2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6623050" y="2611438"/>
              <a:ext cx="1722437" cy="808037"/>
            </a:xfrm>
            <a:custGeom>
              <a:avLst/>
              <a:gdLst>
                <a:gd name="T0" fmla="*/ 421 w 435"/>
                <a:gd name="T1" fmla="*/ 11 h 204"/>
                <a:gd name="T2" fmla="*/ 357 w 435"/>
                <a:gd name="T3" fmla="*/ 22 h 204"/>
                <a:gd name="T4" fmla="*/ 183 w 435"/>
                <a:gd name="T5" fmla="*/ 88 h 204"/>
                <a:gd name="T6" fmla="*/ 22 w 435"/>
                <a:gd name="T7" fmla="*/ 156 h 204"/>
                <a:gd name="T8" fmla="*/ 3 w 435"/>
                <a:gd name="T9" fmla="*/ 186 h 204"/>
                <a:gd name="T10" fmla="*/ 39 w 435"/>
                <a:gd name="T11" fmla="*/ 199 h 204"/>
                <a:gd name="T12" fmla="*/ 44 w 435"/>
                <a:gd name="T13" fmla="*/ 198 h 204"/>
                <a:gd name="T14" fmla="*/ 36 w 435"/>
                <a:gd name="T15" fmla="*/ 199 h 204"/>
                <a:gd name="T16" fmla="*/ 22 w 435"/>
                <a:gd name="T17" fmla="*/ 184 h 204"/>
                <a:gd name="T18" fmla="*/ 22 w 435"/>
                <a:gd name="T19" fmla="*/ 184 h 204"/>
                <a:gd name="T20" fmla="*/ 17 w 435"/>
                <a:gd name="T21" fmla="*/ 184 h 204"/>
                <a:gd name="T22" fmla="*/ 17 w 435"/>
                <a:gd name="T23" fmla="*/ 182 h 204"/>
                <a:gd name="T24" fmla="*/ 17 w 435"/>
                <a:gd name="T25" fmla="*/ 182 h 204"/>
                <a:gd name="T26" fmla="*/ 18 w 435"/>
                <a:gd name="T27" fmla="*/ 181 h 204"/>
                <a:gd name="T28" fmla="*/ 18 w 435"/>
                <a:gd name="T29" fmla="*/ 181 h 204"/>
                <a:gd name="T30" fmla="*/ 18 w 435"/>
                <a:gd name="T31" fmla="*/ 181 h 204"/>
                <a:gd name="T32" fmla="*/ 32 w 435"/>
                <a:gd name="T33" fmla="*/ 173 h 204"/>
                <a:gd name="T34" fmla="*/ 47 w 435"/>
                <a:gd name="T35" fmla="*/ 165 h 204"/>
                <a:gd name="T36" fmla="*/ 51 w 435"/>
                <a:gd name="T37" fmla="*/ 163 h 204"/>
                <a:gd name="T38" fmla="*/ 62 w 435"/>
                <a:gd name="T39" fmla="*/ 158 h 204"/>
                <a:gd name="T40" fmla="*/ 67 w 435"/>
                <a:gd name="T41" fmla="*/ 156 h 204"/>
                <a:gd name="T42" fmla="*/ 79 w 435"/>
                <a:gd name="T43" fmla="*/ 151 h 204"/>
                <a:gd name="T44" fmla="*/ 98 w 435"/>
                <a:gd name="T45" fmla="*/ 143 h 204"/>
                <a:gd name="T46" fmla="*/ 297 w 435"/>
                <a:gd name="T47" fmla="*/ 64 h 204"/>
                <a:gd name="T48" fmla="*/ 373 w 435"/>
                <a:gd name="T49" fmla="*/ 36 h 204"/>
                <a:gd name="T50" fmla="*/ 411 w 435"/>
                <a:gd name="T51" fmla="*/ 25 h 204"/>
                <a:gd name="T52" fmla="*/ 416 w 435"/>
                <a:gd name="T53" fmla="*/ 35 h 204"/>
                <a:gd name="T54" fmla="*/ 402 w 435"/>
                <a:gd name="T55" fmla="*/ 40 h 204"/>
                <a:gd name="T56" fmla="*/ 402 w 435"/>
                <a:gd name="T57" fmla="*/ 42 h 204"/>
                <a:gd name="T58" fmla="*/ 413 w 435"/>
                <a:gd name="T59" fmla="*/ 57 h 204"/>
                <a:gd name="T60" fmla="*/ 426 w 435"/>
                <a:gd name="T61" fmla="*/ 51 h 204"/>
                <a:gd name="T62" fmla="*/ 427 w 435"/>
                <a:gd name="T63" fmla="*/ 51 h 204"/>
                <a:gd name="T64" fmla="*/ 428 w 435"/>
                <a:gd name="T65" fmla="*/ 51 h 204"/>
                <a:gd name="T66" fmla="*/ 431 w 435"/>
                <a:gd name="T67" fmla="*/ 46 h 204"/>
                <a:gd name="T68" fmla="*/ 421 w 435"/>
                <a:gd name="T69" fmla="*/ 1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35" h="204">
                  <a:moveTo>
                    <a:pt x="421" y="11"/>
                  </a:moveTo>
                  <a:cubicBezTo>
                    <a:pt x="402" y="0"/>
                    <a:pt x="375" y="15"/>
                    <a:pt x="357" y="22"/>
                  </a:cubicBezTo>
                  <a:cubicBezTo>
                    <a:pt x="298" y="43"/>
                    <a:pt x="240" y="65"/>
                    <a:pt x="183" y="88"/>
                  </a:cubicBezTo>
                  <a:cubicBezTo>
                    <a:pt x="129" y="109"/>
                    <a:pt x="74" y="129"/>
                    <a:pt x="22" y="156"/>
                  </a:cubicBezTo>
                  <a:cubicBezTo>
                    <a:pt x="8" y="163"/>
                    <a:pt x="0" y="168"/>
                    <a:pt x="3" y="186"/>
                  </a:cubicBezTo>
                  <a:cubicBezTo>
                    <a:pt x="6" y="204"/>
                    <a:pt x="26" y="203"/>
                    <a:pt x="39" y="199"/>
                  </a:cubicBezTo>
                  <a:cubicBezTo>
                    <a:pt x="41" y="199"/>
                    <a:pt x="42" y="198"/>
                    <a:pt x="44" y="198"/>
                  </a:cubicBezTo>
                  <a:cubicBezTo>
                    <a:pt x="41" y="198"/>
                    <a:pt x="38" y="199"/>
                    <a:pt x="36" y="199"/>
                  </a:cubicBezTo>
                  <a:cubicBezTo>
                    <a:pt x="32" y="193"/>
                    <a:pt x="28" y="188"/>
                    <a:pt x="22" y="184"/>
                  </a:cubicBezTo>
                  <a:cubicBezTo>
                    <a:pt x="22" y="184"/>
                    <a:pt x="22" y="184"/>
                    <a:pt x="22" y="184"/>
                  </a:cubicBezTo>
                  <a:cubicBezTo>
                    <a:pt x="18" y="184"/>
                    <a:pt x="17" y="182"/>
                    <a:pt x="17" y="184"/>
                  </a:cubicBezTo>
                  <a:cubicBezTo>
                    <a:pt x="17" y="183"/>
                    <a:pt x="17" y="182"/>
                    <a:pt x="17" y="182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21" y="178"/>
                    <a:pt x="28" y="175"/>
                    <a:pt x="32" y="173"/>
                  </a:cubicBezTo>
                  <a:cubicBezTo>
                    <a:pt x="37" y="170"/>
                    <a:pt x="42" y="168"/>
                    <a:pt x="47" y="165"/>
                  </a:cubicBezTo>
                  <a:cubicBezTo>
                    <a:pt x="48" y="165"/>
                    <a:pt x="50" y="164"/>
                    <a:pt x="51" y="163"/>
                  </a:cubicBezTo>
                  <a:cubicBezTo>
                    <a:pt x="55" y="162"/>
                    <a:pt x="58" y="160"/>
                    <a:pt x="62" y="158"/>
                  </a:cubicBezTo>
                  <a:cubicBezTo>
                    <a:pt x="63" y="158"/>
                    <a:pt x="65" y="157"/>
                    <a:pt x="67" y="156"/>
                  </a:cubicBezTo>
                  <a:cubicBezTo>
                    <a:pt x="71" y="154"/>
                    <a:pt x="75" y="152"/>
                    <a:pt x="79" y="151"/>
                  </a:cubicBezTo>
                  <a:cubicBezTo>
                    <a:pt x="86" y="148"/>
                    <a:pt x="92" y="145"/>
                    <a:pt x="98" y="143"/>
                  </a:cubicBezTo>
                  <a:cubicBezTo>
                    <a:pt x="164" y="115"/>
                    <a:pt x="231" y="89"/>
                    <a:pt x="297" y="64"/>
                  </a:cubicBezTo>
                  <a:cubicBezTo>
                    <a:pt x="323" y="55"/>
                    <a:pt x="348" y="45"/>
                    <a:pt x="373" y="36"/>
                  </a:cubicBezTo>
                  <a:cubicBezTo>
                    <a:pt x="385" y="31"/>
                    <a:pt x="398" y="27"/>
                    <a:pt x="411" y="25"/>
                  </a:cubicBezTo>
                  <a:cubicBezTo>
                    <a:pt x="419" y="25"/>
                    <a:pt x="419" y="29"/>
                    <a:pt x="416" y="35"/>
                  </a:cubicBezTo>
                  <a:cubicBezTo>
                    <a:pt x="412" y="37"/>
                    <a:pt x="407" y="38"/>
                    <a:pt x="402" y="40"/>
                  </a:cubicBezTo>
                  <a:cubicBezTo>
                    <a:pt x="402" y="41"/>
                    <a:pt x="402" y="41"/>
                    <a:pt x="402" y="42"/>
                  </a:cubicBezTo>
                  <a:cubicBezTo>
                    <a:pt x="404" y="48"/>
                    <a:pt x="408" y="53"/>
                    <a:pt x="413" y="57"/>
                  </a:cubicBezTo>
                  <a:cubicBezTo>
                    <a:pt x="409" y="58"/>
                    <a:pt x="418" y="55"/>
                    <a:pt x="426" y="51"/>
                  </a:cubicBezTo>
                  <a:cubicBezTo>
                    <a:pt x="427" y="51"/>
                    <a:pt x="427" y="51"/>
                    <a:pt x="427" y="51"/>
                  </a:cubicBezTo>
                  <a:cubicBezTo>
                    <a:pt x="427" y="51"/>
                    <a:pt x="427" y="51"/>
                    <a:pt x="428" y="51"/>
                  </a:cubicBezTo>
                  <a:cubicBezTo>
                    <a:pt x="430" y="50"/>
                    <a:pt x="431" y="48"/>
                    <a:pt x="431" y="46"/>
                  </a:cubicBezTo>
                  <a:cubicBezTo>
                    <a:pt x="435" y="34"/>
                    <a:pt x="434" y="18"/>
                    <a:pt x="421" y="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30" name="TextBox 12"/>
          <p:cNvSpPr txBox="1"/>
          <p:nvPr/>
        </p:nvSpPr>
        <p:spPr>
          <a:xfrm rot="20490134">
            <a:off x="5693599" y="2573047"/>
            <a:ext cx="1011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添加标题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1" name="TextBox 12"/>
          <p:cNvSpPr txBox="1"/>
          <p:nvPr/>
        </p:nvSpPr>
        <p:spPr>
          <a:xfrm rot="164884">
            <a:off x="5945949" y="3511324"/>
            <a:ext cx="1011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添加标题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2" name="TextBox 12"/>
          <p:cNvSpPr txBox="1"/>
          <p:nvPr/>
        </p:nvSpPr>
        <p:spPr>
          <a:xfrm rot="533412">
            <a:off x="5774451" y="4198132"/>
            <a:ext cx="1011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添加标题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3" name="TextBox 12"/>
          <p:cNvSpPr txBox="1"/>
          <p:nvPr/>
        </p:nvSpPr>
        <p:spPr>
          <a:xfrm rot="2636807">
            <a:off x="5248230" y="5095829"/>
            <a:ext cx="1011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添加标题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900266" y="3355068"/>
            <a:ext cx="3237634" cy="129266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5" name="TextBox 13"/>
          <p:cNvSpPr txBox="1"/>
          <p:nvPr/>
        </p:nvSpPr>
        <p:spPr>
          <a:xfrm>
            <a:off x="7900266" y="2879229"/>
            <a:ext cx="2752879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A2F2A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研究结论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3A2F2A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72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099782" y="3634384"/>
            <a:ext cx="4155932" cy="2640840"/>
            <a:chOff x="3631131" y="3392746"/>
            <a:chExt cx="5224079" cy="3319582"/>
          </a:xfrm>
        </p:grpSpPr>
        <p:sp>
          <p:nvSpPr>
            <p:cNvPr id="35" name="任意多边形 34"/>
            <p:cNvSpPr/>
            <p:nvPr/>
          </p:nvSpPr>
          <p:spPr>
            <a:xfrm>
              <a:off x="3631131" y="6276289"/>
              <a:ext cx="5224079" cy="436039"/>
            </a:xfrm>
            <a:custGeom>
              <a:avLst/>
              <a:gdLst>
                <a:gd name="connsiteX0" fmla="*/ 2588096 w 5224079"/>
                <a:gd name="connsiteY0" fmla="*/ 0 h 1804572"/>
                <a:gd name="connsiteX1" fmla="*/ 5156688 w 5224079"/>
                <a:gd name="connsiteY1" fmla="*/ 1628460 h 1804572"/>
                <a:gd name="connsiteX2" fmla="*/ 5224079 w 5224079"/>
                <a:gd name="connsiteY2" fmla="*/ 1804572 h 1804572"/>
                <a:gd name="connsiteX3" fmla="*/ 4992648 w 5224079"/>
                <a:gd name="connsiteY3" fmla="*/ 1660803 h 1804572"/>
                <a:gd name="connsiteX4" fmla="*/ 2511317 w 5224079"/>
                <a:gd name="connsiteY4" fmla="*/ 1051948 h 1804572"/>
                <a:gd name="connsiteX5" fmla="*/ 29987 w 5224079"/>
                <a:gd name="connsiteY5" fmla="*/ 1660803 h 1804572"/>
                <a:gd name="connsiteX6" fmla="*/ 0 w 5224079"/>
                <a:gd name="connsiteY6" fmla="*/ 1679431 h 1804572"/>
                <a:gd name="connsiteX7" fmla="*/ 19505 w 5224079"/>
                <a:gd name="connsiteY7" fmla="*/ 1628460 h 1804572"/>
                <a:gd name="connsiteX8" fmla="*/ 2588096 w 5224079"/>
                <a:gd name="connsiteY8" fmla="*/ 0 h 1804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24079" h="1804572">
                  <a:moveTo>
                    <a:pt x="2588096" y="0"/>
                  </a:moveTo>
                  <a:cubicBezTo>
                    <a:pt x="3742782" y="0"/>
                    <a:pt x="4733498" y="671482"/>
                    <a:pt x="5156688" y="1628460"/>
                  </a:cubicBezTo>
                  <a:lnTo>
                    <a:pt x="5224079" y="1804572"/>
                  </a:lnTo>
                  <a:lnTo>
                    <a:pt x="4992648" y="1660803"/>
                  </a:lnTo>
                  <a:cubicBezTo>
                    <a:pt x="4318343" y="1280439"/>
                    <a:pt x="3453869" y="1051948"/>
                    <a:pt x="2511317" y="1051948"/>
                  </a:cubicBezTo>
                  <a:cubicBezTo>
                    <a:pt x="1568766" y="1051948"/>
                    <a:pt x="704291" y="1280439"/>
                    <a:pt x="29987" y="1660803"/>
                  </a:cubicBezTo>
                  <a:lnTo>
                    <a:pt x="0" y="1679431"/>
                  </a:lnTo>
                  <a:lnTo>
                    <a:pt x="19505" y="1628460"/>
                  </a:lnTo>
                  <a:cubicBezTo>
                    <a:pt x="442694" y="671482"/>
                    <a:pt x="1433410" y="0"/>
                    <a:pt x="2588096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5500914" y="3392746"/>
              <a:ext cx="1175657" cy="2982236"/>
            </a:xfrm>
            <a:custGeom>
              <a:avLst/>
              <a:gdLst>
                <a:gd name="connsiteX0" fmla="*/ 617691 w 1175657"/>
                <a:gd name="connsiteY0" fmla="*/ 0 h 2982236"/>
                <a:gd name="connsiteX1" fmla="*/ 793031 w 1175657"/>
                <a:gd name="connsiteY1" fmla="*/ 1653582 h 2982236"/>
                <a:gd name="connsiteX2" fmla="*/ 870506 w 1175657"/>
                <a:gd name="connsiteY2" fmla="*/ 1506679 h 2982236"/>
                <a:gd name="connsiteX3" fmla="*/ 1175657 w 1175657"/>
                <a:gd name="connsiteY3" fmla="*/ 758339 h 2982236"/>
                <a:gd name="connsiteX4" fmla="*/ 1103086 w 1175657"/>
                <a:gd name="connsiteY4" fmla="*/ 2982236 h 2982236"/>
                <a:gd name="connsiteX5" fmla="*/ 319314 w 1175657"/>
                <a:gd name="connsiteY5" fmla="*/ 2953207 h 2982236"/>
                <a:gd name="connsiteX6" fmla="*/ 0 w 1175657"/>
                <a:gd name="connsiteY6" fmla="*/ 758339 h 2982236"/>
                <a:gd name="connsiteX7" fmla="*/ 386688 w 1175657"/>
                <a:gd name="connsiteY7" fmla="*/ 1584495 h 2982236"/>
                <a:gd name="connsiteX8" fmla="*/ 439166 w 1175657"/>
                <a:gd name="connsiteY8" fmla="*/ 1683616 h 298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5657" h="2982236">
                  <a:moveTo>
                    <a:pt x="617691" y="0"/>
                  </a:moveTo>
                  <a:lnTo>
                    <a:pt x="793031" y="1653582"/>
                  </a:lnTo>
                  <a:lnTo>
                    <a:pt x="870506" y="1506679"/>
                  </a:lnTo>
                  <a:cubicBezTo>
                    <a:pt x="953407" y="1335112"/>
                    <a:pt x="1052286" y="1090354"/>
                    <a:pt x="1175657" y="758339"/>
                  </a:cubicBezTo>
                  <a:cubicBezTo>
                    <a:pt x="1016000" y="1485124"/>
                    <a:pt x="696686" y="1689395"/>
                    <a:pt x="1103086" y="2982236"/>
                  </a:cubicBezTo>
                  <a:lnTo>
                    <a:pt x="319314" y="2953207"/>
                  </a:lnTo>
                  <a:cubicBezTo>
                    <a:pt x="416076" y="1945812"/>
                    <a:pt x="106438" y="1489962"/>
                    <a:pt x="0" y="758339"/>
                  </a:cubicBezTo>
                  <a:cubicBezTo>
                    <a:pt x="173869" y="1089446"/>
                    <a:pt x="289625" y="1386536"/>
                    <a:pt x="386688" y="1584495"/>
                  </a:cubicBezTo>
                  <a:lnTo>
                    <a:pt x="439166" y="1683616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814177" y="2522822"/>
            <a:ext cx="4481434" cy="2586960"/>
            <a:chOff x="3410573" y="1824233"/>
            <a:chExt cx="5633241" cy="3251854"/>
          </a:xfrm>
        </p:grpSpPr>
        <p:grpSp>
          <p:nvGrpSpPr>
            <p:cNvPr id="5" name="组合 4"/>
            <p:cNvGrpSpPr/>
            <p:nvPr/>
          </p:nvGrpSpPr>
          <p:grpSpPr>
            <a:xfrm>
              <a:off x="3410573" y="2967327"/>
              <a:ext cx="2108759" cy="2108759"/>
              <a:chOff x="3410573" y="2967327"/>
              <a:chExt cx="2108759" cy="2108759"/>
            </a:xfrm>
          </p:grpSpPr>
          <p:sp>
            <p:nvSpPr>
              <p:cNvPr id="29" name="直角三角形 3"/>
              <p:cNvSpPr/>
              <p:nvPr/>
            </p:nvSpPr>
            <p:spPr>
              <a:xfrm rot="18900000">
                <a:off x="3410573" y="2967327"/>
                <a:ext cx="2108759" cy="2108759"/>
              </a:xfrm>
              <a:custGeom>
                <a:avLst/>
                <a:gdLst>
                  <a:gd name="connsiteX0" fmla="*/ 0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3" fmla="*/ 0 w 2158189"/>
                  <a:gd name="connsiteY3" fmla="*/ 2158189 h 2158189"/>
                  <a:gd name="connsiteX0" fmla="*/ 270933 w 2429122"/>
                  <a:gd name="connsiteY0" fmla="*/ 2158189 h 2158189"/>
                  <a:gd name="connsiteX1" fmla="*/ 270933 w 2429122"/>
                  <a:gd name="connsiteY1" fmla="*/ 0 h 2158189"/>
                  <a:gd name="connsiteX2" fmla="*/ 2429122 w 2429122"/>
                  <a:gd name="connsiteY2" fmla="*/ 2158189 h 2158189"/>
                  <a:gd name="connsiteX3" fmla="*/ 270933 w 2429122"/>
                  <a:gd name="connsiteY3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58189" h="2158189">
                    <a:moveTo>
                      <a:pt x="2158189" y="2158189"/>
                    </a:moveTo>
                    <a:cubicBezTo>
                      <a:pt x="959822" y="1932280"/>
                      <a:pt x="240425" y="1256425"/>
                      <a:pt x="0" y="0"/>
                    </a:cubicBezTo>
                    <a:cubicBezTo>
                      <a:pt x="1140310" y="283968"/>
                      <a:pt x="1888735" y="916278"/>
                      <a:pt x="2158189" y="21581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A2F2A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0" name="组合 29"/>
              <p:cNvGrpSpPr/>
              <p:nvPr/>
            </p:nvGrpSpPr>
            <p:grpSpPr>
              <a:xfrm>
                <a:off x="4067080" y="3765552"/>
                <a:ext cx="633070" cy="512308"/>
                <a:chOff x="5491163" y="3163888"/>
                <a:chExt cx="274638" cy="222249"/>
              </a:xfrm>
              <a:solidFill>
                <a:schemeClr val="bg1"/>
              </a:solidFill>
            </p:grpSpPr>
            <p:sp>
              <p:nvSpPr>
                <p:cNvPr id="31" name="Oval 312"/>
                <p:cNvSpPr>
                  <a:spLocks noChangeArrowheads="1"/>
                </p:cNvSpPr>
                <p:nvPr/>
              </p:nvSpPr>
              <p:spPr bwMode="auto">
                <a:xfrm>
                  <a:off x="5599113" y="3346450"/>
                  <a:ext cx="39688" cy="3968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" name="Oval 313"/>
                <p:cNvSpPr>
                  <a:spLocks noChangeArrowheads="1"/>
                </p:cNvSpPr>
                <p:nvPr/>
              </p:nvSpPr>
              <p:spPr bwMode="auto">
                <a:xfrm>
                  <a:off x="5692776" y="3346450"/>
                  <a:ext cx="39688" cy="3968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" name="Freeform 314"/>
                <p:cNvSpPr>
                  <a:spLocks/>
                </p:cNvSpPr>
                <p:nvPr/>
              </p:nvSpPr>
              <p:spPr bwMode="auto">
                <a:xfrm>
                  <a:off x="5491163" y="3163888"/>
                  <a:ext cx="254000" cy="166687"/>
                </a:xfrm>
                <a:custGeom>
                  <a:avLst/>
                  <a:gdLst>
                    <a:gd name="T0" fmla="*/ 255 w 265"/>
                    <a:gd name="T1" fmla="*/ 153 h 174"/>
                    <a:gd name="T2" fmla="*/ 113 w 265"/>
                    <a:gd name="T3" fmla="*/ 153 h 174"/>
                    <a:gd name="T4" fmla="*/ 64 w 265"/>
                    <a:gd name="T5" fmla="*/ 7 h 174"/>
                    <a:gd name="T6" fmla="*/ 54 w 265"/>
                    <a:gd name="T7" fmla="*/ 0 h 174"/>
                    <a:gd name="T8" fmla="*/ 10 w 265"/>
                    <a:gd name="T9" fmla="*/ 0 h 174"/>
                    <a:gd name="T10" fmla="*/ 0 w 265"/>
                    <a:gd name="T11" fmla="*/ 11 h 174"/>
                    <a:gd name="T12" fmla="*/ 10 w 265"/>
                    <a:gd name="T13" fmla="*/ 21 h 174"/>
                    <a:gd name="T14" fmla="*/ 46 w 265"/>
                    <a:gd name="T15" fmla="*/ 21 h 174"/>
                    <a:gd name="T16" fmla="*/ 95 w 265"/>
                    <a:gd name="T17" fmla="*/ 167 h 174"/>
                    <a:gd name="T18" fmla="*/ 105 w 265"/>
                    <a:gd name="T19" fmla="*/ 174 h 174"/>
                    <a:gd name="T20" fmla="*/ 255 w 265"/>
                    <a:gd name="T21" fmla="*/ 174 h 174"/>
                    <a:gd name="T22" fmla="*/ 265 w 265"/>
                    <a:gd name="T23" fmla="*/ 164 h 174"/>
                    <a:gd name="T24" fmla="*/ 255 w 265"/>
                    <a:gd name="T25" fmla="*/ 153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65" h="174">
                      <a:moveTo>
                        <a:pt x="255" y="153"/>
                      </a:moveTo>
                      <a:cubicBezTo>
                        <a:pt x="113" y="153"/>
                        <a:pt x="113" y="153"/>
                        <a:pt x="113" y="153"/>
                      </a:cubicBezTo>
                      <a:cubicBezTo>
                        <a:pt x="64" y="7"/>
                        <a:pt x="64" y="7"/>
                        <a:pt x="64" y="7"/>
                      </a:cubicBezTo>
                      <a:cubicBezTo>
                        <a:pt x="62" y="3"/>
                        <a:pt x="58" y="0"/>
                        <a:pt x="54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16"/>
                        <a:pt x="5" y="21"/>
                        <a:pt x="10" y="21"/>
                      </a:cubicBezTo>
                      <a:cubicBezTo>
                        <a:pt x="46" y="21"/>
                        <a:pt x="46" y="21"/>
                        <a:pt x="46" y="21"/>
                      </a:cubicBezTo>
                      <a:cubicBezTo>
                        <a:pt x="95" y="167"/>
                        <a:pt x="95" y="167"/>
                        <a:pt x="95" y="167"/>
                      </a:cubicBezTo>
                      <a:cubicBezTo>
                        <a:pt x="97" y="171"/>
                        <a:pt x="101" y="174"/>
                        <a:pt x="105" y="174"/>
                      </a:cubicBezTo>
                      <a:cubicBezTo>
                        <a:pt x="255" y="174"/>
                        <a:pt x="255" y="174"/>
                        <a:pt x="255" y="174"/>
                      </a:cubicBezTo>
                      <a:cubicBezTo>
                        <a:pt x="261" y="174"/>
                        <a:pt x="265" y="169"/>
                        <a:pt x="265" y="164"/>
                      </a:cubicBezTo>
                      <a:cubicBezTo>
                        <a:pt x="265" y="158"/>
                        <a:pt x="261" y="153"/>
                        <a:pt x="255" y="1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" name="Freeform 315"/>
                <p:cNvSpPr>
                  <a:spLocks noEditPoints="1"/>
                </p:cNvSpPr>
                <p:nvPr/>
              </p:nvSpPr>
              <p:spPr bwMode="auto">
                <a:xfrm>
                  <a:off x="5578476" y="3187700"/>
                  <a:ext cx="187325" cy="106362"/>
                </a:xfrm>
                <a:custGeom>
                  <a:avLst/>
                  <a:gdLst>
                    <a:gd name="T0" fmla="*/ 185 w 195"/>
                    <a:gd name="T1" fmla="*/ 16 h 111"/>
                    <a:gd name="T2" fmla="*/ 9 w 195"/>
                    <a:gd name="T3" fmla="*/ 0 h 111"/>
                    <a:gd name="T4" fmla="*/ 8 w 195"/>
                    <a:gd name="T5" fmla="*/ 0 h 111"/>
                    <a:gd name="T6" fmla="*/ 2 w 195"/>
                    <a:gd name="T7" fmla="*/ 9 h 111"/>
                    <a:gd name="T8" fmla="*/ 33 w 195"/>
                    <a:gd name="T9" fmla="*/ 101 h 111"/>
                    <a:gd name="T10" fmla="*/ 46 w 195"/>
                    <a:gd name="T11" fmla="*/ 111 h 111"/>
                    <a:gd name="T12" fmla="*/ 175 w 195"/>
                    <a:gd name="T13" fmla="*/ 111 h 111"/>
                    <a:gd name="T14" fmla="*/ 187 w 195"/>
                    <a:gd name="T15" fmla="*/ 100 h 111"/>
                    <a:gd name="T16" fmla="*/ 195 w 195"/>
                    <a:gd name="T17" fmla="*/ 27 h 111"/>
                    <a:gd name="T18" fmla="*/ 185 w 195"/>
                    <a:gd name="T19" fmla="*/ 16 h 111"/>
                    <a:gd name="T20" fmla="*/ 167 w 195"/>
                    <a:gd name="T21" fmla="*/ 90 h 111"/>
                    <a:gd name="T22" fmla="*/ 51 w 195"/>
                    <a:gd name="T23" fmla="*/ 90 h 111"/>
                    <a:gd name="T24" fmla="*/ 28 w 195"/>
                    <a:gd name="T25" fmla="*/ 23 h 111"/>
                    <a:gd name="T26" fmla="*/ 173 w 195"/>
                    <a:gd name="T27" fmla="*/ 36 h 111"/>
                    <a:gd name="T28" fmla="*/ 167 w 195"/>
                    <a:gd name="T29" fmla="*/ 90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95" h="111">
                      <a:moveTo>
                        <a:pt x="185" y="16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0"/>
                        <a:pt x="8" y="0"/>
                        <a:pt x="8" y="0"/>
                      </a:cubicBezTo>
                      <a:cubicBezTo>
                        <a:pt x="3" y="0"/>
                        <a:pt x="0" y="4"/>
                        <a:pt x="2" y="9"/>
                      </a:cubicBezTo>
                      <a:cubicBezTo>
                        <a:pt x="33" y="101"/>
                        <a:pt x="33" y="101"/>
                        <a:pt x="33" y="101"/>
                      </a:cubicBezTo>
                      <a:cubicBezTo>
                        <a:pt x="35" y="106"/>
                        <a:pt x="41" y="111"/>
                        <a:pt x="46" y="111"/>
                      </a:cubicBezTo>
                      <a:cubicBezTo>
                        <a:pt x="175" y="111"/>
                        <a:pt x="175" y="111"/>
                        <a:pt x="175" y="111"/>
                      </a:cubicBezTo>
                      <a:cubicBezTo>
                        <a:pt x="181" y="111"/>
                        <a:pt x="186" y="106"/>
                        <a:pt x="187" y="100"/>
                      </a:cubicBezTo>
                      <a:cubicBezTo>
                        <a:pt x="195" y="27"/>
                        <a:pt x="195" y="27"/>
                        <a:pt x="195" y="27"/>
                      </a:cubicBezTo>
                      <a:cubicBezTo>
                        <a:pt x="195" y="21"/>
                        <a:pt x="191" y="16"/>
                        <a:pt x="185" y="16"/>
                      </a:cubicBezTo>
                      <a:close/>
                      <a:moveTo>
                        <a:pt x="167" y="90"/>
                      </a:moveTo>
                      <a:cubicBezTo>
                        <a:pt x="51" y="90"/>
                        <a:pt x="51" y="90"/>
                        <a:pt x="51" y="90"/>
                      </a:cubicBezTo>
                      <a:cubicBezTo>
                        <a:pt x="28" y="23"/>
                        <a:pt x="28" y="23"/>
                        <a:pt x="28" y="23"/>
                      </a:cubicBezTo>
                      <a:cubicBezTo>
                        <a:pt x="173" y="36"/>
                        <a:pt x="173" y="36"/>
                        <a:pt x="173" y="36"/>
                      </a:cubicBezTo>
                      <a:lnTo>
                        <a:pt x="167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6" name="组合 5"/>
            <p:cNvGrpSpPr/>
            <p:nvPr/>
          </p:nvGrpSpPr>
          <p:grpSpPr>
            <a:xfrm>
              <a:off x="4134412" y="2089310"/>
              <a:ext cx="2108759" cy="2108759"/>
              <a:chOff x="4134412" y="2089310"/>
              <a:chExt cx="2108759" cy="2108759"/>
            </a:xfrm>
          </p:grpSpPr>
          <p:sp>
            <p:nvSpPr>
              <p:cNvPr id="27" name="直角三角形 3"/>
              <p:cNvSpPr/>
              <p:nvPr/>
            </p:nvSpPr>
            <p:spPr>
              <a:xfrm>
                <a:off x="4134412" y="2089310"/>
                <a:ext cx="2108759" cy="2108759"/>
              </a:xfrm>
              <a:custGeom>
                <a:avLst/>
                <a:gdLst>
                  <a:gd name="connsiteX0" fmla="*/ 0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3" fmla="*/ 0 w 2158189"/>
                  <a:gd name="connsiteY3" fmla="*/ 2158189 h 2158189"/>
                  <a:gd name="connsiteX0" fmla="*/ 270933 w 2429122"/>
                  <a:gd name="connsiteY0" fmla="*/ 2158189 h 2158189"/>
                  <a:gd name="connsiteX1" fmla="*/ 270933 w 2429122"/>
                  <a:gd name="connsiteY1" fmla="*/ 0 h 2158189"/>
                  <a:gd name="connsiteX2" fmla="*/ 2429122 w 2429122"/>
                  <a:gd name="connsiteY2" fmla="*/ 2158189 h 2158189"/>
                  <a:gd name="connsiteX3" fmla="*/ 270933 w 2429122"/>
                  <a:gd name="connsiteY3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58189" h="2158189">
                    <a:moveTo>
                      <a:pt x="2158189" y="2158189"/>
                    </a:moveTo>
                    <a:cubicBezTo>
                      <a:pt x="959822" y="1932280"/>
                      <a:pt x="240425" y="1256425"/>
                      <a:pt x="0" y="0"/>
                    </a:cubicBezTo>
                    <a:cubicBezTo>
                      <a:pt x="1140310" y="283968"/>
                      <a:pt x="1888735" y="916278"/>
                      <a:pt x="2158189" y="215818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A2F2A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Freeform 219"/>
              <p:cNvSpPr>
                <a:spLocks noEditPoints="1"/>
              </p:cNvSpPr>
              <p:nvPr/>
            </p:nvSpPr>
            <p:spPr bwMode="auto">
              <a:xfrm>
                <a:off x="4978976" y="2878612"/>
                <a:ext cx="394489" cy="552904"/>
              </a:xfrm>
              <a:custGeom>
                <a:avLst/>
                <a:gdLst>
                  <a:gd name="T0" fmla="*/ 205 w 211"/>
                  <a:gd name="T1" fmla="*/ 64 h 295"/>
                  <a:gd name="T2" fmla="*/ 61 w 211"/>
                  <a:gd name="T3" fmla="*/ 11 h 295"/>
                  <a:gd name="T4" fmla="*/ 11 w 211"/>
                  <a:gd name="T5" fmla="*/ 19 h 295"/>
                  <a:gd name="T6" fmla="*/ 0 w 211"/>
                  <a:gd name="T7" fmla="*/ 45 h 295"/>
                  <a:gd name="T8" fmla="*/ 1 w 211"/>
                  <a:gd name="T9" fmla="*/ 50 h 295"/>
                  <a:gd name="T10" fmla="*/ 1 w 211"/>
                  <a:gd name="T11" fmla="*/ 228 h 295"/>
                  <a:gd name="T12" fmla="*/ 7 w 211"/>
                  <a:gd name="T13" fmla="*/ 237 h 295"/>
                  <a:gd name="T14" fmla="*/ 153 w 211"/>
                  <a:gd name="T15" fmla="*/ 295 h 295"/>
                  <a:gd name="T16" fmla="*/ 157 w 211"/>
                  <a:gd name="T17" fmla="*/ 295 h 295"/>
                  <a:gd name="T18" fmla="*/ 162 w 211"/>
                  <a:gd name="T19" fmla="*/ 294 h 295"/>
                  <a:gd name="T20" fmla="*/ 166 w 211"/>
                  <a:gd name="T21" fmla="*/ 286 h 295"/>
                  <a:gd name="T22" fmla="*/ 166 w 211"/>
                  <a:gd name="T23" fmla="*/ 276 h 295"/>
                  <a:gd name="T24" fmla="*/ 193 w 211"/>
                  <a:gd name="T25" fmla="*/ 251 h 295"/>
                  <a:gd name="T26" fmla="*/ 201 w 211"/>
                  <a:gd name="T27" fmla="*/ 256 h 295"/>
                  <a:gd name="T28" fmla="*/ 211 w 211"/>
                  <a:gd name="T29" fmla="*/ 246 h 295"/>
                  <a:gd name="T30" fmla="*/ 211 w 211"/>
                  <a:gd name="T31" fmla="*/ 73 h 295"/>
                  <a:gd name="T32" fmla="*/ 205 w 211"/>
                  <a:gd name="T33" fmla="*/ 64 h 295"/>
                  <a:gd name="T34" fmla="*/ 21 w 211"/>
                  <a:gd name="T35" fmla="*/ 49 h 295"/>
                  <a:gd name="T36" fmla="*/ 19 w 211"/>
                  <a:gd name="T37" fmla="*/ 44 h 295"/>
                  <a:gd name="T38" fmla="*/ 24 w 211"/>
                  <a:gd name="T39" fmla="*/ 33 h 295"/>
                  <a:gd name="T40" fmla="*/ 54 w 211"/>
                  <a:gd name="T41" fmla="*/ 28 h 295"/>
                  <a:gd name="T42" fmla="*/ 55 w 211"/>
                  <a:gd name="T43" fmla="*/ 29 h 295"/>
                  <a:gd name="T44" fmla="*/ 190 w 211"/>
                  <a:gd name="T45" fmla="*/ 79 h 295"/>
                  <a:gd name="T46" fmla="*/ 161 w 211"/>
                  <a:gd name="T47" fmla="*/ 106 h 295"/>
                  <a:gd name="T48" fmla="*/ 160 w 211"/>
                  <a:gd name="T49" fmla="*/ 106 h 295"/>
                  <a:gd name="T50" fmla="*/ 21 w 211"/>
                  <a:gd name="T51" fmla="*/ 49 h 295"/>
                  <a:gd name="T52" fmla="*/ 166 w 211"/>
                  <a:gd name="T53" fmla="*/ 111 h 295"/>
                  <a:gd name="T54" fmla="*/ 192 w 211"/>
                  <a:gd name="T55" fmla="*/ 86 h 295"/>
                  <a:gd name="T56" fmla="*/ 192 w 211"/>
                  <a:gd name="T57" fmla="*/ 244 h 295"/>
                  <a:gd name="T58" fmla="*/ 166 w 211"/>
                  <a:gd name="T59" fmla="*/ 268 h 295"/>
                  <a:gd name="T60" fmla="*/ 166 w 211"/>
                  <a:gd name="T61" fmla="*/ 115 h 295"/>
                  <a:gd name="T62" fmla="*/ 166 w 211"/>
                  <a:gd name="T63" fmla="*/ 111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1" h="295">
                    <a:moveTo>
                      <a:pt x="205" y="64"/>
                    </a:moveTo>
                    <a:cubicBezTo>
                      <a:pt x="61" y="11"/>
                      <a:pt x="61" y="11"/>
                      <a:pt x="61" y="11"/>
                    </a:cubicBezTo>
                    <a:cubicBezTo>
                      <a:pt x="58" y="10"/>
                      <a:pt x="32" y="0"/>
                      <a:pt x="11" y="19"/>
                    </a:cubicBezTo>
                    <a:cubicBezTo>
                      <a:pt x="4" y="26"/>
                      <a:pt x="0" y="35"/>
                      <a:pt x="0" y="45"/>
                    </a:cubicBezTo>
                    <a:cubicBezTo>
                      <a:pt x="0" y="47"/>
                      <a:pt x="1" y="48"/>
                      <a:pt x="1" y="50"/>
                    </a:cubicBezTo>
                    <a:cubicBezTo>
                      <a:pt x="1" y="228"/>
                      <a:pt x="1" y="228"/>
                      <a:pt x="1" y="228"/>
                    </a:cubicBezTo>
                    <a:cubicBezTo>
                      <a:pt x="1" y="232"/>
                      <a:pt x="3" y="236"/>
                      <a:pt x="7" y="237"/>
                    </a:cubicBezTo>
                    <a:cubicBezTo>
                      <a:pt x="153" y="295"/>
                      <a:pt x="153" y="295"/>
                      <a:pt x="153" y="295"/>
                    </a:cubicBezTo>
                    <a:cubicBezTo>
                      <a:pt x="154" y="295"/>
                      <a:pt x="156" y="295"/>
                      <a:pt x="157" y="295"/>
                    </a:cubicBezTo>
                    <a:cubicBezTo>
                      <a:pt x="159" y="295"/>
                      <a:pt x="161" y="295"/>
                      <a:pt x="162" y="294"/>
                    </a:cubicBezTo>
                    <a:cubicBezTo>
                      <a:pt x="165" y="292"/>
                      <a:pt x="166" y="289"/>
                      <a:pt x="166" y="286"/>
                    </a:cubicBezTo>
                    <a:cubicBezTo>
                      <a:pt x="166" y="276"/>
                      <a:pt x="166" y="276"/>
                      <a:pt x="166" y="276"/>
                    </a:cubicBezTo>
                    <a:cubicBezTo>
                      <a:pt x="193" y="251"/>
                      <a:pt x="193" y="251"/>
                      <a:pt x="193" y="251"/>
                    </a:cubicBezTo>
                    <a:cubicBezTo>
                      <a:pt x="195" y="254"/>
                      <a:pt x="198" y="256"/>
                      <a:pt x="201" y="256"/>
                    </a:cubicBezTo>
                    <a:cubicBezTo>
                      <a:pt x="207" y="256"/>
                      <a:pt x="211" y="251"/>
                      <a:pt x="211" y="246"/>
                    </a:cubicBezTo>
                    <a:cubicBezTo>
                      <a:pt x="211" y="73"/>
                      <a:pt x="211" y="73"/>
                      <a:pt x="211" y="73"/>
                    </a:cubicBezTo>
                    <a:cubicBezTo>
                      <a:pt x="211" y="69"/>
                      <a:pt x="208" y="66"/>
                      <a:pt x="205" y="64"/>
                    </a:cubicBezTo>
                    <a:close/>
                    <a:moveTo>
                      <a:pt x="21" y="49"/>
                    </a:moveTo>
                    <a:cubicBezTo>
                      <a:pt x="20" y="48"/>
                      <a:pt x="19" y="46"/>
                      <a:pt x="19" y="44"/>
                    </a:cubicBezTo>
                    <a:cubicBezTo>
                      <a:pt x="19" y="40"/>
                      <a:pt x="21" y="36"/>
                      <a:pt x="24" y="33"/>
                    </a:cubicBezTo>
                    <a:cubicBezTo>
                      <a:pt x="36" y="22"/>
                      <a:pt x="54" y="28"/>
                      <a:pt x="54" y="28"/>
                    </a:cubicBezTo>
                    <a:cubicBezTo>
                      <a:pt x="54" y="28"/>
                      <a:pt x="54" y="29"/>
                      <a:pt x="55" y="29"/>
                    </a:cubicBezTo>
                    <a:cubicBezTo>
                      <a:pt x="190" y="79"/>
                      <a:pt x="190" y="79"/>
                      <a:pt x="190" y="79"/>
                    </a:cubicBezTo>
                    <a:cubicBezTo>
                      <a:pt x="161" y="106"/>
                      <a:pt x="161" y="106"/>
                      <a:pt x="161" y="106"/>
                    </a:cubicBezTo>
                    <a:cubicBezTo>
                      <a:pt x="161" y="106"/>
                      <a:pt x="161" y="106"/>
                      <a:pt x="160" y="106"/>
                    </a:cubicBezTo>
                    <a:lnTo>
                      <a:pt x="21" y="49"/>
                    </a:lnTo>
                    <a:close/>
                    <a:moveTo>
                      <a:pt x="166" y="111"/>
                    </a:moveTo>
                    <a:cubicBezTo>
                      <a:pt x="192" y="86"/>
                      <a:pt x="192" y="86"/>
                      <a:pt x="192" y="86"/>
                    </a:cubicBezTo>
                    <a:cubicBezTo>
                      <a:pt x="192" y="244"/>
                      <a:pt x="192" y="244"/>
                      <a:pt x="192" y="244"/>
                    </a:cubicBezTo>
                    <a:cubicBezTo>
                      <a:pt x="166" y="268"/>
                      <a:pt x="166" y="268"/>
                      <a:pt x="166" y="268"/>
                    </a:cubicBezTo>
                    <a:cubicBezTo>
                      <a:pt x="166" y="115"/>
                      <a:pt x="166" y="115"/>
                      <a:pt x="166" y="115"/>
                    </a:cubicBezTo>
                    <a:cubicBezTo>
                      <a:pt x="166" y="114"/>
                      <a:pt x="166" y="112"/>
                      <a:pt x="166" y="1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5156839" y="1824233"/>
              <a:ext cx="2108759" cy="2108759"/>
              <a:chOff x="5156839" y="1824233"/>
              <a:chExt cx="2108759" cy="2108759"/>
            </a:xfrm>
          </p:grpSpPr>
          <p:sp>
            <p:nvSpPr>
              <p:cNvPr id="25" name="直角三角形 3"/>
              <p:cNvSpPr/>
              <p:nvPr/>
            </p:nvSpPr>
            <p:spPr>
              <a:xfrm rot="2700000">
                <a:off x="5156839" y="1824233"/>
                <a:ext cx="2108759" cy="2108759"/>
              </a:xfrm>
              <a:custGeom>
                <a:avLst/>
                <a:gdLst>
                  <a:gd name="connsiteX0" fmla="*/ 0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3" fmla="*/ 0 w 2158189"/>
                  <a:gd name="connsiteY3" fmla="*/ 2158189 h 2158189"/>
                  <a:gd name="connsiteX0" fmla="*/ 270933 w 2429122"/>
                  <a:gd name="connsiteY0" fmla="*/ 2158189 h 2158189"/>
                  <a:gd name="connsiteX1" fmla="*/ 270933 w 2429122"/>
                  <a:gd name="connsiteY1" fmla="*/ 0 h 2158189"/>
                  <a:gd name="connsiteX2" fmla="*/ 2429122 w 2429122"/>
                  <a:gd name="connsiteY2" fmla="*/ 2158189 h 2158189"/>
                  <a:gd name="connsiteX3" fmla="*/ 270933 w 2429122"/>
                  <a:gd name="connsiteY3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58189" h="2158189">
                    <a:moveTo>
                      <a:pt x="2158189" y="2158189"/>
                    </a:moveTo>
                    <a:cubicBezTo>
                      <a:pt x="959822" y="1932280"/>
                      <a:pt x="240425" y="1256425"/>
                      <a:pt x="0" y="0"/>
                    </a:cubicBezTo>
                    <a:cubicBezTo>
                      <a:pt x="1140310" y="283968"/>
                      <a:pt x="1888735" y="916278"/>
                      <a:pt x="2158189" y="21581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A2F2A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Freeform 70"/>
              <p:cNvSpPr>
                <a:spLocks/>
              </p:cNvSpPr>
              <p:nvPr/>
            </p:nvSpPr>
            <p:spPr bwMode="auto">
              <a:xfrm>
                <a:off x="5887436" y="2511422"/>
                <a:ext cx="483307" cy="483305"/>
              </a:xfrm>
              <a:custGeom>
                <a:avLst/>
                <a:gdLst>
                  <a:gd name="T0" fmla="*/ 252 w 288"/>
                  <a:gd name="T1" fmla="*/ 179 h 287"/>
                  <a:gd name="T2" fmla="*/ 288 w 288"/>
                  <a:gd name="T3" fmla="*/ 143 h 287"/>
                  <a:gd name="T4" fmla="*/ 252 w 288"/>
                  <a:gd name="T5" fmla="*/ 107 h 287"/>
                  <a:gd name="T6" fmla="*/ 218 w 288"/>
                  <a:gd name="T7" fmla="*/ 133 h 287"/>
                  <a:gd name="T8" fmla="*/ 128 w 288"/>
                  <a:gd name="T9" fmla="*/ 133 h 287"/>
                  <a:gd name="T10" fmla="*/ 178 w 288"/>
                  <a:gd name="T11" fmla="*/ 46 h 287"/>
                  <a:gd name="T12" fmla="*/ 218 w 288"/>
                  <a:gd name="T13" fmla="*/ 46 h 287"/>
                  <a:gd name="T14" fmla="*/ 252 w 288"/>
                  <a:gd name="T15" fmla="*/ 72 h 287"/>
                  <a:gd name="T16" fmla="*/ 288 w 288"/>
                  <a:gd name="T17" fmla="*/ 36 h 287"/>
                  <a:gd name="T18" fmla="*/ 252 w 288"/>
                  <a:gd name="T19" fmla="*/ 0 h 287"/>
                  <a:gd name="T20" fmla="*/ 218 w 288"/>
                  <a:gd name="T21" fmla="*/ 26 h 287"/>
                  <a:gd name="T22" fmla="*/ 166 w 288"/>
                  <a:gd name="T23" fmla="*/ 26 h 287"/>
                  <a:gd name="T24" fmla="*/ 104 w 288"/>
                  <a:gd name="T25" fmla="*/ 133 h 287"/>
                  <a:gd name="T26" fmla="*/ 71 w 288"/>
                  <a:gd name="T27" fmla="*/ 133 h 287"/>
                  <a:gd name="T28" fmla="*/ 36 w 288"/>
                  <a:gd name="T29" fmla="*/ 107 h 287"/>
                  <a:gd name="T30" fmla="*/ 0 w 288"/>
                  <a:gd name="T31" fmla="*/ 143 h 287"/>
                  <a:gd name="T32" fmla="*/ 36 w 288"/>
                  <a:gd name="T33" fmla="*/ 179 h 287"/>
                  <a:gd name="T34" fmla="*/ 71 w 288"/>
                  <a:gd name="T35" fmla="*/ 153 h 287"/>
                  <a:gd name="T36" fmla="*/ 104 w 288"/>
                  <a:gd name="T37" fmla="*/ 153 h 287"/>
                  <a:gd name="T38" fmla="*/ 166 w 288"/>
                  <a:gd name="T39" fmla="*/ 261 h 287"/>
                  <a:gd name="T40" fmla="*/ 218 w 288"/>
                  <a:gd name="T41" fmla="*/ 261 h 287"/>
                  <a:gd name="T42" fmla="*/ 252 w 288"/>
                  <a:gd name="T43" fmla="*/ 287 h 287"/>
                  <a:gd name="T44" fmla="*/ 288 w 288"/>
                  <a:gd name="T45" fmla="*/ 251 h 287"/>
                  <a:gd name="T46" fmla="*/ 252 w 288"/>
                  <a:gd name="T47" fmla="*/ 215 h 287"/>
                  <a:gd name="T48" fmla="*/ 218 w 288"/>
                  <a:gd name="T49" fmla="*/ 241 h 287"/>
                  <a:gd name="T50" fmla="*/ 178 w 288"/>
                  <a:gd name="T51" fmla="*/ 241 h 287"/>
                  <a:gd name="T52" fmla="*/ 128 w 288"/>
                  <a:gd name="T53" fmla="*/ 153 h 287"/>
                  <a:gd name="T54" fmla="*/ 218 w 288"/>
                  <a:gd name="T55" fmla="*/ 153 h 287"/>
                  <a:gd name="T56" fmla="*/ 252 w 288"/>
                  <a:gd name="T57" fmla="*/ 179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287">
                    <a:moveTo>
                      <a:pt x="252" y="179"/>
                    </a:moveTo>
                    <a:cubicBezTo>
                      <a:pt x="272" y="179"/>
                      <a:pt x="288" y="163"/>
                      <a:pt x="288" y="143"/>
                    </a:cubicBezTo>
                    <a:cubicBezTo>
                      <a:pt x="288" y="124"/>
                      <a:pt x="272" y="107"/>
                      <a:pt x="252" y="107"/>
                    </a:cubicBezTo>
                    <a:cubicBezTo>
                      <a:pt x="236" y="107"/>
                      <a:pt x="222" y="118"/>
                      <a:pt x="218" y="133"/>
                    </a:cubicBezTo>
                    <a:cubicBezTo>
                      <a:pt x="128" y="133"/>
                      <a:pt x="128" y="133"/>
                      <a:pt x="128" y="133"/>
                    </a:cubicBezTo>
                    <a:cubicBezTo>
                      <a:pt x="178" y="46"/>
                      <a:pt x="178" y="46"/>
                      <a:pt x="178" y="46"/>
                    </a:cubicBezTo>
                    <a:cubicBezTo>
                      <a:pt x="218" y="46"/>
                      <a:pt x="218" y="46"/>
                      <a:pt x="218" y="46"/>
                    </a:cubicBezTo>
                    <a:cubicBezTo>
                      <a:pt x="222" y="61"/>
                      <a:pt x="236" y="72"/>
                      <a:pt x="252" y="72"/>
                    </a:cubicBezTo>
                    <a:cubicBezTo>
                      <a:pt x="272" y="72"/>
                      <a:pt x="288" y="56"/>
                      <a:pt x="288" y="36"/>
                    </a:cubicBezTo>
                    <a:cubicBezTo>
                      <a:pt x="288" y="16"/>
                      <a:pt x="272" y="0"/>
                      <a:pt x="252" y="0"/>
                    </a:cubicBezTo>
                    <a:cubicBezTo>
                      <a:pt x="236" y="0"/>
                      <a:pt x="222" y="11"/>
                      <a:pt x="218" y="26"/>
                    </a:cubicBezTo>
                    <a:cubicBezTo>
                      <a:pt x="166" y="26"/>
                      <a:pt x="166" y="26"/>
                      <a:pt x="166" y="26"/>
                    </a:cubicBezTo>
                    <a:cubicBezTo>
                      <a:pt x="104" y="133"/>
                      <a:pt x="104" y="133"/>
                      <a:pt x="104" y="133"/>
                    </a:cubicBezTo>
                    <a:cubicBezTo>
                      <a:pt x="71" y="133"/>
                      <a:pt x="71" y="133"/>
                      <a:pt x="71" y="133"/>
                    </a:cubicBezTo>
                    <a:cubicBezTo>
                      <a:pt x="66" y="118"/>
                      <a:pt x="53" y="107"/>
                      <a:pt x="36" y="107"/>
                    </a:cubicBezTo>
                    <a:cubicBezTo>
                      <a:pt x="16" y="107"/>
                      <a:pt x="0" y="124"/>
                      <a:pt x="0" y="143"/>
                    </a:cubicBezTo>
                    <a:cubicBezTo>
                      <a:pt x="0" y="163"/>
                      <a:pt x="16" y="179"/>
                      <a:pt x="36" y="179"/>
                    </a:cubicBezTo>
                    <a:cubicBezTo>
                      <a:pt x="53" y="179"/>
                      <a:pt x="66" y="168"/>
                      <a:pt x="71" y="153"/>
                    </a:cubicBezTo>
                    <a:cubicBezTo>
                      <a:pt x="104" y="153"/>
                      <a:pt x="104" y="153"/>
                      <a:pt x="104" y="153"/>
                    </a:cubicBezTo>
                    <a:cubicBezTo>
                      <a:pt x="166" y="261"/>
                      <a:pt x="166" y="261"/>
                      <a:pt x="166" y="261"/>
                    </a:cubicBezTo>
                    <a:cubicBezTo>
                      <a:pt x="218" y="261"/>
                      <a:pt x="218" y="261"/>
                      <a:pt x="218" y="261"/>
                    </a:cubicBezTo>
                    <a:cubicBezTo>
                      <a:pt x="222" y="277"/>
                      <a:pt x="236" y="287"/>
                      <a:pt x="252" y="287"/>
                    </a:cubicBezTo>
                    <a:cubicBezTo>
                      <a:pt x="272" y="287"/>
                      <a:pt x="288" y="271"/>
                      <a:pt x="288" y="251"/>
                    </a:cubicBezTo>
                    <a:cubicBezTo>
                      <a:pt x="288" y="232"/>
                      <a:pt x="272" y="215"/>
                      <a:pt x="252" y="215"/>
                    </a:cubicBezTo>
                    <a:cubicBezTo>
                      <a:pt x="236" y="215"/>
                      <a:pt x="222" y="226"/>
                      <a:pt x="218" y="241"/>
                    </a:cubicBezTo>
                    <a:cubicBezTo>
                      <a:pt x="178" y="241"/>
                      <a:pt x="178" y="241"/>
                      <a:pt x="178" y="241"/>
                    </a:cubicBezTo>
                    <a:cubicBezTo>
                      <a:pt x="128" y="153"/>
                      <a:pt x="128" y="153"/>
                      <a:pt x="128" y="153"/>
                    </a:cubicBezTo>
                    <a:cubicBezTo>
                      <a:pt x="218" y="153"/>
                      <a:pt x="218" y="153"/>
                      <a:pt x="218" y="153"/>
                    </a:cubicBezTo>
                    <a:cubicBezTo>
                      <a:pt x="222" y="168"/>
                      <a:pt x="236" y="179"/>
                      <a:pt x="252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246598" y="2089310"/>
              <a:ext cx="2108759" cy="2108759"/>
              <a:chOff x="6246598" y="2089310"/>
              <a:chExt cx="2108759" cy="2108759"/>
            </a:xfrm>
          </p:grpSpPr>
          <p:sp>
            <p:nvSpPr>
              <p:cNvPr id="15" name="直角三角形 3"/>
              <p:cNvSpPr/>
              <p:nvPr/>
            </p:nvSpPr>
            <p:spPr>
              <a:xfrm rot="5400000">
                <a:off x="6246598" y="2089310"/>
                <a:ext cx="2108759" cy="2108759"/>
              </a:xfrm>
              <a:custGeom>
                <a:avLst/>
                <a:gdLst>
                  <a:gd name="connsiteX0" fmla="*/ 0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3" fmla="*/ 0 w 2158189"/>
                  <a:gd name="connsiteY3" fmla="*/ 2158189 h 2158189"/>
                  <a:gd name="connsiteX0" fmla="*/ 270933 w 2429122"/>
                  <a:gd name="connsiteY0" fmla="*/ 2158189 h 2158189"/>
                  <a:gd name="connsiteX1" fmla="*/ 270933 w 2429122"/>
                  <a:gd name="connsiteY1" fmla="*/ 0 h 2158189"/>
                  <a:gd name="connsiteX2" fmla="*/ 2429122 w 2429122"/>
                  <a:gd name="connsiteY2" fmla="*/ 2158189 h 2158189"/>
                  <a:gd name="connsiteX3" fmla="*/ 270933 w 2429122"/>
                  <a:gd name="connsiteY3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58189" h="2158189">
                    <a:moveTo>
                      <a:pt x="2158189" y="2158189"/>
                    </a:moveTo>
                    <a:cubicBezTo>
                      <a:pt x="959822" y="1932280"/>
                      <a:pt x="240425" y="1256425"/>
                      <a:pt x="0" y="0"/>
                    </a:cubicBezTo>
                    <a:cubicBezTo>
                      <a:pt x="1140310" y="283968"/>
                      <a:pt x="1888735" y="916278"/>
                      <a:pt x="2158189" y="215818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A2F2A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7008791" y="2994727"/>
                <a:ext cx="531741" cy="371911"/>
                <a:chOff x="3286126" y="3176588"/>
                <a:chExt cx="274637" cy="192087"/>
              </a:xfrm>
              <a:solidFill>
                <a:schemeClr val="bg1"/>
              </a:solidFill>
            </p:grpSpPr>
            <p:sp>
              <p:nvSpPr>
                <p:cNvPr id="17" name="Freeform 158"/>
                <p:cNvSpPr>
                  <a:spLocks/>
                </p:cNvSpPr>
                <p:nvPr/>
              </p:nvSpPr>
              <p:spPr bwMode="auto">
                <a:xfrm>
                  <a:off x="3286126" y="3176588"/>
                  <a:ext cx="219075" cy="136525"/>
                </a:xfrm>
                <a:custGeom>
                  <a:avLst/>
                  <a:gdLst>
                    <a:gd name="T0" fmla="*/ 9 w 138"/>
                    <a:gd name="T1" fmla="*/ 9 h 86"/>
                    <a:gd name="T2" fmla="*/ 138 w 138"/>
                    <a:gd name="T3" fmla="*/ 9 h 86"/>
                    <a:gd name="T4" fmla="*/ 138 w 138"/>
                    <a:gd name="T5" fmla="*/ 0 h 86"/>
                    <a:gd name="T6" fmla="*/ 0 w 138"/>
                    <a:gd name="T7" fmla="*/ 0 h 86"/>
                    <a:gd name="T8" fmla="*/ 0 w 138"/>
                    <a:gd name="T9" fmla="*/ 86 h 86"/>
                    <a:gd name="T10" fmla="*/ 9 w 138"/>
                    <a:gd name="T11" fmla="*/ 86 h 86"/>
                    <a:gd name="T12" fmla="*/ 9 w 138"/>
                    <a:gd name="T13" fmla="*/ 9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8" h="86">
                      <a:moveTo>
                        <a:pt x="9" y="9"/>
                      </a:moveTo>
                      <a:lnTo>
                        <a:pt x="138" y="9"/>
                      </a:lnTo>
                      <a:lnTo>
                        <a:pt x="138" y="0"/>
                      </a:lnTo>
                      <a:lnTo>
                        <a:pt x="0" y="0"/>
                      </a:lnTo>
                      <a:lnTo>
                        <a:pt x="0" y="86"/>
                      </a:lnTo>
                      <a:lnTo>
                        <a:pt x="9" y="86"/>
                      </a:lnTo>
                      <a:lnTo>
                        <a:pt x="9" y="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" name="Freeform 159"/>
                <p:cNvSpPr>
                  <a:spLocks/>
                </p:cNvSpPr>
                <p:nvPr/>
              </p:nvSpPr>
              <p:spPr bwMode="auto">
                <a:xfrm>
                  <a:off x="3313113" y="3203575"/>
                  <a:ext cx="220663" cy="136525"/>
                </a:xfrm>
                <a:custGeom>
                  <a:avLst/>
                  <a:gdLst>
                    <a:gd name="T0" fmla="*/ 10 w 139"/>
                    <a:gd name="T1" fmla="*/ 9 h 86"/>
                    <a:gd name="T2" fmla="*/ 139 w 139"/>
                    <a:gd name="T3" fmla="*/ 9 h 86"/>
                    <a:gd name="T4" fmla="*/ 139 w 139"/>
                    <a:gd name="T5" fmla="*/ 0 h 86"/>
                    <a:gd name="T6" fmla="*/ 0 w 139"/>
                    <a:gd name="T7" fmla="*/ 0 h 86"/>
                    <a:gd name="T8" fmla="*/ 0 w 139"/>
                    <a:gd name="T9" fmla="*/ 86 h 86"/>
                    <a:gd name="T10" fmla="*/ 10 w 139"/>
                    <a:gd name="T11" fmla="*/ 86 h 86"/>
                    <a:gd name="T12" fmla="*/ 10 w 139"/>
                    <a:gd name="T13" fmla="*/ 9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9" h="86">
                      <a:moveTo>
                        <a:pt x="10" y="9"/>
                      </a:moveTo>
                      <a:lnTo>
                        <a:pt x="139" y="9"/>
                      </a:lnTo>
                      <a:lnTo>
                        <a:pt x="139" y="0"/>
                      </a:lnTo>
                      <a:lnTo>
                        <a:pt x="0" y="0"/>
                      </a:lnTo>
                      <a:lnTo>
                        <a:pt x="0" y="86"/>
                      </a:lnTo>
                      <a:lnTo>
                        <a:pt x="10" y="86"/>
                      </a:lnTo>
                      <a:lnTo>
                        <a:pt x="10" y="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" name="Freeform 160"/>
                <p:cNvSpPr>
                  <a:spLocks noEditPoints="1"/>
                </p:cNvSpPr>
                <p:nvPr/>
              </p:nvSpPr>
              <p:spPr bwMode="auto">
                <a:xfrm>
                  <a:off x="3341688" y="3230563"/>
                  <a:ext cx="219075" cy="138112"/>
                </a:xfrm>
                <a:custGeom>
                  <a:avLst/>
                  <a:gdLst>
                    <a:gd name="T0" fmla="*/ 0 w 138"/>
                    <a:gd name="T1" fmla="*/ 0 h 87"/>
                    <a:gd name="T2" fmla="*/ 0 w 138"/>
                    <a:gd name="T3" fmla="*/ 87 h 87"/>
                    <a:gd name="T4" fmla="*/ 138 w 138"/>
                    <a:gd name="T5" fmla="*/ 87 h 87"/>
                    <a:gd name="T6" fmla="*/ 138 w 138"/>
                    <a:gd name="T7" fmla="*/ 0 h 87"/>
                    <a:gd name="T8" fmla="*/ 0 w 138"/>
                    <a:gd name="T9" fmla="*/ 0 h 87"/>
                    <a:gd name="T10" fmla="*/ 130 w 138"/>
                    <a:gd name="T11" fmla="*/ 79 h 87"/>
                    <a:gd name="T12" fmla="*/ 7 w 138"/>
                    <a:gd name="T13" fmla="*/ 79 h 87"/>
                    <a:gd name="T14" fmla="*/ 7 w 138"/>
                    <a:gd name="T15" fmla="*/ 8 h 87"/>
                    <a:gd name="T16" fmla="*/ 130 w 138"/>
                    <a:gd name="T17" fmla="*/ 8 h 87"/>
                    <a:gd name="T18" fmla="*/ 130 w 138"/>
                    <a:gd name="T19" fmla="*/ 79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8" h="87">
                      <a:moveTo>
                        <a:pt x="0" y="0"/>
                      </a:moveTo>
                      <a:lnTo>
                        <a:pt x="0" y="87"/>
                      </a:lnTo>
                      <a:lnTo>
                        <a:pt x="138" y="87"/>
                      </a:lnTo>
                      <a:lnTo>
                        <a:pt x="138" y="0"/>
                      </a:lnTo>
                      <a:lnTo>
                        <a:pt x="0" y="0"/>
                      </a:lnTo>
                      <a:close/>
                      <a:moveTo>
                        <a:pt x="130" y="79"/>
                      </a:moveTo>
                      <a:lnTo>
                        <a:pt x="7" y="79"/>
                      </a:lnTo>
                      <a:lnTo>
                        <a:pt x="7" y="8"/>
                      </a:lnTo>
                      <a:lnTo>
                        <a:pt x="130" y="8"/>
                      </a:lnTo>
                      <a:lnTo>
                        <a:pt x="130" y="7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0" name="Oval 161"/>
                <p:cNvSpPr>
                  <a:spLocks noChangeArrowheads="1"/>
                </p:cNvSpPr>
                <p:nvPr/>
              </p:nvSpPr>
              <p:spPr bwMode="auto">
                <a:xfrm>
                  <a:off x="3379788" y="3289300"/>
                  <a:ext cx="9525" cy="1905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1" name="Oval 162"/>
                <p:cNvSpPr>
                  <a:spLocks noChangeArrowheads="1"/>
                </p:cNvSpPr>
                <p:nvPr/>
              </p:nvSpPr>
              <p:spPr bwMode="auto">
                <a:xfrm>
                  <a:off x="3513138" y="3289300"/>
                  <a:ext cx="7938" cy="1905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" name="Freeform 163"/>
                <p:cNvSpPr>
                  <a:spLocks noEditPoints="1"/>
                </p:cNvSpPr>
                <p:nvPr/>
              </p:nvSpPr>
              <p:spPr bwMode="auto">
                <a:xfrm>
                  <a:off x="3362326" y="3251200"/>
                  <a:ext cx="69850" cy="96837"/>
                </a:xfrm>
                <a:custGeom>
                  <a:avLst/>
                  <a:gdLst>
                    <a:gd name="T0" fmla="*/ 51 w 73"/>
                    <a:gd name="T1" fmla="*/ 50 h 100"/>
                    <a:gd name="T2" fmla="*/ 72 w 73"/>
                    <a:gd name="T3" fmla="*/ 0 h 100"/>
                    <a:gd name="T4" fmla="*/ 0 w 73"/>
                    <a:gd name="T5" fmla="*/ 0 h 100"/>
                    <a:gd name="T6" fmla="*/ 0 w 73"/>
                    <a:gd name="T7" fmla="*/ 100 h 100"/>
                    <a:gd name="T8" fmla="*/ 73 w 73"/>
                    <a:gd name="T9" fmla="*/ 100 h 100"/>
                    <a:gd name="T10" fmla="*/ 51 w 73"/>
                    <a:gd name="T11" fmla="*/ 50 h 100"/>
                    <a:gd name="T12" fmla="*/ 13 w 73"/>
                    <a:gd name="T13" fmla="*/ 50 h 100"/>
                    <a:gd name="T14" fmla="*/ 23 w 73"/>
                    <a:gd name="T15" fmla="*/ 33 h 100"/>
                    <a:gd name="T16" fmla="*/ 34 w 73"/>
                    <a:gd name="T17" fmla="*/ 50 h 100"/>
                    <a:gd name="T18" fmla="*/ 23 w 73"/>
                    <a:gd name="T19" fmla="*/ 67 h 100"/>
                    <a:gd name="T20" fmla="*/ 13 w 73"/>
                    <a:gd name="T21" fmla="*/ 5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3" h="100">
                      <a:moveTo>
                        <a:pt x="51" y="50"/>
                      </a:moveTo>
                      <a:cubicBezTo>
                        <a:pt x="51" y="29"/>
                        <a:pt x="59" y="10"/>
                        <a:pt x="7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73" y="100"/>
                        <a:pt x="73" y="100"/>
                        <a:pt x="73" y="100"/>
                      </a:cubicBezTo>
                      <a:cubicBezTo>
                        <a:pt x="60" y="90"/>
                        <a:pt x="51" y="71"/>
                        <a:pt x="51" y="50"/>
                      </a:cubicBezTo>
                      <a:close/>
                      <a:moveTo>
                        <a:pt x="13" y="50"/>
                      </a:moveTo>
                      <a:cubicBezTo>
                        <a:pt x="13" y="40"/>
                        <a:pt x="18" y="33"/>
                        <a:pt x="23" y="33"/>
                      </a:cubicBezTo>
                      <a:cubicBezTo>
                        <a:pt x="29" y="33"/>
                        <a:pt x="34" y="40"/>
                        <a:pt x="34" y="50"/>
                      </a:cubicBezTo>
                      <a:cubicBezTo>
                        <a:pt x="34" y="59"/>
                        <a:pt x="29" y="67"/>
                        <a:pt x="23" y="67"/>
                      </a:cubicBezTo>
                      <a:cubicBezTo>
                        <a:pt x="18" y="67"/>
                        <a:pt x="13" y="59"/>
                        <a:pt x="13" y="5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3" name="Freeform 164"/>
                <p:cNvSpPr>
                  <a:spLocks noEditPoints="1"/>
                </p:cNvSpPr>
                <p:nvPr/>
              </p:nvSpPr>
              <p:spPr bwMode="auto">
                <a:xfrm>
                  <a:off x="3468688" y="3251200"/>
                  <a:ext cx="71438" cy="96837"/>
                </a:xfrm>
                <a:custGeom>
                  <a:avLst/>
                  <a:gdLst>
                    <a:gd name="T0" fmla="*/ 1 w 74"/>
                    <a:gd name="T1" fmla="*/ 0 h 100"/>
                    <a:gd name="T2" fmla="*/ 23 w 74"/>
                    <a:gd name="T3" fmla="*/ 50 h 100"/>
                    <a:gd name="T4" fmla="*/ 0 w 74"/>
                    <a:gd name="T5" fmla="*/ 100 h 100"/>
                    <a:gd name="T6" fmla="*/ 74 w 74"/>
                    <a:gd name="T7" fmla="*/ 100 h 100"/>
                    <a:gd name="T8" fmla="*/ 74 w 74"/>
                    <a:gd name="T9" fmla="*/ 0 h 100"/>
                    <a:gd name="T10" fmla="*/ 1 w 74"/>
                    <a:gd name="T11" fmla="*/ 0 h 100"/>
                    <a:gd name="T12" fmla="*/ 50 w 74"/>
                    <a:gd name="T13" fmla="*/ 33 h 100"/>
                    <a:gd name="T14" fmla="*/ 61 w 74"/>
                    <a:gd name="T15" fmla="*/ 50 h 100"/>
                    <a:gd name="T16" fmla="*/ 50 w 74"/>
                    <a:gd name="T17" fmla="*/ 67 h 100"/>
                    <a:gd name="T18" fmla="*/ 40 w 74"/>
                    <a:gd name="T19" fmla="*/ 50 h 100"/>
                    <a:gd name="T20" fmla="*/ 50 w 74"/>
                    <a:gd name="T21" fmla="*/ 33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4" h="100">
                      <a:moveTo>
                        <a:pt x="1" y="0"/>
                      </a:moveTo>
                      <a:cubicBezTo>
                        <a:pt x="14" y="10"/>
                        <a:pt x="23" y="29"/>
                        <a:pt x="23" y="50"/>
                      </a:cubicBezTo>
                      <a:cubicBezTo>
                        <a:pt x="23" y="71"/>
                        <a:pt x="14" y="90"/>
                        <a:pt x="0" y="100"/>
                      </a:cubicBezTo>
                      <a:cubicBezTo>
                        <a:pt x="74" y="100"/>
                        <a:pt x="74" y="100"/>
                        <a:pt x="74" y="100"/>
                      </a:cubicBezTo>
                      <a:cubicBezTo>
                        <a:pt x="74" y="0"/>
                        <a:pt x="74" y="0"/>
                        <a:pt x="74" y="0"/>
                      </a:cubicBezTo>
                      <a:lnTo>
                        <a:pt x="1" y="0"/>
                      </a:lnTo>
                      <a:close/>
                      <a:moveTo>
                        <a:pt x="50" y="33"/>
                      </a:moveTo>
                      <a:cubicBezTo>
                        <a:pt x="56" y="33"/>
                        <a:pt x="61" y="40"/>
                        <a:pt x="61" y="50"/>
                      </a:cubicBezTo>
                      <a:cubicBezTo>
                        <a:pt x="61" y="59"/>
                        <a:pt x="56" y="67"/>
                        <a:pt x="50" y="67"/>
                      </a:cubicBezTo>
                      <a:cubicBezTo>
                        <a:pt x="44" y="67"/>
                        <a:pt x="40" y="59"/>
                        <a:pt x="40" y="50"/>
                      </a:cubicBezTo>
                      <a:cubicBezTo>
                        <a:pt x="40" y="40"/>
                        <a:pt x="44" y="33"/>
                        <a:pt x="50" y="3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4" name="Freeform 165"/>
                <p:cNvSpPr>
                  <a:spLocks noEditPoints="1"/>
                </p:cNvSpPr>
                <p:nvPr/>
              </p:nvSpPr>
              <p:spPr bwMode="auto">
                <a:xfrm>
                  <a:off x="3430588" y="3259138"/>
                  <a:ext cx="41275" cy="80962"/>
                </a:xfrm>
                <a:custGeom>
                  <a:avLst/>
                  <a:gdLst>
                    <a:gd name="T0" fmla="*/ 18 w 42"/>
                    <a:gd name="T1" fmla="*/ 77 h 84"/>
                    <a:gd name="T2" fmla="*/ 18 w 42"/>
                    <a:gd name="T3" fmla="*/ 82 h 84"/>
                    <a:gd name="T4" fmla="*/ 20 w 42"/>
                    <a:gd name="T5" fmla="*/ 84 h 84"/>
                    <a:gd name="T6" fmla="*/ 22 w 42"/>
                    <a:gd name="T7" fmla="*/ 84 h 84"/>
                    <a:gd name="T8" fmla="*/ 24 w 42"/>
                    <a:gd name="T9" fmla="*/ 82 h 84"/>
                    <a:gd name="T10" fmla="*/ 24 w 42"/>
                    <a:gd name="T11" fmla="*/ 77 h 84"/>
                    <a:gd name="T12" fmla="*/ 42 w 42"/>
                    <a:gd name="T13" fmla="*/ 58 h 84"/>
                    <a:gd name="T14" fmla="*/ 24 w 42"/>
                    <a:gd name="T15" fmla="*/ 37 h 84"/>
                    <a:gd name="T16" fmla="*/ 24 w 42"/>
                    <a:gd name="T17" fmla="*/ 18 h 84"/>
                    <a:gd name="T18" fmla="*/ 36 w 42"/>
                    <a:gd name="T19" fmla="*/ 22 h 84"/>
                    <a:gd name="T20" fmla="*/ 37 w 42"/>
                    <a:gd name="T21" fmla="*/ 21 h 84"/>
                    <a:gd name="T22" fmla="*/ 40 w 42"/>
                    <a:gd name="T23" fmla="*/ 14 h 84"/>
                    <a:gd name="T24" fmla="*/ 40 w 42"/>
                    <a:gd name="T25" fmla="*/ 13 h 84"/>
                    <a:gd name="T26" fmla="*/ 24 w 42"/>
                    <a:gd name="T27" fmla="*/ 7 h 84"/>
                    <a:gd name="T28" fmla="*/ 24 w 42"/>
                    <a:gd name="T29" fmla="*/ 2 h 84"/>
                    <a:gd name="T30" fmla="*/ 22 w 42"/>
                    <a:gd name="T31" fmla="*/ 0 h 84"/>
                    <a:gd name="T32" fmla="*/ 20 w 42"/>
                    <a:gd name="T33" fmla="*/ 0 h 84"/>
                    <a:gd name="T34" fmla="*/ 18 w 42"/>
                    <a:gd name="T35" fmla="*/ 2 h 84"/>
                    <a:gd name="T36" fmla="*/ 18 w 42"/>
                    <a:gd name="T37" fmla="*/ 7 h 84"/>
                    <a:gd name="T38" fmla="*/ 0 w 42"/>
                    <a:gd name="T39" fmla="*/ 27 h 84"/>
                    <a:gd name="T40" fmla="*/ 18 w 42"/>
                    <a:gd name="T41" fmla="*/ 47 h 84"/>
                    <a:gd name="T42" fmla="*/ 18 w 42"/>
                    <a:gd name="T43" fmla="*/ 66 h 84"/>
                    <a:gd name="T44" fmla="*/ 4 w 42"/>
                    <a:gd name="T45" fmla="*/ 62 h 84"/>
                    <a:gd name="T46" fmla="*/ 3 w 42"/>
                    <a:gd name="T47" fmla="*/ 63 h 84"/>
                    <a:gd name="T48" fmla="*/ 0 w 42"/>
                    <a:gd name="T49" fmla="*/ 71 h 84"/>
                    <a:gd name="T50" fmla="*/ 0 w 42"/>
                    <a:gd name="T51" fmla="*/ 72 h 84"/>
                    <a:gd name="T52" fmla="*/ 18 w 42"/>
                    <a:gd name="T53" fmla="*/ 77 h 84"/>
                    <a:gd name="T54" fmla="*/ 12 w 42"/>
                    <a:gd name="T55" fmla="*/ 26 h 84"/>
                    <a:gd name="T56" fmla="*/ 18 w 42"/>
                    <a:gd name="T57" fmla="*/ 18 h 84"/>
                    <a:gd name="T58" fmla="*/ 18 w 42"/>
                    <a:gd name="T59" fmla="*/ 35 h 84"/>
                    <a:gd name="T60" fmla="*/ 12 w 42"/>
                    <a:gd name="T61" fmla="*/ 26 h 84"/>
                    <a:gd name="T62" fmla="*/ 23 w 42"/>
                    <a:gd name="T63" fmla="*/ 49 h 84"/>
                    <a:gd name="T64" fmla="*/ 30 w 42"/>
                    <a:gd name="T65" fmla="*/ 58 h 84"/>
                    <a:gd name="T66" fmla="*/ 23 w 42"/>
                    <a:gd name="T67" fmla="*/ 66 h 84"/>
                    <a:gd name="T68" fmla="*/ 23 w 42"/>
                    <a:gd name="T69" fmla="*/ 49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42" h="84">
                      <a:moveTo>
                        <a:pt x="18" y="77"/>
                      </a:moveTo>
                      <a:cubicBezTo>
                        <a:pt x="18" y="82"/>
                        <a:pt x="18" y="82"/>
                        <a:pt x="18" y="82"/>
                      </a:cubicBezTo>
                      <a:cubicBezTo>
                        <a:pt x="18" y="84"/>
                        <a:pt x="18" y="84"/>
                        <a:pt x="20" y="84"/>
                      </a:cubicBezTo>
                      <a:cubicBezTo>
                        <a:pt x="22" y="84"/>
                        <a:pt x="22" y="84"/>
                        <a:pt x="22" y="84"/>
                      </a:cubicBezTo>
                      <a:cubicBezTo>
                        <a:pt x="24" y="84"/>
                        <a:pt x="24" y="84"/>
                        <a:pt x="24" y="82"/>
                      </a:cubicBezTo>
                      <a:cubicBezTo>
                        <a:pt x="24" y="77"/>
                        <a:pt x="24" y="77"/>
                        <a:pt x="24" y="77"/>
                      </a:cubicBezTo>
                      <a:cubicBezTo>
                        <a:pt x="31" y="76"/>
                        <a:pt x="42" y="72"/>
                        <a:pt x="42" y="58"/>
                      </a:cubicBezTo>
                      <a:cubicBezTo>
                        <a:pt x="42" y="44"/>
                        <a:pt x="31" y="40"/>
                        <a:pt x="24" y="37"/>
                      </a:cubicBezTo>
                      <a:cubicBezTo>
                        <a:pt x="24" y="18"/>
                        <a:pt x="24" y="18"/>
                        <a:pt x="24" y="18"/>
                      </a:cubicBezTo>
                      <a:cubicBezTo>
                        <a:pt x="28" y="18"/>
                        <a:pt x="35" y="22"/>
                        <a:pt x="36" y="22"/>
                      </a:cubicBezTo>
                      <a:cubicBezTo>
                        <a:pt x="36" y="22"/>
                        <a:pt x="36" y="22"/>
                        <a:pt x="37" y="21"/>
                      </a:cubicBezTo>
                      <a:cubicBezTo>
                        <a:pt x="40" y="14"/>
                        <a:pt x="40" y="14"/>
                        <a:pt x="40" y="14"/>
                      </a:cubicBezTo>
                      <a:cubicBezTo>
                        <a:pt x="40" y="14"/>
                        <a:pt x="40" y="14"/>
                        <a:pt x="40" y="13"/>
                      </a:cubicBezTo>
                      <a:cubicBezTo>
                        <a:pt x="40" y="10"/>
                        <a:pt x="27" y="8"/>
                        <a:pt x="24" y="7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4" y="1"/>
                        <a:pt x="24" y="0"/>
                        <a:pt x="22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8" y="0"/>
                        <a:pt x="18" y="1"/>
                        <a:pt x="18" y="2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3" y="8"/>
                        <a:pt x="0" y="12"/>
                        <a:pt x="0" y="27"/>
                      </a:cubicBezTo>
                      <a:cubicBezTo>
                        <a:pt x="0" y="40"/>
                        <a:pt x="12" y="44"/>
                        <a:pt x="18" y="47"/>
                      </a:cubicBezTo>
                      <a:cubicBezTo>
                        <a:pt x="18" y="66"/>
                        <a:pt x="18" y="66"/>
                        <a:pt x="18" y="66"/>
                      </a:cubicBezTo>
                      <a:cubicBezTo>
                        <a:pt x="12" y="66"/>
                        <a:pt x="5" y="62"/>
                        <a:pt x="4" y="62"/>
                      </a:cubicBezTo>
                      <a:cubicBezTo>
                        <a:pt x="4" y="62"/>
                        <a:pt x="3" y="62"/>
                        <a:pt x="3" y="63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5"/>
                        <a:pt x="14" y="77"/>
                        <a:pt x="18" y="77"/>
                      </a:cubicBezTo>
                      <a:close/>
                      <a:moveTo>
                        <a:pt x="12" y="26"/>
                      </a:moveTo>
                      <a:cubicBezTo>
                        <a:pt x="12" y="20"/>
                        <a:pt x="16" y="19"/>
                        <a:pt x="18" y="18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16" y="34"/>
                        <a:pt x="12" y="31"/>
                        <a:pt x="12" y="26"/>
                      </a:cubicBezTo>
                      <a:close/>
                      <a:moveTo>
                        <a:pt x="23" y="49"/>
                      </a:moveTo>
                      <a:cubicBezTo>
                        <a:pt x="26" y="50"/>
                        <a:pt x="30" y="52"/>
                        <a:pt x="30" y="58"/>
                      </a:cubicBezTo>
                      <a:cubicBezTo>
                        <a:pt x="30" y="64"/>
                        <a:pt x="26" y="66"/>
                        <a:pt x="23" y="66"/>
                      </a:cubicBezTo>
                      <a:lnTo>
                        <a:pt x="23" y="4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9" name="组合 8"/>
            <p:cNvGrpSpPr/>
            <p:nvPr/>
          </p:nvGrpSpPr>
          <p:grpSpPr>
            <a:xfrm>
              <a:off x="6935055" y="2967328"/>
              <a:ext cx="2108759" cy="2108759"/>
              <a:chOff x="6935055" y="2967328"/>
              <a:chExt cx="2108759" cy="2108759"/>
            </a:xfrm>
          </p:grpSpPr>
          <p:sp>
            <p:nvSpPr>
              <p:cNvPr id="10" name="直角三角形 3"/>
              <p:cNvSpPr/>
              <p:nvPr/>
            </p:nvSpPr>
            <p:spPr>
              <a:xfrm rot="8100000">
                <a:off x="6935055" y="2967328"/>
                <a:ext cx="2108759" cy="2108759"/>
              </a:xfrm>
              <a:custGeom>
                <a:avLst/>
                <a:gdLst>
                  <a:gd name="connsiteX0" fmla="*/ 0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3" fmla="*/ 0 w 2158189"/>
                  <a:gd name="connsiteY3" fmla="*/ 2158189 h 2158189"/>
                  <a:gd name="connsiteX0" fmla="*/ 270933 w 2429122"/>
                  <a:gd name="connsiteY0" fmla="*/ 2158189 h 2158189"/>
                  <a:gd name="connsiteX1" fmla="*/ 270933 w 2429122"/>
                  <a:gd name="connsiteY1" fmla="*/ 0 h 2158189"/>
                  <a:gd name="connsiteX2" fmla="*/ 2429122 w 2429122"/>
                  <a:gd name="connsiteY2" fmla="*/ 2158189 h 2158189"/>
                  <a:gd name="connsiteX3" fmla="*/ 270933 w 2429122"/>
                  <a:gd name="connsiteY3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  <a:gd name="connsiteX0" fmla="*/ 2158189 w 2158189"/>
                  <a:gd name="connsiteY0" fmla="*/ 2158189 h 2158189"/>
                  <a:gd name="connsiteX1" fmla="*/ 0 w 2158189"/>
                  <a:gd name="connsiteY1" fmla="*/ 0 h 2158189"/>
                  <a:gd name="connsiteX2" fmla="*/ 2158189 w 2158189"/>
                  <a:gd name="connsiteY2" fmla="*/ 2158189 h 2158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58189" h="2158189">
                    <a:moveTo>
                      <a:pt x="2158189" y="2158189"/>
                    </a:moveTo>
                    <a:cubicBezTo>
                      <a:pt x="959822" y="1932280"/>
                      <a:pt x="240425" y="1256425"/>
                      <a:pt x="0" y="0"/>
                    </a:cubicBezTo>
                    <a:cubicBezTo>
                      <a:pt x="1140310" y="283968"/>
                      <a:pt x="1888735" y="916278"/>
                      <a:pt x="2158189" y="21581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A2F2A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7780698" y="3767878"/>
                <a:ext cx="485548" cy="499744"/>
                <a:chOff x="5494338" y="4791075"/>
                <a:chExt cx="271463" cy="279400"/>
              </a:xfrm>
              <a:solidFill>
                <a:schemeClr val="bg1"/>
              </a:solidFill>
            </p:grpSpPr>
            <p:sp>
              <p:nvSpPr>
                <p:cNvPr id="12" name="Freeform 278"/>
                <p:cNvSpPr>
                  <a:spLocks/>
                </p:cNvSpPr>
                <p:nvPr/>
              </p:nvSpPr>
              <p:spPr bwMode="auto">
                <a:xfrm>
                  <a:off x="5494338" y="4791075"/>
                  <a:ext cx="271463" cy="279400"/>
                </a:xfrm>
                <a:custGeom>
                  <a:avLst/>
                  <a:gdLst>
                    <a:gd name="T0" fmla="*/ 102 w 283"/>
                    <a:gd name="T1" fmla="*/ 233 h 292"/>
                    <a:gd name="T2" fmla="*/ 102 w 283"/>
                    <a:gd name="T3" fmla="*/ 8 h 292"/>
                    <a:gd name="T4" fmla="*/ 94 w 283"/>
                    <a:gd name="T5" fmla="*/ 0 h 292"/>
                    <a:gd name="T6" fmla="*/ 86 w 283"/>
                    <a:gd name="T7" fmla="*/ 8 h 292"/>
                    <a:gd name="T8" fmla="*/ 86 w 283"/>
                    <a:gd name="T9" fmla="*/ 233 h 292"/>
                    <a:gd name="T10" fmla="*/ 0 w 283"/>
                    <a:gd name="T11" fmla="*/ 233 h 292"/>
                    <a:gd name="T12" fmla="*/ 141 w 283"/>
                    <a:gd name="T13" fmla="*/ 288 h 292"/>
                    <a:gd name="T14" fmla="*/ 283 w 283"/>
                    <a:gd name="T15" fmla="*/ 233 h 292"/>
                    <a:gd name="T16" fmla="*/ 102 w 283"/>
                    <a:gd name="T17" fmla="*/ 233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3" h="292">
                      <a:moveTo>
                        <a:pt x="102" y="233"/>
                      </a:moveTo>
                      <a:cubicBezTo>
                        <a:pt x="102" y="8"/>
                        <a:pt x="102" y="8"/>
                        <a:pt x="102" y="8"/>
                      </a:cubicBezTo>
                      <a:cubicBezTo>
                        <a:pt x="102" y="4"/>
                        <a:pt x="98" y="0"/>
                        <a:pt x="94" y="0"/>
                      </a:cubicBezTo>
                      <a:cubicBezTo>
                        <a:pt x="89" y="0"/>
                        <a:pt x="86" y="4"/>
                        <a:pt x="86" y="8"/>
                      </a:cubicBezTo>
                      <a:cubicBezTo>
                        <a:pt x="86" y="233"/>
                        <a:pt x="86" y="233"/>
                        <a:pt x="86" y="233"/>
                      </a:cubicBezTo>
                      <a:cubicBezTo>
                        <a:pt x="0" y="233"/>
                        <a:pt x="0" y="233"/>
                        <a:pt x="0" y="233"/>
                      </a:cubicBezTo>
                      <a:cubicBezTo>
                        <a:pt x="0" y="292"/>
                        <a:pt x="0" y="288"/>
                        <a:pt x="141" y="288"/>
                      </a:cubicBezTo>
                      <a:cubicBezTo>
                        <a:pt x="219" y="288"/>
                        <a:pt x="283" y="268"/>
                        <a:pt x="283" y="233"/>
                      </a:cubicBezTo>
                      <a:lnTo>
                        <a:pt x="102" y="2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" name="Freeform 279"/>
                <p:cNvSpPr>
                  <a:spLocks/>
                </p:cNvSpPr>
                <p:nvPr/>
              </p:nvSpPr>
              <p:spPr bwMode="auto">
                <a:xfrm>
                  <a:off x="5618163" y="4819650"/>
                  <a:ext cx="122238" cy="163512"/>
                </a:xfrm>
                <a:custGeom>
                  <a:avLst/>
                  <a:gdLst>
                    <a:gd name="T0" fmla="*/ 0 w 128"/>
                    <a:gd name="T1" fmla="*/ 0 h 172"/>
                    <a:gd name="T2" fmla="*/ 0 w 128"/>
                    <a:gd name="T3" fmla="*/ 172 h 172"/>
                    <a:gd name="T4" fmla="*/ 128 w 128"/>
                    <a:gd name="T5" fmla="*/ 172 h 172"/>
                    <a:gd name="T6" fmla="*/ 0 w 128"/>
                    <a:gd name="T7" fmla="*/ 0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8" h="172">
                      <a:moveTo>
                        <a:pt x="0" y="0"/>
                      </a:moveTo>
                      <a:cubicBezTo>
                        <a:pt x="0" y="172"/>
                        <a:pt x="0" y="172"/>
                        <a:pt x="0" y="172"/>
                      </a:cubicBezTo>
                      <a:cubicBezTo>
                        <a:pt x="128" y="172"/>
                        <a:pt x="128" y="172"/>
                        <a:pt x="128" y="172"/>
                      </a:cubicBezTo>
                      <a:cubicBezTo>
                        <a:pt x="128" y="11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" name="Freeform 280"/>
                <p:cNvSpPr>
                  <a:spLocks/>
                </p:cNvSpPr>
                <p:nvPr/>
              </p:nvSpPr>
              <p:spPr bwMode="auto">
                <a:xfrm>
                  <a:off x="5503863" y="4818063"/>
                  <a:ext cx="46038" cy="165100"/>
                </a:xfrm>
                <a:custGeom>
                  <a:avLst/>
                  <a:gdLst>
                    <a:gd name="T0" fmla="*/ 49 w 49"/>
                    <a:gd name="T1" fmla="*/ 0 h 173"/>
                    <a:gd name="T2" fmla="*/ 0 w 49"/>
                    <a:gd name="T3" fmla="*/ 173 h 173"/>
                    <a:gd name="T4" fmla="*/ 49 w 49"/>
                    <a:gd name="T5" fmla="*/ 173 h 173"/>
                    <a:gd name="T6" fmla="*/ 49 w 49"/>
                    <a:gd name="T7" fmla="*/ 0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9" h="173">
                      <a:moveTo>
                        <a:pt x="49" y="0"/>
                      </a:moveTo>
                      <a:cubicBezTo>
                        <a:pt x="49" y="0"/>
                        <a:pt x="0" y="122"/>
                        <a:pt x="0" y="173"/>
                      </a:cubicBezTo>
                      <a:cubicBezTo>
                        <a:pt x="49" y="173"/>
                        <a:pt x="49" y="173"/>
                        <a:pt x="49" y="173"/>
                      </a:cubicBezTo>
                      <a:lnTo>
                        <a:pt x="4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37" name="组合 36"/>
          <p:cNvGrpSpPr/>
          <p:nvPr/>
        </p:nvGrpSpPr>
        <p:grpSpPr>
          <a:xfrm>
            <a:off x="824420" y="4557593"/>
            <a:ext cx="3172269" cy="1049940"/>
            <a:chOff x="6334589" y="1723562"/>
            <a:chExt cx="3172269" cy="1049940"/>
          </a:xfrm>
        </p:grpSpPr>
        <p:sp>
          <p:nvSpPr>
            <p:cNvPr id="38" name="矩形 37"/>
            <p:cNvSpPr/>
            <p:nvPr/>
          </p:nvSpPr>
          <p:spPr>
            <a:xfrm>
              <a:off x="6334589" y="2034838"/>
              <a:ext cx="311421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我们工作室致力于专业PPT模板的发布，课件及汇报PPT的美化，并为您提供专业的PPT个性定制服务。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285142" y="1723562"/>
              <a:ext cx="12217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您的标题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171160" y="4557593"/>
            <a:ext cx="3123080" cy="1049940"/>
            <a:chOff x="6325720" y="1723562"/>
            <a:chExt cx="3123080" cy="1049940"/>
          </a:xfrm>
        </p:grpSpPr>
        <p:sp>
          <p:nvSpPr>
            <p:cNvPr id="41" name="矩形 40"/>
            <p:cNvSpPr/>
            <p:nvPr/>
          </p:nvSpPr>
          <p:spPr>
            <a:xfrm>
              <a:off x="6334589" y="2034838"/>
              <a:ext cx="311421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我们工作室致力于专业PPT模板的发布，课件及汇报PPT的美化，并为您提供专业的PPT个性定制服务。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325720" y="1723562"/>
              <a:ext cx="12217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您的标题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948170" y="2384256"/>
            <a:ext cx="3123080" cy="1049940"/>
            <a:chOff x="6325720" y="1723562"/>
            <a:chExt cx="3123080" cy="1049940"/>
          </a:xfrm>
        </p:grpSpPr>
        <p:sp>
          <p:nvSpPr>
            <p:cNvPr id="44" name="矩形 43"/>
            <p:cNvSpPr/>
            <p:nvPr/>
          </p:nvSpPr>
          <p:spPr>
            <a:xfrm>
              <a:off x="6334589" y="2034838"/>
              <a:ext cx="311421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我们工作室致力于专业PPT模板的发布，课件及汇报PPT的美化，并为您提供专业的PPT个性定制服务。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325720" y="1723562"/>
              <a:ext cx="12217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您的标题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266635" y="2384256"/>
            <a:ext cx="3172269" cy="1049940"/>
            <a:chOff x="6334589" y="1723562"/>
            <a:chExt cx="3172269" cy="1049940"/>
          </a:xfrm>
        </p:grpSpPr>
        <p:sp>
          <p:nvSpPr>
            <p:cNvPr id="47" name="矩形 46"/>
            <p:cNvSpPr/>
            <p:nvPr/>
          </p:nvSpPr>
          <p:spPr>
            <a:xfrm>
              <a:off x="6334589" y="2034838"/>
              <a:ext cx="311421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我们工作室致力于专业PPT模板的发布，课件及汇报PPT的美化，并为您提供专业的PPT个性定制服务。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285142" y="1723562"/>
              <a:ext cx="12217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您的标题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773743" y="962191"/>
            <a:ext cx="3114211" cy="1081265"/>
            <a:chOff x="6334589" y="1692237"/>
            <a:chExt cx="3114211" cy="1081265"/>
          </a:xfrm>
        </p:grpSpPr>
        <p:sp>
          <p:nvSpPr>
            <p:cNvPr id="50" name="矩形 49"/>
            <p:cNvSpPr/>
            <p:nvPr/>
          </p:nvSpPr>
          <p:spPr>
            <a:xfrm>
              <a:off x="6334589" y="2034838"/>
              <a:ext cx="311421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我们工作室致力于专业PPT模板的发布，课件及汇报PPT的美化，并为您提供专业的PPT个性定制服务。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344838" y="1692237"/>
              <a:ext cx="12217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您的标题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974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六边形 38"/>
          <p:cNvSpPr/>
          <p:nvPr/>
        </p:nvSpPr>
        <p:spPr>
          <a:xfrm>
            <a:off x="2285296" y="2701362"/>
            <a:ext cx="2163723" cy="1865279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六边形 39"/>
          <p:cNvSpPr/>
          <p:nvPr/>
        </p:nvSpPr>
        <p:spPr>
          <a:xfrm>
            <a:off x="4026626" y="1748563"/>
            <a:ext cx="2163723" cy="186527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六边形 40"/>
          <p:cNvSpPr/>
          <p:nvPr/>
        </p:nvSpPr>
        <p:spPr>
          <a:xfrm>
            <a:off x="5767957" y="2711443"/>
            <a:ext cx="2163723" cy="1865279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六边形 41"/>
          <p:cNvSpPr/>
          <p:nvPr/>
        </p:nvSpPr>
        <p:spPr>
          <a:xfrm>
            <a:off x="7509287" y="1758644"/>
            <a:ext cx="2163723" cy="186527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602691" y="2970393"/>
            <a:ext cx="156966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单击添加标题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4318076" y="2104846"/>
            <a:ext cx="156966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单击添加标题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064988" y="2975433"/>
            <a:ext cx="156966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单击添加标题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7809920" y="2104845"/>
            <a:ext cx="156966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单击添加标题</a:t>
            </a:r>
          </a:p>
        </p:txBody>
      </p:sp>
      <p:sp>
        <p:nvSpPr>
          <p:cNvPr id="53" name="Freeform 199"/>
          <p:cNvSpPr>
            <a:spLocks noEditPoints="1"/>
          </p:cNvSpPr>
          <p:nvPr/>
        </p:nvSpPr>
        <p:spPr bwMode="auto">
          <a:xfrm>
            <a:off x="2248036" y="5402290"/>
            <a:ext cx="272960" cy="221086"/>
          </a:xfrm>
          <a:custGeom>
            <a:avLst/>
            <a:gdLst>
              <a:gd name="T0" fmla="*/ 76 w 97"/>
              <a:gd name="T1" fmla="*/ 7 h 79"/>
              <a:gd name="T2" fmla="*/ 63 w 97"/>
              <a:gd name="T3" fmla="*/ 57 h 79"/>
              <a:gd name="T4" fmla="*/ 13 w 97"/>
              <a:gd name="T5" fmla="*/ 45 h 79"/>
              <a:gd name="T6" fmla="*/ 76 w 97"/>
              <a:gd name="T7" fmla="*/ 7 h 79"/>
              <a:gd name="T8" fmla="*/ 88 w 97"/>
              <a:gd name="T9" fmla="*/ 0 h 79"/>
              <a:gd name="T10" fmla="*/ 80 w 97"/>
              <a:gd name="T11" fmla="*/ 5 h 79"/>
              <a:gd name="T12" fmla="*/ 84 w 97"/>
              <a:gd name="T13" fmla="*/ 36 h 79"/>
              <a:gd name="T14" fmla="*/ 65 w 97"/>
              <a:gd name="T15" fmla="*/ 62 h 79"/>
              <a:gd name="T16" fmla="*/ 33 w 97"/>
              <a:gd name="T17" fmla="*/ 67 h 79"/>
              <a:gd name="T18" fmla="*/ 8 w 97"/>
              <a:gd name="T19" fmla="*/ 48 h 79"/>
              <a:gd name="T20" fmla="*/ 0 w 97"/>
              <a:gd name="T21" fmla="*/ 53 h 79"/>
              <a:gd name="T22" fmla="*/ 31 w 97"/>
              <a:gd name="T23" fmla="*/ 76 h 79"/>
              <a:gd name="T24" fmla="*/ 70 w 97"/>
              <a:gd name="T25" fmla="*/ 70 h 79"/>
              <a:gd name="T26" fmla="*/ 93 w 97"/>
              <a:gd name="T27" fmla="*/ 39 h 79"/>
              <a:gd name="T28" fmla="*/ 88 w 97"/>
              <a:gd name="T29" fmla="*/ 0 h 79"/>
              <a:gd name="T30" fmla="*/ 31 w 97"/>
              <a:gd name="T31" fmla="*/ 41 h 79"/>
              <a:gd name="T32" fmla="*/ 26 w 97"/>
              <a:gd name="T33" fmla="*/ 52 h 79"/>
              <a:gd name="T34" fmla="*/ 31 w 97"/>
              <a:gd name="T35" fmla="*/ 41 h 79"/>
              <a:gd name="T36" fmla="*/ 61 w 97"/>
              <a:gd name="T37" fmla="*/ 33 h 79"/>
              <a:gd name="T38" fmla="*/ 72 w 97"/>
              <a:gd name="T39" fmla="*/ 36 h 79"/>
              <a:gd name="T40" fmla="*/ 61 w 97"/>
              <a:gd name="T41" fmla="*/ 33 h 79"/>
              <a:gd name="T42" fmla="*/ 64 w 97"/>
              <a:gd name="T43" fmla="*/ 20 h 79"/>
              <a:gd name="T44" fmla="*/ 76 w 97"/>
              <a:gd name="T45" fmla="*/ 21 h 79"/>
              <a:gd name="T46" fmla="*/ 64 w 97"/>
              <a:gd name="T47" fmla="*/ 20 h 79"/>
              <a:gd name="T48" fmla="*/ 54 w 97"/>
              <a:gd name="T49" fmla="*/ 41 h 79"/>
              <a:gd name="T50" fmla="*/ 59 w 97"/>
              <a:gd name="T51" fmla="*/ 52 h 79"/>
              <a:gd name="T52" fmla="*/ 54 w 97"/>
              <a:gd name="T53" fmla="*/ 41 h 79"/>
              <a:gd name="T54" fmla="*/ 43 w 97"/>
              <a:gd name="T55" fmla="*/ 44 h 79"/>
              <a:gd name="T56" fmla="*/ 41 w 97"/>
              <a:gd name="T57" fmla="*/ 55 h 79"/>
              <a:gd name="T58" fmla="*/ 43 w 97"/>
              <a:gd name="T59" fmla="*/ 44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7" h="79">
                <a:moveTo>
                  <a:pt x="76" y="7"/>
                </a:moveTo>
                <a:cubicBezTo>
                  <a:pt x="86" y="24"/>
                  <a:pt x="80" y="47"/>
                  <a:pt x="63" y="57"/>
                </a:cubicBezTo>
                <a:cubicBezTo>
                  <a:pt x="46" y="68"/>
                  <a:pt x="23" y="62"/>
                  <a:pt x="13" y="45"/>
                </a:cubicBezTo>
                <a:cubicBezTo>
                  <a:pt x="76" y="7"/>
                  <a:pt x="76" y="7"/>
                  <a:pt x="76" y="7"/>
                </a:cubicBezTo>
                <a:close/>
                <a:moveTo>
                  <a:pt x="88" y="0"/>
                </a:moveTo>
                <a:cubicBezTo>
                  <a:pt x="80" y="5"/>
                  <a:pt x="80" y="5"/>
                  <a:pt x="80" y="5"/>
                </a:cubicBezTo>
                <a:cubicBezTo>
                  <a:pt x="86" y="15"/>
                  <a:pt x="87" y="26"/>
                  <a:pt x="84" y="36"/>
                </a:cubicBezTo>
                <a:cubicBezTo>
                  <a:pt x="82" y="47"/>
                  <a:pt x="75" y="56"/>
                  <a:pt x="65" y="62"/>
                </a:cubicBezTo>
                <a:cubicBezTo>
                  <a:pt x="55" y="68"/>
                  <a:pt x="44" y="70"/>
                  <a:pt x="33" y="67"/>
                </a:cubicBezTo>
                <a:cubicBezTo>
                  <a:pt x="23" y="65"/>
                  <a:pt x="14" y="58"/>
                  <a:pt x="8" y="48"/>
                </a:cubicBezTo>
                <a:cubicBezTo>
                  <a:pt x="0" y="53"/>
                  <a:pt x="0" y="53"/>
                  <a:pt x="0" y="53"/>
                </a:cubicBezTo>
                <a:cubicBezTo>
                  <a:pt x="7" y="65"/>
                  <a:pt x="18" y="73"/>
                  <a:pt x="31" y="76"/>
                </a:cubicBezTo>
                <a:cubicBezTo>
                  <a:pt x="44" y="79"/>
                  <a:pt x="58" y="78"/>
                  <a:pt x="70" y="70"/>
                </a:cubicBezTo>
                <a:cubicBezTo>
                  <a:pt x="82" y="63"/>
                  <a:pt x="90" y="51"/>
                  <a:pt x="93" y="39"/>
                </a:cubicBezTo>
                <a:cubicBezTo>
                  <a:pt x="97" y="26"/>
                  <a:pt x="95" y="12"/>
                  <a:pt x="88" y="0"/>
                </a:cubicBezTo>
                <a:close/>
                <a:moveTo>
                  <a:pt x="31" y="41"/>
                </a:moveTo>
                <a:cubicBezTo>
                  <a:pt x="31" y="41"/>
                  <a:pt x="19" y="48"/>
                  <a:pt x="26" y="52"/>
                </a:cubicBezTo>
                <a:cubicBezTo>
                  <a:pt x="33" y="55"/>
                  <a:pt x="31" y="41"/>
                  <a:pt x="31" y="41"/>
                </a:cubicBezTo>
                <a:close/>
                <a:moveTo>
                  <a:pt x="61" y="33"/>
                </a:moveTo>
                <a:cubicBezTo>
                  <a:pt x="60" y="33"/>
                  <a:pt x="69" y="44"/>
                  <a:pt x="72" y="36"/>
                </a:cubicBezTo>
                <a:cubicBezTo>
                  <a:pt x="74" y="29"/>
                  <a:pt x="61" y="33"/>
                  <a:pt x="61" y="33"/>
                </a:cubicBezTo>
                <a:close/>
                <a:moveTo>
                  <a:pt x="64" y="20"/>
                </a:moveTo>
                <a:cubicBezTo>
                  <a:pt x="64" y="21"/>
                  <a:pt x="75" y="29"/>
                  <a:pt x="76" y="21"/>
                </a:cubicBezTo>
                <a:cubicBezTo>
                  <a:pt x="76" y="13"/>
                  <a:pt x="64" y="20"/>
                  <a:pt x="64" y="20"/>
                </a:cubicBezTo>
                <a:close/>
                <a:moveTo>
                  <a:pt x="54" y="41"/>
                </a:moveTo>
                <a:cubicBezTo>
                  <a:pt x="54" y="41"/>
                  <a:pt x="52" y="55"/>
                  <a:pt x="59" y="52"/>
                </a:cubicBezTo>
                <a:cubicBezTo>
                  <a:pt x="66" y="49"/>
                  <a:pt x="55" y="41"/>
                  <a:pt x="54" y="41"/>
                </a:cubicBezTo>
                <a:close/>
                <a:moveTo>
                  <a:pt x="43" y="44"/>
                </a:moveTo>
                <a:cubicBezTo>
                  <a:pt x="43" y="44"/>
                  <a:pt x="34" y="54"/>
                  <a:pt x="41" y="55"/>
                </a:cubicBezTo>
                <a:cubicBezTo>
                  <a:pt x="49" y="56"/>
                  <a:pt x="44" y="44"/>
                  <a:pt x="43" y="4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xtLst/>
        </p:spPr>
        <p:txBody>
          <a:bodyPr lIns="80296" tIns="40148" rIns="80296" bIns="4014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8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2163036" y="5291353"/>
            <a:ext cx="442960" cy="4429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Freeform 156"/>
          <p:cNvSpPr>
            <a:spLocks noEditPoints="1"/>
          </p:cNvSpPr>
          <p:nvPr/>
        </p:nvSpPr>
        <p:spPr bwMode="auto">
          <a:xfrm>
            <a:off x="6494755" y="5393916"/>
            <a:ext cx="237835" cy="237835"/>
          </a:xfrm>
          <a:custGeom>
            <a:avLst/>
            <a:gdLst>
              <a:gd name="T0" fmla="*/ 49 w 98"/>
              <a:gd name="T1" fmla="*/ 0 h 98"/>
              <a:gd name="T2" fmla="*/ 83 w 98"/>
              <a:gd name="T3" fmla="*/ 15 h 98"/>
              <a:gd name="T4" fmla="*/ 98 w 98"/>
              <a:gd name="T5" fmla="*/ 49 h 98"/>
              <a:gd name="T6" fmla="*/ 83 w 98"/>
              <a:gd name="T7" fmla="*/ 83 h 98"/>
              <a:gd name="T8" fmla="*/ 49 w 98"/>
              <a:gd name="T9" fmla="*/ 98 h 98"/>
              <a:gd name="T10" fmla="*/ 15 w 98"/>
              <a:gd name="T11" fmla="*/ 83 h 98"/>
              <a:gd name="T12" fmla="*/ 0 w 98"/>
              <a:gd name="T13" fmla="*/ 49 h 98"/>
              <a:gd name="T14" fmla="*/ 15 w 98"/>
              <a:gd name="T15" fmla="*/ 15 h 98"/>
              <a:gd name="T16" fmla="*/ 49 w 98"/>
              <a:gd name="T17" fmla="*/ 0 h 98"/>
              <a:gd name="T18" fmla="*/ 55 w 98"/>
              <a:gd name="T19" fmla="*/ 47 h 98"/>
              <a:gd name="T20" fmla="*/ 54 w 98"/>
              <a:gd name="T21" fmla="*/ 45 h 98"/>
              <a:gd name="T22" fmla="*/ 69 w 98"/>
              <a:gd name="T23" fmla="*/ 24 h 98"/>
              <a:gd name="T24" fmla="*/ 65 w 98"/>
              <a:gd name="T25" fmla="*/ 22 h 98"/>
              <a:gd name="T26" fmla="*/ 50 w 98"/>
              <a:gd name="T27" fmla="*/ 43 h 98"/>
              <a:gd name="T28" fmla="*/ 46 w 98"/>
              <a:gd name="T29" fmla="*/ 44 h 98"/>
              <a:gd name="T30" fmla="*/ 42 w 98"/>
              <a:gd name="T31" fmla="*/ 53 h 98"/>
              <a:gd name="T32" fmla="*/ 51 w 98"/>
              <a:gd name="T33" fmla="*/ 57 h 98"/>
              <a:gd name="T34" fmla="*/ 53 w 98"/>
              <a:gd name="T35" fmla="*/ 56 h 98"/>
              <a:gd name="T36" fmla="*/ 70 w 98"/>
              <a:gd name="T37" fmla="*/ 61 h 98"/>
              <a:gd name="T38" fmla="*/ 71 w 98"/>
              <a:gd name="T39" fmla="*/ 57 h 98"/>
              <a:gd name="T40" fmla="*/ 56 w 98"/>
              <a:gd name="T41" fmla="*/ 50 h 98"/>
              <a:gd name="T42" fmla="*/ 55 w 98"/>
              <a:gd name="T43" fmla="*/ 47 h 98"/>
              <a:gd name="T44" fmla="*/ 74 w 98"/>
              <a:gd name="T45" fmla="*/ 24 h 98"/>
              <a:gd name="T46" fmla="*/ 49 w 98"/>
              <a:gd name="T47" fmla="*/ 14 h 98"/>
              <a:gd name="T48" fmla="*/ 24 w 98"/>
              <a:gd name="T49" fmla="*/ 24 h 98"/>
              <a:gd name="T50" fmla="*/ 13 w 98"/>
              <a:gd name="T51" fmla="*/ 49 h 98"/>
              <a:gd name="T52" fmla="*/ 24 w 98"/>
              <a:gd name="T53" fmla="*/ 74 h 98"/>
              <a:gd name="T54" fmla="*/ 49 w 98"/>
              <a:gd name="T55" fmla="*/ 85 h 98"/>
              <a:gd name="T56" fmla="*/ 74 w 98"/>
              <a:gd name="T57" fmla="*/ 74 h 98"/>
              <a:gd name="T58" fmla="*/ 84 w 98"/>
              <a:gd name="T59" fmla="*/ 49 h 98"/>
              <a:gd name="T60" fmla="*/ 74 w 98"/>
              <a:gd name="T61" fmla="*/ 24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8" h="98">
                <a:moveTo>
                  <a:pt x="49" y="0"/>
                </a:moveTo>
                <a:cubicBezTo>
                  <a:pt x="62" y="0"/>
                  <a:pt x="75" y="6"/>
                  <a:pt x="83" y="15"/>
                </a:cubicBezTo>
                <a:cubicBezTo>
                  <a:pt x="92" y="23"/>
                  <a:pt x="98" y="36"/>
                  <a:pt x="98" y="49"/>
                </a:cubicBezTo>
                <a:cubicBezTo>
                  <a:pt x="98" y="62"/>
                  <a:pt x="92" y="75"/>
                  <a:pt x="83" y="83"/>
                </a:cubicBezTo>
                <a:cubicBezTo>
                  <a:pt x="75" y="92"/>
                  <a:pt x="62" y="98"/>
                  <a:pt x="49" y="98"/>
                </a:cubicBezTo>
                <a:cubicBezTo>
                  <a:pt x="36" y="98"/>
                  <a:pt x="23" y="92"/>
                  <a:pt x="15" y="83"/>
                </a:cubicBezTo>
                <a:cubicBezTo>
                  <a:pt x="6" y="75"/>
                  <a:pt x="0" y="62"/>
                  <a:pt x="0" y="49"/>
                </a:cubicBezTo>
                <a:cubicBezTo>
                  <a:pt x="0" y="36"/>
                  <a:pt x="6" y="23"/>
                  <a:pt x="15" y="15"/>
                </a:cubicBezTo>
                <a:cubicBezTo>
                  <a:pt x="23" y="6"/>
                  <a:pt x="36" y="0"/>
                  <a:pt x="49" y="0"/>
                </a:cubicBezTo>
                <a:close/>
                <a:moveTo>
                  <a:pt x="55" y="47"/>
                </a:moveTo>
                <a:cubicBezTo>
                  <a:pt x="55" y="46"/>
                  <a:pt x="54" y="46"/>
                  <a:pt x="54" y="45"/>
                </a:cubicBezTo>
                <a:cubicBezTo>
                  <a:pt x="59" y="39"/>
                  <a:pt x="64" y="32"/>
                  <a:pt x="69" y="24"/>
                </a:cubicBezTo>
                <a:cubicBezTo>
                  <a:pt x="68" y="23"/>
                  <a:pt x="67" y="22"/>
                  <a:pt x="65" y="22"/>
                </a:cubicBezTo>
                <a:cubicBezTo>
                  <a:pt x="59" y="28"/>
                  <a:pt x="54" y="35"/>
                  <a:pt x="50" y="43"/>
                </a:cubicBezTo>
                <a:cubicBezTo>
                  <a:pt x="49" y="43"/>
                  <a:pt x="47" y="43"/>
                  <a:pt x="46" y="44"/>
                </a:cubicBezTo>
                <a:cubicBezTo>
                  <a:pt x="42" y="45"/>
                  <a:pt x="41" y="49"/>
                  <a:pt x="42" y="53"/>
                </a:cubicBezTo>
                <a:cubicBezTo>
                  <a:pt x="44" y="56"/>
                  <a:pt x="48" y="58"/>
                  <a:pt x="51" y="57"/>
                </a:cubicBezTo>
                <a:cubicBezTo>
                  <a:pt x="52" y="56"/>
                  <a:pt x="52" y="56"/>
                  <a:pt x="53" y="56"/>
                </a:cubicBezTo>
                <a:cubicBezTo>
                  <a:pt x="58" y="58"/>
                  <a:pt x="64" y="60"/>
                  <a:pt x="70" y="61"/>
                </a:cubicBezTo>
                <a:cubicBezTo>
                  <a:pt x="70" y="60"/>
                  <a:pt x="71" y="58"/>
                  <a:pt x="71" y="57"/>
                </a:cubicBezTo>
                <a:cubicBezTo>
                  <a:pt x="66" y="54"/>
                  <a:pt x="61" y="52"/>
                  <a:pt x="56" y="50"/>
                </a:cubicBezTo>
                <a:cubicBezTo>
                  <a:pt x="56" y="49"/>
                  <a:pt x="56" y="48"/>
                  <a:pt x="55" y="47"/>
                </a:cubicBezTo>
                <a:close/>
                <a:moveTo>
                  <a:pt x="74" y="24"/>
                </a:moveTo>
                <a:cubicBezTo>
                  <a:pt x="68" y="18"/>
                  <a:pt x="59" y="14"/>
                  <a:pt x="49" y="14"/>
                </a:cubicBezTo>
                <a:cubicBezTo>
                  <a:pt x="39" y="14"/>
                  <a:pt x="30" y="18"/>
                  <a:pt x="24" y="24"/>
                </a:cubicBezTo>
                <a:cubicBezTo>
                  <a:pt x="17" y="30"/>
                  <a:pt x="13" y="39"/>
                  <a:pt x="13" y="49"/>
                </a:cubicBezTo>
                <a:cubicBezTo>
                  <a:pt x="13" y="59"/>
                  <a:pt x="17" y="68"/>
                  <a:pt x="24" y="74"/>
                </a:cubicBezTo>
                <a:cubicBezTo>
                  <a:pt x="30" y="81"/>
                  <a:pt x="39" y="85"/>
                  <a:pt x="49" y="85"/>
                </a:cubicBezTo>
                <a:cubicBezTo>
                  <a:pt x="59" y="85"/>
                  <a:pt x="68" y="81"/>
                  <a:pt x="74" y="74"/>
                </a:cubicBezTo>
                <a:cubicBezTo>
                  <a:pt x="80" y="68"/>
                  <a:pt x="84" y="59"/>
                  <a:pt x="84" y="49"/>
                </a:cubicBezTo>
                <a:cubicBezTo>
                  <a:pt x="84" y="39"/>
                  <a:pt x="80" y="30"/>
                  <a:pt x="74" y="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lIns="80296" tIns="40148" rIns="80296" bIns="4014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8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386985" y="5291353"/>
            <a:ext cx="442960" cy="4429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690996" y="5232001"/>
            <a:ext cx="3563353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A2F2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本模板的所有素材和逻辑图表，均可自由编辑替换和移动。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3A2F2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829945" y="5252137"/>
            <a:ext cx="3563353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A2F2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本模板的所有素材和逻辑图表，均可自由编辑替换和移动。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3A2F2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2248036" y="4975513"/>
            <a:ext cx="7882935" cy="0"/>
          </a:xfrm>
          <a:prstGeom prst="line">
            <a:avLst/>
          </a:prstGeom>
          <a:ln w="28575">
            <a:solidFill>
              <a:srgbClr val="3A2F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774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椭圆 116"/>
          <p:cNvSpPr/>
          <p:nvPr/>
        </p:nvSpPr>
        <p:spPr>
          <a:xfrm>
            <a:off x="1446493" y="3322529"/>
            <a:ext cx="2044323" cy="20443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3234017" y="1428314"/>
            <a:ext cx="2044323" cy="20443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5027989" y="3451565"/>
            <a:ext cx="2044323" cy="20443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6871357" y="1607439"/>
            <a:ext cx="2044323" cy="20443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8813744" y="3391624"/>
            <a:ext cx="2044323" cy="20443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" name="右箭头 121"/>
          <p:cNvSpPr/>
          <p:nvPr/>
        </p:nvSpPr>
        <p:spPr>
          <a:xfrm rot="18594703">
            <a:off x="3232771" y="3172927"/>
            <a:ext cx="312424" cy="43739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" name="右箭头 122"/>
          <p:cNvSpPr/>
          <p:nvPr/>
        </p:nvSpPr>
        <p:spPr>
          <a:xfrm rot="2559132">
            <a:off x="5093736" y="3166377"/>
            <a:ext cx="312424" cy="43739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" name="右箭头 123"/>
          <p:cNvSpPr/>
          <p:nvPr/>
        </p:nvSpPr>
        <p:spPr>
          <a:xfrm rot="18866985">
            <a:off x="6823252" y="3368496"/>
            <a:ext cx="312424" cy="43739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5" name="右箭头 124"/>
          <p:cNvSpPr/>
          <p:nvPr/>
        </p:nvSpPr>
        <p:spPr>
          <a:xfrm rot="2616165">
            <a:off x="8750837" y="3241994"/>
            <a:ext cx="312424" cy="43739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2123046" y="3451565"/>
            <a:ext cx="691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3910570" y="1599265"/>
            <a:ext cx="691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7547910" y="1686076"/>
            <a:ext cx="691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04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5722544" y="3587193"/>
            <a:ext cx="691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9490297" y="3587193"/>
            <a:ext cx="691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05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07" name="直接连接符 106"/>
          <p:cNvCxnSpPr/>
          <p:nvPr/>
        </p:nvCxnSpPr>
        <p:spPr>
          <a:xfrm>
            <a:off x="1751791" y="4036340"/>
            <a:ext cx="1433723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3539315" y="2184040"/>
            <a:ext cx="1433723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5333288" y="4165258"/>
            <a:ext cx="1433723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7176655" y="2264159"/>
            <a:ext cx="1433723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9119042" y="4171968"/>
            <a:ext cx="1433723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1561617" y="4143390"/>
            <a:ext cx="18018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本模板的所有素材和逻辑图表，均可自由编辑替换和移动。</a:t>
            </a:r>
          </a:p>
        </p:txBody>
      </p:sp>
      <p:sp>
        <p:nvSpPr>
          <p:cNvPr id="126" name="矩形 125"/>
          <p:cNvSpPr/>
          <p:nvPr/>
        </p:nvSpPr>
        <p:spPr>
          <a:xfrm>
            <a:off x="3388983" y="2354991"/>
            <a:ext cx="18018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本模板的所有素材和逻辑图表，均可自由编辑替换和移动。</a:t>
            </a:r>
          </a:p>
        </p:txBody>
      </p:sp>
      <p:sp>
        <p:nvSpPr>
          <p:cNvPr id="127" name="矩形 126"/>
          <p:cNvSpPr/>
          <p:nvPr/>
        </p:nvSpPr>
        <p:spPr>
          <a:xfrm>
            <a:off x="5167248" y="4316131"/>
            <a:ext cx="18018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本模板的所有素材和逻辑图表，均可自由编辑替换和移动。</a:t>
            </a:r>
          </a:p>
        </p:txBody>
      </p:sp>
      <p:sp>
        <p:nvSpPr>
          <p:cNvPr id="128" name="矩形 127"/>
          <p:cNvSpPr/>
          <p:nvPr/>
        </p:nvSpPr>
        <p:spPr>
          <a:xfrm>
            <a:off x="6995744" y="2427856"/>
            <a:ext cx="18018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本模板的所有素材和逻辑图表，均可自由编辑替换和移动。</a:t>
            </a:r>
          </a:p>
        </p:txBody>
      </p:sp>
      <p:sp>
        <p:nvSpPr>
          <p:cNvPr id="129" name="矩形 128"/>
          <p:cNvSpPr/>
          <p:nvPr/>
        </p:nvSpPr>
        <p:spPr>
          <a:xfrm>
            <a:off x="8962851" y="4309009"/>
            <a:ext cx="18018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本模板的所有素材和逻辑图表，均可自由编辑替换和移动。</a:t>
            </a:r>
          </a:p>
        </p:txBody>
      </p:sp>
    </p:spTree>
    <p:extLst>
      <p:ext uri="{BB962C8B-B14F-4D97-AF65-F5344CB8AC3E}">
        <p14:creationId xmlns:p14="http://schemas.microsoft.com/office/powerpoint/2010/main" val="634961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2097" y="1082845"/>
            <a:ext cx="4032448" cy="604866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746750" y="2886254"/>
            <a:ext cx="5283199" cy="258836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accent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75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19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73746" y="2644433"/>
            <a:ext cx="3064042" cy="481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48040" y="2734170"/>
            <a:ext cx="2189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单击编辑标题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4567" y="3663373"/>
            <a:ext cx="3962399" cy="103412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ctr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019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957387" y="2347358"/>
            <a:ext cx="8277225" cy="1379895"/>
            <a:chOff x="1957387" y="2461658"/>
            <a:chExt cx="8277225" cy="1379895"/>
          </a:xfrm>
        </p:grpSpPr>
        <p:sp>
          <p:nvSpPr>
            <p:cNvPr id="8" name="标题 1"/>
            <p:cNvSpPr txBox="1">
              <a:spLocks/>
            </p:cNvSpPr>
            <p:nvPr/>
          </p:nvSpPr>
          <p:spPr>
            <a:xfrm>
              <a:off x="1957387" y="2461658"/>
              <a:ext cx="8277225" cy="1072118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zh-CN" sz="4800" spc="6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zh-CN" altLang="en-US" sz="4800" spc="600" dirty="0">
                  <a:latin typeface="等线" panose="02010600030101010101" pitchFamily="2" charset="-122"/>
                  <a:ea typeface="等线" panose="02010600030101010101" pitchFamily="2" charset="-122"/>
                </a:rPr>
                <a:t>一路有你，不胜感激</a:t>
              </a:r>
              <a:endParaRPr lang="zh-CN" altLang="en-US" sz="5400" spc="-15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344424" y="3533776"/>
              <a:ext cx="7503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spc="100" dirty="0">
                  <a:latin typeface="等线 Light" panose="02010600030101010101" pitchFamily="2" charset="-122"/>
                  <a:ea typeface="等线 Light" panose="02010600030101010101" pitchFamily="2" charset="-122"/>
                  <a:cs typeface="Aparajita" panose="020B0604020202020204" pitchFamily="34" charset="0"/>
                </a:rPr>
                <a:t>We try our best to do everything for you. We try our best to do everything for you.</a:t>
              </a:r>
              <a:endParaRPr lang="zh-CN" altLang="en-US" sz="1400" spc="100" dirty="0">
                <a:latin typeface="等线 Light" panose="02010600030101010101" pitchFamily="2" charset="-122"/>
                <a:ea typeface="等线 Light" panose="02010600030101010101" pitchFamily="2" charset="-122"/>
                <a:cs typeface="Aparajit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9590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57" y="5214214"/>
            <a:ext cx="4499238" cy="160948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08979" y="4124019"/>
            <a:ext cx="7296634" cy="655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12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我只想把最好的都给你！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94107" y="555693"/>
            <a:ext cx="10218058" cy="31552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2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亲爱的用户，这里是海宝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作品专属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使用说明：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字体篇：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字体我们统一推荐使用微软雅黑哟，它是迄今为止个人电脑上可以显示的最清晰的中文字体，可以让您的展示清晰稳重。当然，如果有特殊效果展示，可自行下载安装特殊字体，中国风作品推荐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ookman Old Style" panose="02050604050505020204" pitchFamily="18" charset="0"/>
                <a:ea typeface="微软雅黑" panose="020B0503020204020204" pitchFamily="34" charset="-122"/>
                <a:cs typeface="+mn-cs"/>
              </a:rPr>
              <a:t>书法迷：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2B3C5"/>
                </a:solidFill>
                <a:effectLst/>
                <a:uLnTx/>
                <a:uFillTx/>
                <a:latin typeface="Bookman Old Style" panose="02050604050505020204" pitchFamily="18" charset="0"/>
                <a:ea typeface="微软雅黑" panose="020B0503020204020204" pitchFamily="34" charset="-122"/>
                <a:cs typeface="+mn-cs"/>
              </a:rPr>
              <a:t>http://www.shufami.com/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ookman Old Style" panose="02050604050505020204" pitchFamily="18" charset="0"/>
                <a:ea typeface="微软雅黑" panose="020B0503020204020204" pitchFamily="34" charset="-122"/>
                <a:cs typeface="+mn-cs"/>
              </a:rPr>
              <a:t>，英文字体推荐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2B3C5"/>
                </a:solidFill>
                <a:effectLst/>
                <a:uLnTx/>
                <a:uFillTx/>
                <a:latin typeface="Bookman Old Style" panose="02050604050505020204" pitchFamily="18" charset="0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2B3C5"/>
                </a:solidFill>
                <a:effectLst/>
                <a:uLnTx/>
                <a:uFillTx/>
                <a:latin typeface="Bookman Old Style" panose="02050604050505020204" pitchFamily="18" charset="0"/>
                <a:ea typeface="微软雅黑" panose="020B0503020204020204" pitchFamily="34" charset="-122"/>
                <a:cs typeface="+mn-cs"/>
              </a:rPr>
              <a:t> http://www.myfonts.com/</a:t>
            </a:r>
          </a:p>
          <a:p>
            <a:pPr marL="0" marR="0" lvl="0" indent="0" algn="l" defTabSz="914400" rtl="0" eaLnBrk="1" fontAlgn="auto" latinLnBrk="0" hangingPunct="1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素材篇：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作品内的图片均可自由编辑切换，如若您需要更多高清图片等素材，我们推荐站长素材，非凡图库，懒人图库，千图网，昵图网等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更多优质作品请关注：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2B3C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http://chn.docer.com/works?userid=196410045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2B3C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7416" y="571500"/>
            <a:ext cx="177055" cy="672239"/>
          </a:xfrm>
          <a:prstGeom prst="rect">
            <a:avLst/>
          </a:prstGeom>
          <a:solidFill>
            <a:srgbClr val="02B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3" t="11703" r="9976" b="8540"/>
          <a:stretch/>
        </p:blipFill>
        <p:spPr>
          <a:xfrm>
            <a:off x="8462075" y="4200041"/>
            <a:ext cx="3828082" cy="275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757057" y="2418288"/>
            <a:ext cx="2677886" cy="1239312"/>
          </a:xfrm>
          <a:prstGeom prst="rect">
            <a:avLst/>
          </a:prstGeom>
          <a:noFill/>
          <a:ln w="31750">
            <a:solidFill>
              <a:srgbClr val="0215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402799" y="2268181"/>
            <a:ext cx="1410788" cy="4582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4" y="5472331"/>
            <a:ext cx="12192000" cy="1412963"/>
          </a:xfrm>
          <a:prstGeom prst="rect">
            <a:avLst/>
          </a:prstGeom>
          <a:solidFill>
            <a:srgbClr val="021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130401" y="690826"/>
            <a:ext cx="1931199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9900" cap="none" spc="0" dirty="0">
                <a:ln w="0"/>
                <a:solidFill>
                  <a:srgbClr val="0215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9900" cap="none" spc="0" dirty="0">
              <a:ln w="0"/>
              <a:solidFill>
                <a:srgbClr val="0215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副标题 2"/>
          <p:cNvSpPr txBox="1">
            <a:spLocks/>
          </p:cNvSpPr>
          <p:nvPr/>
        </p:nvSpPr>
        <p:spPr>
          <a:xfrm>
            <a:off x="4271265" y="4487995"/>
            <a:ext cx="3673856" cy="588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pc="100" dirty="0">
                <a:solidFill>
                  <a:srgbClr val="0215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研究背景及意义</a:t>
            </a: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4087621" y="3995643"/>
            <a:ext cx="4016757" cy="342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1600" dirty="0">
                <a:solidFill>
                  <a:srgbClr val="0215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PURPORT</a:t>
            </a:r>
          </a:p>
        </p:txBody>
      </p:sp>
    </p:spTree>
    <p:extLst>
      <p:ext uri="{BB962C8B-B14F-4D97-AF65-F5344CB8AC3E}">
        <p14:creationId xmlns:p14="http://schemas.microsoft.com/office/powerpoint/2010/main" val="378926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2103" y="2062519"/>
            <a:ext cx="7132938" cy="3657917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1776680" y="1432296"/>
            <a:ext cx="3228109" cy="32281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762334" y="2758820"/>
            <a:ext cx="484909" cy="484909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Freeform 196"/>
          <p:cNvSpPr>
            <a:spLocks noEditPoints="1"/>
          </p:cNvSpPr>
          <p:nvPr/>
        </p:nvSpPr>
        <p:spPr bwMode="auto">
          <a:xfrm>
            <a:off x="3088793" y="1596737"/>
            <a:ext cx="599815" cy="468149"/>
          </a:xfrm>
          <a:custGeom>
            <a:avLst/>
            <a:gdLst>
              <a:gd name="T0" fmla="*/ 82 w 164"/>
              <a:gd name="T1" fmla="*/ 0 h 128"/>
              <a:gd name="T2" fmla="*/ 0 w 164"/>
              <a:gd name="T3" fmla="*/ 22 h 128"/>
              <a:gd name="T4" fmla="*/ 0 w 164"/>
              <a:gd name="T5" fmla="*/ 22 h 128"/>
              <a:gd name="T6" fmla="*/ 0 w 164"/>
              <a:gd name="T7" fmla="*/ 107 h 128"/>
              <a:gd name="T8" fmla="*/ 76 w 164"/>
              <a:gd name="T9" fmla="*/ 128 h 128"/>
              <a:gd name="T10" fmla="*/ 76 w 164"/>
              <a:gd name="T11" fmla="*/ 43 h 128"/>
              <a:gd name="T12" fmla="*/ 22 w 164"/>
              <a:gd name="T13" fmla="*/ 28 h 128"/>
              <a:gd name="T14" fmla="*/ 82 w 164"/>
              <a:gd name="T15" fmla="*/ 12 h 128"/>
              <a:gd name="T16" fmla="*/ 141 w 164"/>
              <a:gd name="T17" fmla="*/ 28 h 128"/>
              <a:gd name="T18" fmla="*/ 141 w 164"/>
              <a:gd name="T19" fmla="*/ 28 h 128"/>
              <a:gd name="T20" fmla="*/ 88 w 164"/>
              <a:gd name="T21" fmla="*/ 43 h 128"/>
              <a:gd name="T22" fmla="*/ 88 w 164"/>
              <a:gd name="T23" fmla="*/ 128 h 128"/>
              <a:gd name="T24" fmla="*/ 164 w 164"/>
              <a:gd name="T25" fmla="*/ 107 h 128"/>
              <a:gd name="T26" fmla="*/ 164 w 164"/>
              <a:gd name="T27" fmla="*/ 22 h 128"/>
              <a:gd name="T28" fmla="*/ 82 w 164"/>
              <a:gd name="T29" fmla="*/ 0 h 128"/>
              <a:gd name="T30" fmla="*/ 143 w 164"/>
              <a:gd name="T31" fmla="*/ 62 h 128"/>
              <a:gd name="T32" fmla="*/ 110 w 164"/>
              <a:gd name="T33" fmla="*/ 71 h 128"/>
              <a:gd name="T34" fmla="*/ 110 w 164"/>
              <a:gd name="T35" fmla="*/ 55 h 128"/>
              <a:gd name="T36" fmla="*/ 143 w 164"/>
              <a:gd name="T37" fmla="*/ 46 h 128"/>
              <a:gd name="T38" fmla="*/ 143 w 164"/>
              <a:gd name="T39" fmla="*/ 6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4" h="128">
                <a:moveTo>
                  <a:pt x="82" y="0"/>
                </a:moveTo>
                <a:lnTo>
                  <a:pt x="0" y="22"/>
                </a:lnTo>
                <a:lnTo>
                  <a:pt x="0" y="22"/>
                </a:lnTo>
                <a:lnTo>
                  <a:pt x="0" y="107"/>
                </a:lnTo>
                <a:lnTo>
                  <a:pt x="76" y="128"/>
                </a:lnTo>
                <a:lnTo>
                  <a:pt x="76" y="43"/>
                </a:lnTo>
                <a:lnTo>
                  <a:pt x="22" y="28"/>
                </a:lnTo>
                <a:lnTo>
                  <a:pt x="82" y="12"/>
                </a:lnTo>
                <a:lnTo>
                  <a:pt x="141" y="28"/>
                </a:lnTo>
                <a:lnTo>
                  <a:pt x="141" y="28"/>
                </a:lnTo>
                <a:lnTo>
                  <a:pt x="88" y="43"/>
                </a:lnTo>
                <a:lnTo>
                  <a:pt x="88" y="128"/>
                </a:lnTo>
                <a:lnTo>
                  <a:pt x="164" y="107"/>
                </a:lnTo>
                <a:lnTo>
                  <a:pt x="164" y="22"/>
                </a:lnTo>
                <a:lnTo>
                  <a:pt x="82" y="0"/>
                </a:lnTo>
                <a:close/>
                <a:moveTo>
                  <a:pt x="143" y="62"/>
                </a:moveTo>
                <a:lnTo>
                  <a:pt x="110" y="71"/>
                </a:lnTo>
                <a:lnTo>
                  <a:pt x="110" y="55"/>
                </a:lnTo>
                <a:lnTo>
                  <a:pt x="143" y="46"/>
                </a:lnTo>
                <a:lnTo>
                  <a:pt x="143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27565" y="2149685"/>
            <a:ext cx="2215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LOREM IPSUM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246487" y="2497862"/>
            <a:ext cx="2577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DOLOR SIT AMET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760353" y="3001274"/>
            <a:ext cx="14131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542320" y="3150281"/>
            <a:ext cx="18492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本模板的所有素材和逻辑图表，均可自由编辑替换和移动。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766651" y="2678108"/>
            <a:ext cx="423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284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9"/>
          <p:cNvSpPr>
            <a:spLocks/>
          </p:cNvSpPr>
          <p:nvPr/>
        </p:nvSpPr>
        <p:spPr bwMode="auto">
          <a:xfrm rot="20054367">
            <a:off x="1714191" y="1889527"/>
            <a:ext cx="1991838" cy="1988028"/>
          </a:xfrm>
          <a:custGeom>
            <a:avLst/>
            <a:gdLst>
              <a:gd name="T0" fmla="*/ 16796 w 19677"/>
              <a:gd name="T1" fmla="*/ 2886 h 19677"/>
              <a:gd name="T2" fmla="*/ 16800 w 19677"/>
              <a:gd name="T3" fmla="*/ 16800 h 19677"/>
              <a:gd name="T4" fmla="*/ 2886 w 19677"/>
              <a:gd name="T5" fmla="*/ 16796 h 19677"/>
              <a:gd name="T6" fmla="*/ 2882 w 19677"/>
              <a:gd name="T7" fmla="*/ 2882 h 19677"/>
              <a:gd name="T8" fmla="*/ 16796 w 19677"/>
              <a:gd name="T9" fmla="*/ 2886 h 19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7" h="19677">
                <a:moveTo>
                  <a:pt x="16796" y="2886"/>
                </a:moveTo>
                <a:cubicBezTo>
                  <a:pt x="20639" y="6729"/>
                  <a:pt x="20641" y="12959"/>
                  <a:pt x="16800" y="16800"/>
                </a:cubicBezTo>
                <a:cubicBezTo>
                  <a:pt x="12959" y="20641"/>
                  <a:pt x="6729" y="20639"/>
                  <a:pt x="2886" y="16796"/>
                </a:cubicBezTo>
                <a:cubicBezTo>
                  <a:pt x="-957" y="12953"/>
                  <a:pt x="-959" y="6723"/>
                  <a:pt x="2882" y="2882"/>
                </a:cubicBezTo>
                <a:cubicBezTo>
                  <a:pt x="6723" y="-959"/>
                  <a:pt x="12953" y="-957"/>
                  <a:pt x="16796" y="2886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63500" cap="flat">
                <a:solidFill>
                  <a:srgbClr val="439874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74202" y="2512178"/>
            <a:ext cx="872858" cy="827451"/>
            <a:chOff x="7556501" y="1998664"/>
            <a:chExt cx="274637" cy="260350"/>
          </a:xfrm>
          <a:solidFill>
            <a:schemeClr val="bg1"/>
          </a:solidFill>
        </p:grpSpPr>
        <p:sp>
          <p:nvSpPr>
            <p:cNvPr id="4" name="Freeform 247"/>
            <p:cNvSpPr>
              <a:spLocks noEditPoints="1"/>
            </p:cNvSpPr>
            <p:nvPr/>
          </p:nvSpPr>
          <p:spPr bwMode="auto">
            <a:xfrm>
              <a:off x="7710488" y="2149476"/>
              <a:ext cx="106363" cy="109538"/>
            </a:xfrm>
            <a:custGeom>
              <a:avLst/>
              <a:gdLst>
                <a:gd name="T0" fmla="*/ 0 w 119"/>
                <a:gd name="T1" fmla="*/ 40 h 121"/>
                <a:gd name="T2" fmla="*/ 46 w 119"/>
                <a:gd name="T3" fmla="*/ 85 h 121"/>
                <a:gd name="T4" fmla="*/ 70 w 119"/>
                <a:gd name="T5" fmla="*/ 118 h 121"/>
                <a:gd name="T6" fmla="*/ 83 w 119"/>
                <a:gd name="T7" fmla="*/ 121 h 121"/>
                <a:gd name="T8" fmla="*/ 119 w 119"/>
                <a:gd name="T9" fmla="*/ 85 h 121"/>
                <a:gd name="T10" fmla="*/ 116 w 119"/>
                <a:gd name="T11" fmla="*/ 72 h 121"/>
                <a:gd name="T12" fmla="*/ 83 w 119"/>
                <a:gd name="T13" fmla="*/ 48 h 121"/>
                <a:gd name="T14" fmla="*/ 35 w 119"/>
                <a:gd name="T15" fmla="*/ 0 h 121"/>
                <a:gd name="T16" fmla="*/ 1 w 119"/>
                <a:gd name="T17" fmla="*/ 34 h 121"/>
                <a:gd name="T18" fmla="*/ 0 w 119"/>
                <a:gd name="T19" fmla="*/ 40 h 121"/>
                <a:gd name="T20" fmla="*/ 80 w 119"/>
                <a:gd name="T21" fmla="*/ 67 h 121"/>
                <a:gd name="T22" fmla="*/ 95 w 119"/>
                <a:gd name="T23" fmla="*/ 82 h 121"/>
                <a:gd name="T24" fmla="*/ 80 w 119"/>
                <a:gd name="T25" fmla="*/ 97 h 121"/>
                <a:gd name="T26" fmla="*/ 65 w 119"/>
                <a:gd name="T27" fmla="*/ 82 h 121"/>
                <a:gd name="T28" fmla="*/ 80 w 119"/>
                <a:gd name="T29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9" h="121">
                  <a:moveTo>
                    <a:pt x="0" y="40"/>
                  </a:moveTo>
                  <a:cubicBezTo>
                    <a:pt x="46" y="85"/>
                    <a:pt x="46" y="85"/>
                    <a:pt x="46" y="85"/>
                  </a:cubicBezTo>
                  <a:cubicBezTo>
                    <a:pt x="70" y="118"/>
                    <a:pt x="70" y="118"/>
                    <a:pt x="70" y="118"/>
                  </a:cubicBezTo>
                  <a:cubicBezTo>
                    <a:pt x="83" y="121"/>
                    <a:pt x="83" y="121"/>
                    <a:pt x="83" y="121"/>
                  </a:cubicBezTo>
                  <a:cubicBezTo>
                    <a:pt x="119" y="85"/>
                    <a:pt x="119" y="85"/>
                    <a:pt x="119" y="85"/>
                  </a:cubicBezTo>
                  <a:cubicBezTo>
                    <a:pt x="116" y="72"/>
                    <a:pt x="116" y="72"/>
                    <a:pt x="116" y="72"/>
                  </a:cubicBezTo>
                  <a:cubicBezTo>
                    <a:pt x="83" y="48"/>
                    <a:pt x="83" y="48"/>
                    <a:pt x="83" y="48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6"/>
                    <a:pt x="1" y="38"/>
                    <a:pt x="0" y="40"/>
                  </a:cubicBezTo>
                  <a:close/>
                  <a:moveTo>
                    <a:pt x="80" y="67"/>
                  </a:moveTo>
                  <a:cubicBezTo>
                    <a:pt x="88" y="67"/>
                    <a:pt x="95" y="73"/>
                    <a:pt x="95" y="82"/>
                  </a:cubicBezTo>
                  <a:cubicBezTo>
                    <a:pt x="95" y="90"/>
                    <a:pt x="88" y="97"/>
                    <a:pt x="80" y="97"/>
                  </a:cubicBezTo>
                  <a:cubicBezTo>
                    <a:pt x="71" y="97"/>
                    <a:pt x="65" y="90"/>
                    <a:pt x="65" y="82"/>
                  </a:cubicBezTo>
                  <a:cubicBezTo>
                    <a:pt x="65" y="73"/>
                    <a:pt x="71" y="67"/>
                    <a:pt x="80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" name="Freeform 248"/>
            <p:cNvSpPr>
              <a:spLocks/>
            </p:cNvSpPr>
            <p:nvPr/>
          </p:nvSpPr>
          <p:spPr bwMode="auto">
            <a:xfrm>
              <a:off x="7556501" y="1998664"/>
              <a:ext cx="136525" cy="134938"/>
            </a:xfrm>
            <a:custGeom>
              <a:avLst/>
              <a:gdLst>
                <a:gd name="T0" fmla="*/ 151 w 151"/>
                <a:gd name="T1" fmla="*/ 114 h 149"/>
                <a:gd name="T2" fmla="*/ 124 w 151"/>
                <a:gd name="T3" fmla="*/ 87 h 149"/>
                <a:gd name="T4" fmla="*/ 130 w 151"/>
                <a:gd name="T5" fmla="*/ 67 h 149"/>
                <a:gd name="T6" fmla="*/ 62 w 151"/>
                <a:gd name="T7" fmla="*/ 0 h 149"/>
                <a:gd name="T8" fmla="*/ 56 w 151"/>
                <a:gd name="T9" fmla="*/ 6 h 149"/>
                <a:gd name="T10" fmla="*/ 82 w 151"/>
                <a:gd name="T11" fmla="*/ 46 h 149"/>
                <a:gd name="T12" fmla="*/ 46 w 151"/>
                <a:gd name="T13" fmla="*/ 81 h 149"/>
                <a:gd name="T14" fmla="*/ 6 w 151"/>
                <a:gd name="T15" fmla="*/ 56 h 149"/>
                <a:gd name="T16" fmla="*/ 0 w 151"/>
                <a:gd name="T17" fmla="*/ 62 h 149"/>
                <a:gd name="T18" fmla="*/ 67 w 151"/>
                <a:gd name="T19" fmla="*/ 130 h 149"/>
                <a:gd name="T20" fmla="*/ 87 w 151"/>
                <a:gd name="T21" fmla="*/ 124 h 149"/>
                <a:gd name="T22" fmla="*/ 111 w 151"/>
                <a:gd name="T23" fmla="*/ 149 h 149"/>
                <a:gd name="T24" fmla="*/ 117 w 151"/>
                <a:gd name="T25" fmla="*/ 148 h 149"/>
                <a:gd name="T26" fmla="*/ 151 w 151"/>
                <a:gd name="T27" fmla="*/ 11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1" h="149">
                  <a:moveTo>
                    <a:pt x="151" y="114"/>
                  </a:moveTo>
                  <a:cubicBezTo>
                    <a:pt x="124" y="87"/>
                    <a:pt x="124" y="87"/>
                    <a:pt x="124" y="87"/>
                  </a:cubicBezTo>
                  <a:cubicBezTo>
                    <a:pt x="128" y="80"/>
                    <a:pt x="130" y="74"/>
                    <a:pt x="130" y="67"/>
                  </a:cubicBezTo>
                  <a:cubicBezTo>
                    <a:pt x="130" y="33"/>
                    <a:pt x="97" y="0"/>
                    <a:pt x="62" y="0"/>
                  </a:cubicBezTo>
                  <a:cubicBezTo>
                    <a:pt x="62" y="0"/>
                    <a:pt x="58" y="4"/>
                    <a:pt x="56" y="6"/>
                  </a:cubicBezTo>
                  <a:cubicBezTo>
                    <a:pt x="84" y="34"/>
                    <a:pt x="82" y="29"/>
                    <a:pt x="82" y="46"/>
                  </a:cubicBezTo>
                  <a:cubicBezTo>
                    <a:pt x="82" y="60"/>
                    <a:pt x="60" y="81"/>
                    <a:pt x="46" y="81"/>
                  </a:cubicBezTo>
                  <a:cubicBezTo>
                    <a:pt x="29" y="81"/>
                    <a:pt x="34" y="84"/>
                    <a:pt x="6" y="56"/>
                  </a:cubicBezTo>
                  <a:cubicBezTo>
                    <a:pt x="4" y="58"/>
                    <a:pt x="0" y="62"/>
                    <a:pt x="0" y="62"/>
                  </a:cubicBezTo>
                  <a:cubicBezTo>
                    <a:pt x="1" y="97"/>
                    <a:pt x="33" y="130"/>
                    <a:pt x="67" y="130"/>
                  </a:cubicBezTo>
                  <a:cubicBezTo>
                    <a:pt x="74" y="130"/>
                    <a:pt x="80" y="128"/>
                    <a:pt x="87" y="124"/>
                  </a:cubicBezTo>
                  <a:cubicBezTo>
                    <a:pt x="111" y="149"/>
                    <a:pt x="111" y="149"/>
                    <a:pt x="111" y="149"/>
                  </a:cubicBezTo>
                  <a:cubicBezTo>
                    <a:pt x="113" y="148"/>
                    <a:pt x="115" y="148"/>
                    <a:pt x="117" y="148"/>
                  </a:cubicBezTo>
                  <a:lnTo>
                    <a:pt x="151" y="1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6" name="Freeform 249"/>
            <p:cNvSpPr>
              <a:spLocks/>
            </p:cNvSpPr>
            <p:nvPr/>
          </p:nvSpPr>
          <p:spPr bwMode="auto">
            <a:xfrm>
              <a:off x="7573963" y="1998664"/>
              <a:ext cx="257175" cy="260350"/>
            </a:xfrm>
            <a:custGeom>
              <a:avLst/>
              <a:gdLst>
                <a:gd name="T0" fmla="*/ 240 w 285"/>
                <a:gd name="T1" fmla="*/ 172 h 289"/>
                <a:gd name="T2" fmla="*/ 259 w 285"/>
                <a:gd name="T3" fmla="*/ 190 h 289"/>
                <a:gd name="T4" fmla="*/ 254 w 285"/>
                <a:gd name="T5" fmla="*/ 86 h 289"/>
                <a:gd name="T6" fmla="*/ 213 w 285"/>
                <a:gd name="T7" fmla="*/ 45 h 289"/>
                <a:gd name="T8" fmla="*/ 200 w 285"/>
                <a:gd name="T9" fmla="*/ 42 h 289"/>
                <a:gd name="T10" fmla="*/ 191 w 285"/>
                <a:gd name="T11" fmla="*/ 26 h 289"/>
                <a:gd name="T12" fmla="*/ 178 w 285"/>
                <a:gd name="T13" fmla="*/ 9 h 289"/>
                <a:gd name="T14" fmla="*/ 177 w 285"/>
                <a:gd name="T15" fmla="*/ 7 h 289"/>
                <a:gd name="T16" fmla="*/ 167 w 285"/>
                <a:gd name="T17" fmla="*/ 0 h 289"/>
                <a:gd name="T18" fmla="*/ 159 w 285"/>
                <a:gd name="T19" fmla="*/ 6 h 289"/>
                <a:gd name="T20" fmla="*/ 133 w 285"/>
                <a:gd name="T21" fmla="*/ 31 h 289"/>
                <a:gd name="T22" fmla="*/ 134 w 285"/>
                <a:gd name="T23" fmla="*/ 49 h 289"/>
                <a:gd name="T24" fmla="*/ 136 w 285"/>
                <a:gd name="T25" fmla="*/ 51 h 289"/>
                <a:gd name="T26" fmla="*/ 155 w 285"/>
                <a:gd name="T27" fmla="*/ 64 h 289"/>
                <a:gd name="T28" fmla="*/ 156 w 285"/>
                <a:gd name="T29" fmla="*/ 64 h 289"/>
                <a:gd name="T30" fmla="*/ 177 w 285"/>
                <a:gd name="T31" fmla="*/ 77 h 289"/>
                <a:gd name="T32" fmla="*/ 171 w 285"/>
                <a:gd name="T33" fmla="*/ 102 h 289"/>
                <a:gd name="T34" fmla="*/ 104 w 285"/>
                <a:gd name="T35" fmla="*/ 169 h 289"/>
                <a:gd name="T36" fmla="*/ 98 w 285"/>
                <a:gd name="T37" fmla="*/ 168 h 289"/>
                <a:gd name="T38" fmla="*/ 88 w 285"/>
                <a:gd name="T39" fmla="*/ 172 h 289"/>
                <a:gd name="T40" fmla="*/ 86 w 285"/>
                <a:gd name="T41" fmla="*/ 174 h 289"/>
                <a:gd name="T42" fmla="*/ 16 w 285"/>
                <a:gd name="T43" fmla="*/ 244 h 289"/>
                <a:gd name="T44" fmla="*/ 14 w 285"/>
                <a:gd name="T45" fmla="*/ 246 h 289"/>
                <a:gd name="T46" fmla="*/ 43 w 285"/>
                <a:gd name="T47" fmla="*/ 289 h 289"/>
                <a:gd name="T48" fmla="*/ 53 w 285"/>
                <a:gd name="T49" fmla="*/ 285 h 289"/>
                <a:gd name="T50" fmla="*/ 55 w 285"/>
                <a:gd name="T51" fmla="*/ 283 h 289"/>
                <a:gd name="T52" fmla="*/ 125 w 285"/>
                <a:gd name="T53" fmla="*/ 213 h 289"/>
                <a:gd name="T54" fmla="*/ 127 w 285"/>
                <a:gd name="T55" fmla="*/ 211 h 289"/>
                <a:gd name="T56" fmla="*/ 130 w 285"/>
                <a:gd name="T57" fmla="*/ 195 h 289"/>
                <a:gd name="T58" fmla="*/ 205 w 285"/>
                <a:gd name="T59" fmla="*/ 120 h 289"/>
                <a:gd name="T60" fmla="*/ 217 w 285"/>
                <a:gd name="T61" fmla="*/ 112 h 289"/>
                <a:gd name="T62" fmla="*/ 218 w 285"/>
                <a:gd name="T63" fmla="*/ 112 h 289"/>
                <a:gd name="T64" fmla="*/ 240 w 285"/>
                <a:gd name="T65" fmla="*/ 17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5" h="289">
                  <a:moveTo>
                    <a:pt x="240" y="172"/>
                  </a:moveTo>
                  <a:cubicBezTo>
                    <a:pt x="259" y="190"/>
                    <a:pt x="259" y="190"/>
                    <a:pt x="259" y="190"/>
                  </a:cubicBezTo>
                  <a:cubicBezTo>
                    <a:pt x="259" y="190"/>
                    <a:pt x="285" y="117"/>
                    <a:pt x="254" y="86"/>
                  </a:cubicBezTo>
                  <a:cubicBezTo>
                    <a:pt x="242" y="74"/>
                    <a:pt x="226" y="58"/>
                    <a:pt x="213" y="45"/>
                  </a:cubicBezTo>
                  <a:cubicBezTo>
                    <a:pt x="210" y="42"/>
                    <a:pt x="202" y="44"/>
                    <a:pt x="200" y="42"/>
                  </a:cubicBezTo>
                  <a:cubicBezTo>
                    <a:pt x="194" y="34"/>
                    <a:pt x="192" y="27"/>
                    <a:pt x="191" y="26"/>
                  </a:cubicBezTo>
                  <a:cubicBezTo>
                    <a:pt x="190" y="20"/>
                    <a:pt x="184" y="14"/>
                    <a:pt x="178" y="9"/>
                  </a:cubicBezTo>
                  <a:cubicBezTo>
                    <a:pt x="177" y="7"/>
                    <a:pt x="177" y="7"/>
                    <a:pt x="177" y="7"/>
                  </a:cubicBezTo>
                  <a:cubicBezTo>
                    <a:pt x="172" y="2"/>
                    <a:pt x="170" y="0"/>
                    <a:pt x="167" y="0"/>
                  </a:cubicBezTo>
                  <a:cubicBezTo>
                    <a:pt x="165" y="0"/>
                    <a:pt x="163" y="2"/>
                    <a:pt x="159" y="6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4" y="40"/>
                    <a:pt x="126" y="41"/>
                    <a:pt x="134" y="49"/>
                  </a:cubicBezTo>
                  <a:cubicBezTo>
                    <a:pt x="136" y="51"/>
                    <a:pt x="136" y="51"/>
                    <a:pt x="136" y="51"/>
                  </a:cubicBezTo>
                  <a:cubicBezTo>
                    <a:pt x="142" y="57"/>
                    <a:pt x="149" y="64"/>
                    <a:pt x="155" y="64"/>
                  </a:cubicBezTo>
                  <a:cubicBezTo>
                    <a:pt x="156" y="64"/>
                    <a:pt x="156" y="64"/>
                    <a:pt x="156" y="64"/>
                  </a:cubicBezTo>
                  <a:cubicBezTo>
                    <a:pt x="161" y="65"/>
                    <a:pt x="172" y="68"/>
                    <a:pt x="177" y="77"/>
                  </a:cubicBezTo>
                  <a:cubicBezTo>
                    <a:pt x="182" y="89"/>
                    <a:pt x="174" y="97"/>
                    <a:pt x="171" y="102"/>
                  </a:cubicBezTo>
                  <a:cubicBezTo>
                    <a:pt x="104" y="169"/>
                    <a:pt x="104" y="169"/>
                    <a:pt x="104" y="169"/>
                  </a:cubicBezTo>
                  <a:cubicBezTo>
                    <a:pt x="102" y="168"/>
                    <a:pt x="100" y="168"/>
                    <a:pt x="98" y="168"/>
                  </a:cubicBezTo>
                  <a:cubicBezTo>
                    <a:pt x="94" y="168"/>
                    <a:pt x="91" y="169"/>
                    <a:pt x="88" y="172"/>
                  </a:cubicBezTo>
                  <a:cubicBezTo>
                    <a:pt x="87" y="172"/>
                    <a:pt x="87" y="173"/>
                    <a:pt x="86" y="174"/>
                  </a:cubicBezTo>
                  <a:cubicBezTo>
                    <a:pt x="86" y="174"/>
                    <a:pt x="30" y="229"/>
                    <a:pt x="16" y="244"/>
                  </a:cubicBezTo>
                  <a:cubicBezTo>
                    <a:pt x="15" y="245"/>
                    <a:pt x="14" y="245"/>
                    <a:pt x="14" y="246"/>
                  </a:cubicBezTo>
                  <a:cubicBezTo>
                    <a:pt x="0" y="259"/>
                    <a:pt x="25" y="289"/>
                    <a:pt x="43" y="289"/>
                  </a:cubicBezTo>
                  <a:cubicBezTo>
                    <a:pt x="47" y="289"/>
                    <a:pt x="50" y="288"/>
                    <a:pt x="53" y="285"/>
                  </a:cubicBezTo>
                  <a:cubicBezTo>
                    <a:pt x="54" y="285"/>
                    <a:pt x="54" y="284"/>
                    <a:pt x="55" y="283"/>
                  </a:cubicBezTo>
                  <a:cubicBezTo>
                    <a:pt x="70" y="268"/>
                    <a:pt x="125" y="213"/>
                    <a:pt x="125" y="213"/>
                  </a:cubicBezTo>
                  <a:cubicBezTo>
                    <a:pt x="126" y="212"/>
                    <a:pt x="127" y="212"/>
                    <a:pt x="127" y="211"/>
                  </a:cubicBezTo>
                  <a:cubicBezTo>
                    <a:pt x="131" y="207"/>
                    <a:pt x="132" y="201"/>
                    <a:pt x="130" y="195"/>
                  </a:cubicBezTo>
                  <a:cubicBezTo>
                    <a:pt x="205" y="120"/>
                    <a:pt x="205" y="120"/>
                    <a:pt x="205" y="120"/>
                  </a:cubicBezTo>
                  <a:cubicBezTo>
                    <a:pt x="210" y="116"/>
                    <a:pt x="215" y="112"/>
                    <a:pt x="217" y="112"/>
                  </a:cubicBezTo>
                  <a:cubicBezTo>
                    <a:pt x="218" y="112"/>
                    <a:pt x="218" y="112"/>
                    <a:pt x="218" y="112"/>
                  </a:cubicBezTo>
                  <a:cubicBezTo>
                    <a:pt x="246" y="128"/>
                    <a:pt x="240" y="172"/>
                    <a:pt x="240" y="1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7" name="AutoShape 13"/>
          <p:cNvSpPr>
            <a:spLocks/>
          </p:cNvSpPr>
          <p:nvPr/>
        </p:nvSpPr>
        <p:spPr bwMode="auto">
          <a:xfrm rot="20054367">
            <a:off x="5130430" y="1911479"/>
            <a:ext cx="1991838" cy="1988028"/>
          </a:xfrm>
          <a:custGeom>
            <a:avLst/>
            <a:gdLst>
              <a:gd name="T0" fmla="*/ 16796 w 19677"/>
              <a:gd name="T1" fmla="*/ 2886 h 19677"/>
              <a:gd name="T2" fmla="*/ 16800 w 19677"/>
              <a:gd name="T3" fmla="*/ 16800 h 19677"/>
              <a:gd name="T4" fmla="*/ 2886 w 19677"/>
              <a:gd name="T5" fmla="*/ 16796 h 19677"/>
              <a:gd name="T6" fmla="*/ 2882 w 19677"/>
              <a:gd name="T7" fmla="*/ 2882 h 19677"/>
              <a:gd name="T8" fmla="*/ 16796 w 19677"/>
              <a:gd name="T9" fmla="*/ 2886 h 19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7" h="19677">
                <a:moveTo>
                  <a:pt x="16796" y="2886"/>
                </a:moveTo>
                <a:cubicBezTo>
                  <a:pt x="20639" y="6729"/>
                  <a:pt x="20641" y="12959"/>
                  <a:pt x="16800" y="16800"/>
                </a:cubicBezTo>
                <a:cubicBezTo>
                  <a:pt x="12959" y="20641"/>
                  <a:pt x="6729" y="20639"/>
                  <a:pt x="2886" y="16796"/>
                </a:cubicBezTo>
                <a:cubicBezTo>
                  <a:pt x="-957" y="12953"/>
                  <a:pt x="-959" y="6723"/>
                  <a:pt x="2882" y="2882"/>
                </a:cubicBezTo>
                <a:cubicBezTo>
                  <a:pt x="6723" y="-959"/>
                  <a:pt x="12953" y="-957"/>
                  <a:pt x="16796" y="2886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63500" cap="flat">
                <a:solidFill>
                  <a:srgbClr val="439874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8" name="Freeform 251"/>
          <p:cNvSpPr>
            <a:spLocks noEditPoints="1"/>
          </p:cNvSpPr>
          <p:nvPr/>
        </p:nvSpPr>
        <p:spPr bwMode="auto">
          <a:xfrm>
            <a:off x="5687184" y="2576528"/>
            <a:ext cx="779148" cy="729026"/>
          </a:xfrm>
          <a:custGeom>
            <a:avLst/>
            <a:gdLst>
              <a:gd name="T0" fmla="*/ 266 w 301"/>
              <a:gd name="T1" fmla="*/ 192 h 282"/>
              <a:gd name="T2" fmla="*/ 234 w 301"/>
              <a:gd name="T3" fmla="*/ 69 h 282"/>
              <a:gd name="T4" fmla="*/ 81 w 301"/>
              <a:gd name="T5" fmla="*/ 36 h 282"/>
              <a:gd name="T6" fmla="*/ 32 w 301"/>
              <a:gd name="T7" fmla="*/ 3 h 282"/>
              <a:gd name="T8" fmla="*/ 12 w 301"/>
              <a:gd name="T9" fmla="*/ 13 h 282"/>
              <a:gd name="T10" fmla="*/ 61 w 301"/>
              <a:gd name="T11" fmla="*/ 57 h 282"/>
              <a:gd name="T12" fmla="*/ 132 w 301"/>
              <a:gd name="T13" fmla="*/ 249 h 282"/>
              <a:gd name="T14" fmla="*/ 301 w 301"/>
              <a:gd name="T15" fmla="*/ 260 h 282"/>
              <a:gd name="T16" fmla="*/ 266 w 301"/>
              <a:gd name="T17" fmla="*/ 192 h 282"/>
              <a:gd name="T18" fmla="*/ 242 w 301"/>
              <a:gd name="T19" fmla="*/ 232 h 282"/>
              <a:gd name="T20" fmla="*/ 240 w 301"/>
              <a:gd name="T21" fmla="*/ 233 h 282"/>
              <a:gd name="T22" fmla="*/ 238 w 301"/>
              <a:gd name="T23" fmla="*/ 232 h 282"/>
              <a:gd name="T24" fmla="*/ 159 w 301"/>
              <a:gd name="T25" fmla="*/ 138 h 282"/>
              <a:gd name="T26" fmla="*/ 106 w 301"/>
              <a:gd name="T27" fmla="*/ 75 h 282"/>
              <a:gd name="T28" fmla="*/ 106 w 301"/>
              <a:gd name="T29" fmla="*/ 71 h 282"/>
              <a:gd name="T30" fmla="*/ 109 w 301"/>
              <a:gd name="T31" fmla="*/ 71 h 282"/>
              <a:gd name="T32" fmla="*/ 178 w 301"/>
              <a:gd name="T33" fmla="*/ 122 h 282"/>
              <a:gd name="T34" fmla="*/ 243 w 301"/>
              <a:gd name="T35" fmla="*/ 229 h 282"/>
              <a:gd name="T36" fmla="*/ 242 w 301"/>
              <a:gd name="T37" fmla="*/ 232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1" h="282">
                <a:moveTo>
                  <a:pt x="266" y="192"/>
                </a:moveTo>
                <a:cubicBezTo>
                  <a:pt x="268" y="152"/>
                  <a:pt x="252" y="95"/>
                  <a:pt x="234" y="69"/>
                </a:cubicBezTo>
                <a:cubicBezTo>
                  <a:pt x="197" y="16"/>
                  <a:pt x="116" y="0"/>
                  <a:pt x="81" y="36"/>
                </a:cubicBezTo>
                <a:cubicBezTo>
                  <a:pt x="74" y="43"/>
                  <a:pt x="32" y="3"/>
                  <a:pt x="32" y="3"/>
                </a:cubicBezTo>
                <a:cubicBezTo>
                  <a:pt x="12" y="13"/>
                  <a:pt x="12" y="13"/>
                  <a:pt x="12" y="13"/>
                </a:cubicBezTo>
                <a:cubicBezTo>
                  <a:pt x="61" y="57"/>
                  <a:pt x="61" y="57"/>
                  <a:pt x="61" y="57"/>
                </a:cubicBezTo>
                <a:cubicBezTo>
                  <a:pt x="61" y="57"/>
                  <a:pt x="0" y="152"/>
                  <a:pt x="132" y="249"/>
                </a:cubicBezTo>
                <a:cubicBezTo>
                  <a:pt x="177" y="282"/>
                  <a:pt x="241" y="269"/>
                  <a:pt x="301" y="260"/>
                </a:cubicBezTo>
                <a:cubicBezTo>
                  <a:pt x="301" y="260"/>
                  <a:pt x="265" y="248"/>
                  <a:pt x="266" y="192"/>
                </a:cubicBezTo>
                <a:close/>
                <a:moveTo>
                  <a:pt x="242" y="232"/>
                </a:moveTo>
                <a:cubicBezTo>
                  <a:pt x="241" y="233"/>
                  <a:pt x="241" y="233"/>
                  <a:pt x="240" y="233"/>
                </a:cubicBezTo>
                <a:cubicBezTo>
                  <a:pt x="240" y="233"/>
                  <a:pt x="239" y="232"/>
                  <a:pt x="238" y="232"/>
                </a:cubicBezTo>
                <a:cubicBezTo>
                  <a:pt x="238" y="232"/>
                  <a:pt x="198" y="182"/>
                  <a:pt x="159" y="138"/>
                </a:cubicBezTo>
                <a:cubicBezTo>
                  <a:pt x="115" y="89"/>
                  <a:pt x="106" y="75"/>
                  <a:pt x="106" y="75"/>
                </a:cubicBezTo>
                <a:cubicBezTo>
                  <a:pt x="105" y="74"/>
                  <a:pt x="105" y="72"/>
                  <a:pt x="106" y="71"/>
                </a:cubicBezTo>
                <a:cubicBezTo>
                  <a:pt x="107" y="71"/>
                  <a:pt x="108" y="70"/>
                  <a:pt x="109" y="71"/>
                </a:cubicBezTo>
                <a:cubicBezTo>
                  <a:pt x="109" y="71"/>
                  <a:pt x="144" y="87"/>
                  <a:pt x="178" y="122"/>
                </a:cubicBezTo>
                <a:cubicBezTo>
                  <a:pt x="210" y="156"/>
                  <a:pt x="243" y="229"/>
                  <a:pt x="243" y="229"/>
                </a:cubicBezTo>
                <a:cubicBezTo>
                  <a:pt x="243" y="230"/>
                  <a:pt x="243" y="232"/>
                  <a:pt x="242" y="2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9" name="AutoShape 3"/>
          <p:cNvSpPr>
            <a:spLocks/>
          </p:cNvSpPr>
          <p:nvPr/>
        </p:nvSpPr>
        <p:spPr bwMode="auto">
          <a:xfrm rot="20054367">
            <a:off x="8593833" y="1928249"/>
            <a:ext cx="1991839" cy="1987484"/>
          </a:xfrm>
          <a:custGeom>
            <a:avLst/>
            <a:gdLst>
              <a:gd name="T0" fmla="*/ 16796 w 19677"/>
              <a:gd name="T1" fmla="*/ 2886 h 19677"/>
              <a:gd name="T2" fmla="*/ 16800 w 19677"/>
              <a:gd name="T3" fmla="*/ 16800 h 19677"/>
              <a:gd name="T4" fmla="*/ 2886 w 19677"/>
              <a:gd name="T5" fmla="*/ 16796 h 19677"/>
              <a:gd name="T6" fmla="*/ 2882 w 19677"/>
              <a:gd name="T7" fmla="*/ 2882 h 19677"/>
              <a:gd name="T8" fmla="*/ 16796 w 19677"/>
              <a:gd name="T9" fmla="*/ 2886 h 19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7" h="19677">
                <a:moveTo>
                  <a:pt x="16796" y="2886"/>
                </a:moveTo>
                <a:cubicBezTo>
                  <a:pt x="20639" y="6729"/>
                  <a:pt x="20641" y="12959"/>
                  <a:pt x="16800" y="16800"/>
                </a:cubicBezTo>
                <a:cubicBezTo>
                  <a:pt x="12959" y="20641"/>
                  <a:pt x="6729" y="20639"/>
                  <a:pt x="2886" y="16796"/>
                </a:cubicBezTo>
                <a:cubicBezTo>
                  <a:pt x="-957" y="12953"/>
                  <a:pt x="-959" y="6723"/>
                  <a:pt x="2882" y="2882"/>
                </a:cubicBezTo>
                <a:cubicBezTo>
                  <a:pt x="6723" y="-959"/>
                  <a:pt x="12953" y="-957"/>
                  <a:pt x="16796" y="2886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63500" cap="flat">
                <a:solidFill>
                  <a:srgbClr val="439874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" name="Freeform 93"/>
          <p:cNvSpPr>
            <a:spLocks noEditPoints="1"/>
          </p:cNvSpPr>
          <p:nvPr/>
        </p:nvSpPr>
        <p:spPr bwMode="auto">
          <a:xfrm>
            <a:off x="9319125" y="2482681"/>
            <a:ext cx="541256" cy="727590"/>
          </a:xfrm>
          <a:custGeom>
            <a:avLst/>
            <a:gdLst>
              <a:gd name="T0" fmla="*/ 188 w 216"/>
              <a:gd name="T1" fmla="*/ 126 h 288"/>
              <a:gd name="T2" fmla="*/ 188 w 216"/>
              <a:gd name="T3" fmla="*/ 79 h 288"/>
              <a:gd name="T4" fmla="*/ 109 w 216"/>
              <a:gd name="T5" fmla="*/ 0 h 288"/>
              <a:gd name="T6" fmla="*/ 108 w 216"/>
              <a:gd name="T7" fmla="*/ 0 h 288"/>
              <a:gd name="T8" fmla="*/ 106 w 216"/>
              <a:gd name="T9" fmla="*/ 0 h 288"/>
              <a:gd name="T10" fmla="*/ 28 w 216"/>
              <a:gd name="T11" fmla="*/ 79 h 288"/>
              <a:gd name="T12" fmla="*/ 28 w 216"/>
              <a:gd name="T13" fmla="*/ 126 h 288"/>
              <a:gd name="T14" fmla="*/ 0 w 216"/>
              <a:gd name="T15" fmla="*/ 126 h 288"/>
              <a:gd name="T16" fmla="*/ 0 w 216"/>
              <a:gd name="T17" fmla="*/ 288 h 288"/>
              <a:gd name="T18" fmla="*/ 216 w 216"/>
              <a:gd name="T19" fmla="*/ 288 h 288"/>
              <a:gd name="T20" fmla="*/ 216 w 216"/>
              <a:gd name="T21" fmla="*/ 126 h 288"/>
              <a:gd name="T22" fmla="*/ 188 w 216"/>
              <a:gd name="T23" fmla="*/ 126 h 288"/>
              <a:gd name="T24" fmla="*/ 133 w 216"/>
              <a:gd name="T25" fmla="*/ 259 h 288"/>
              <a:gd name="T26" fmla="*/ 84 w 216"/>
              <a:gd name="T27" fmla="*/ 259 h 288"/>
              <a:gd name="T28" fmla="*/ 96 w 216"/>
              <a:gd name="T29" fmla="*/ 206 h 288"/>
              <a:gd name="T30" fmla="*/ 84 w 216"/>
              <a:gd name="T31" fmla="*/ 185 h 288"/>
              <a:gd name="T32" fmla="*/ 108 w 216"/>
              <a:gd name="T33" fmla="*/ 161 h 288"/>
              <a:gd name="T34" fmla="*/ 133 w 216"/>
              <a:gd name="T35" fmla="*/ 185 h 288"/>
              <a:gd name="T36" fmla="*/ 120 w 216"/>
              <a:gd name="T37" fmla="*/ 206 h 288"/>
              <a:gd name="T38" fmla="*/ 133 w 216"/>
              <a:gd name="T39" fmla="*/ 259 h 288"/>
              <a:gd name="T40" fmla="*/ 148 w 216"/>
              <a:gd name="T41" fmla="*/ 126 h 288"/>
              <a:gd name="T42" fmla="*/ 67 w 216"/>
              <a:gd name="T43" fmla="*/ 126 h 288"/>
              <a:gd name="T44" fmla="*/ 67 w 216"/>
              <a:gd name="T45" fmla="*/ 79 h 288"/>
              <a:gd name="T46" fmla="*/ 106 w 216"/>
              <a:gd name="T47" fmla="*/ 40 h 288"/>
              <a:gd name="T48" fmla="*/ 108 w 216"/>
              <a:gd name="T49" fmla="*/ 40 h 288"/>
              <a:gd name="T50" fmla="*/ 109 w 216"/>
              <a:gd name="T51" fmla="*/ 40 h 288"/>
              <a:gd name="T52" fmla="*/ 148 w 216"/>
              <a:gd name="T53" fmla="*/ 79 h 288"/>
              <a:gd name="T54" fmla="*/ 148 w 216"/>
              <a:gd name="T55" fmla="*/ 12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16" h="288">
                <a:moveTo>
                  <a:pt x="188" y="126"/>
                </a:moveTo>
                <a:cubicBezTo>
                  <a:pt x="188" y="79"/>
                  <a:pt x="188" y="79"/>
                  <a:pt x="188" y="79"/>
                </a:cubicBezTo>
                <a:cubicBezTo>
                  <a:pt x="188" y="36"/>
                  <a:pt x="152" y="0"/>
                  <a:pt x="109" y="0"/>
                </a:cubicBezTo>
                <a:cubicBezTo>
                  <a:pt x="109" y="0"/>
                  <a:pt x="108" y="0"/>
                  <a:pt x="108" y="0"/>
                </a:cubicBezTo>
                <a:cubicBezTo>
                  <a:pt x="107" y="0"/>
                  <a:pt x="107" y="0"/>
                  <a:pt x="106" y="0"/>
                </a:cubicBezTo>
                <a:cubicBezTo>
                  <a:pt x="63" y="0"/>
                  <a:pt x="28" y="36"/>
                  <a:pt x="28" y="79"/>
                </a:cubicBezTo>
                <a:cubicBezTo>
                  <a:pt x="28" y="126"/>
                  <a:pt x="28" y="126"/>
                  <a:pt x="28" y="12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288"/>
                  <a:pt x="0" y="288"/>
                  <a:pt x="0" y="288"/>
                </a:cubicBezTo>
                <a:cubicBezTo>
                  <a:pt x="216" y="288"/>
                  <a:pt x="216" y="288"/>
                  <a:pt x="216" y="288"/>
                </a:cubicBezTo>
                <a:cubicBezTo>
                  <a:pt x="216" y="126"/>
                  <a:pt x="216" y="126"/>
                  <a:pt x="216" y="126"/>
                </a:cubicBezTo>
                <a:lnTo>
                  <a:pt x="188" y="126"/>
                </a:lnTo>
                <a:close/>
                <a:moveTo>
                  <a:pt x="133" y="259"/>
                </a:moveTo>
                <a:cubicBezTo>
                  <a:pt x="84" y="259"/>
                  <a:pt x="84" y="259"/>
                  <a:pt x="84" y="259"/>
                </a:cubicBezTo>
                <a:cubicBezTo>
                  <a:pt x="96" y="206"/>
                  <a:pt x="96" y="206"/>
                  <a:pt x="96" y="206"/>
                </a:cubicBezTo>
                <a:cubicBezTo>
                  <a:pt x="88" y="202"/>
                  <a:pt x="84" y="194"/>
                  <a:pt x="84" y="185"/>
                </a:cubicBezTo>
                <a:cubicBezTo>
                  <a:pt x="84" y="172"/>
                  <a:pt x="95" y="161"/>
                  <a:pt x="108" y="161"/>
                </a:cubicBezTo>
                <a:cubicBezTo>
                  <a:pt x="122" y="161"/>
                  <a:pt x="133" y="172"/>
                  <a:pt x="133" y="185"/>
                </a:cubicBezTo>
                <a:cubicBezTo>
                  <a:pt x="133" y="194"/>
                  <a:pt x="128" y="202"/>
                  <a:pt x="120" y="206"/>
                </a:cubicBezTo>
                <a:lnTo>
                  <a:pt x="133" y="259"/>
                </a:lnTo>
                <a:close/>
                <a:moveTo>
                  <a:pt x="148" y="126"/>
                </a:moveTo>
                <a:cubicBezTo>
                  <a:pt x="67" y="126"/>
                  <a:pt x="67" y="126"/>
                  <a:pt x="67" y="126"/>
                </a:cubicBezTo>
                <a:cubicBezTo>
                  <a:pt x="67" y="79"/>
                  <a:pt x="67" y="79"/>
                  <a:pt x="67" y="79"/>
                </a:cubicBezTo>
                <a:cubicBezTo>
                  <a:pt x="67" y="57"/>
                  <a:pt x="85" y="40"/>
                  <a:pt x="106" y="40"/>
                </a:cubicBezTo>
                <a:cubicBezTo>
                  <a:pt x="107" y="40"/>
                  <a:pt x="108" y="40"/>
                  <a:pt x="108" y="40"/>
                </a:cubicBezTo>
                <a:cubicBezTo>
                  <a:pt x="108" y="40"/>
                  <a:pt x="109" y="40"/>
                  <a:pt x="109" y="40"/>
                </a:cubicBezTo>
                <a:cubicBezTo>
                  <a:pt x="131" y="40"/>
                  <a:pt x="148" y="57"/>
                  <a:pt x="148" y="79"/>
                </a:cubicBezTo>
                <a:lnTo>
                  <a:pt x="148" y="1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1" name="TextBox 13"/>
          <p:cNvSpPr txBox="1"/>
          <p:nvPr/>
        </p:nvSpPr>
        <p:spPr>
          <a:xfrm>
            <a:off x="1451119" y="4310532"/>
            <a:ext cx="2338080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ctr" defTabSz="12168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单击编辑标题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1455200" y="4596437"/>
            <a:ext cx="2333999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ctr" defTabSz="12168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单击此处可编辑内容，根据您的需要自由拉伸文本框大小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892819" y="4310532"/>
            <a:ext cx="2338080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ctr" defTabSz="12168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单击编辑标题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96900" y="4596437"/>
            <a:ext cx="2333999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ctr" defTabSz="12168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单击此处可编辑内容，根据您的需要自由拉伸文本框大小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5" name="TextBox 13"/>
          <p:cNvSpPr txBox="1"/>
          <p:nvPr/>
        </p:nvSpPr>
        <p:spPr>
          <a:xfrm>
            <a:off x="8461519" y="4310532"/>
            <a:ext cx="2338080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ctr" defTabSz="12168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单击编辑标题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" name="TextBox 13"/>
          <p:cNvSpPr txBox="1"/>
          <p:nvPr/>
        </p:nvSpPr>
        <p:spPr>
          <a:xfrm>
            <a:off x="8465600" y="4596437"/>
            <a:ext cx="2333999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ctr" defTabSz="12168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单击此处可编辑内容，根据您的需要自由拉伸文本框大小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033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5206969" y="1666894"/>
            <a:ext cx="1792692" cy="366026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7134111" y="1666894"/>
            <a:ext cx="1792692" cy="366026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9061253" y="1666894"/>
            <a:ext cx="1792692" cy="366026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75366" y="260118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宋体" panose="02010600030101010101" pitchFamily="2" charset="-122"/>
              </a:rPr>
              <a:t>添加标题</a:t>
            </a:r>
          </a:p>
        </p:txBody>
      </p:sp>
      <p:sp>
        <p:nvSpPr>
          <p:cNvPr id="26" name="矩形 25"/>
          <p:cNvSpPr/>
          <p:nvPr/>
        </p:nvSpPr>
        <p:spPr>
          <a:xfrm>
            <a:off x="5375366" y="2976873"/>
            <a:ext cx="141106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宋体" panose="02010600030101010101" pitchFamily="2" charset="-122"/>
              </a:rPr>
              <a:t>本模板的所有素材和逻辑图表，均可自由编辑替换和移动。</a:t>
            </a:r>
          </a:p>
        </p:txBody>
      </p:sp>
      <p:sp>
        <p:nvSpPr>
          <p:cNvPr id="27" name="矩形 26"/>
          <p:cNvSpPr/>
          <p:nvPr/>
        </p:nvSpPr>
        <p:spPr>
          <a:xfrm>
            <a:off x="7309464" y="260118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宋体" panose="02010600030101010101" pitchFamily="2" charset="-122"/>
              </a:rPr>
              <a:t>添加标题</a:t>
            </a:r>
          </a:p>
        </p:txBody>
      </p:sp>
      <p:sp>
        <p:nvSpPr>
          <p:cNvPr id="29" name="矩形 28"/>
          <p:cNvSpPr/>
          <p:nvPr/>
        </p:nvSpPr>
        <p:spPr>
          <a:xfrm>
            <a:off x="9243561" y="260118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宋体" panose="02010600030101010101" pitchFamily="2" charset="-122"/>
              </a:rPr>
              <a:t>添加标题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831297" y="2601185"/>
            <a:ext cx="3856498" cy="1666733"/>
            <a:chOff x="475488" y="1542757"/>
            <a:chExt cx="3856498" cy="1666733"/>
          </a:xfrm>
        </p:grpSpPr>
        <p:sp>
          <p:nvSpPr>
            <p:cNvPr id="40" name="矩形 39"/>
            <p:cNvSpPr/>
            <p:nvPr/>
          </p:nvSpPr>
          <p:spPr>
            <a:xfrm>
              <a:off x="475488" y="1542757"/>
              <a:ext cx="325492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研究背景及意义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75488" y="2255383"/>
              <a:ext cx="385649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  <a:cs typeface="宋体" panose="02010600030101010101" pitchFamily="2" charset="-122"/>
                </a:rPr>
                <a:t>本模板的所有素材和逻辑图表，均可自由编辑替换和移动。本模板的所有素材和逻辑图表，均可自由编辑替换和移动。本模板的所有素材和逻辑图表，均可自由编辑替换和移动。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0654621" y="5258783"/>
            <a:ext cx="1121790" cy="735617"/>
            <a:chOff x="10711727" y="5976543"/>
            <a:chExt cx="1121790" cy="735617"/>
          </a:xfrm>
        </p:grpSpPr>
        <p:sp>
          <p:nvSpPr>
            <p:cNvPr id="43" name="椭圆 42"/>
            <p:cNvSpPr/>
            <p:nvPr/>
          </p:nvSpPr>
          <p:spPr>
            <a:xfrm>
              <a:off x="11174989" y="6053632"/>
              <a:ext cx="658528" cy="6585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10711727" y="5976543"/>
              <a:ext cx="658528" cy="658528"/>
            </a:xfrm>
            <a:prstGeom prst="ellipse">
              <a:avLst/>
            </a:pr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7309464" y="2976873"/>
            <a:ext cx="141106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宋体" panose="02010600030101010101" pitchFamily="2" charset="-122"/>
              </a:rPr>
              <a:t>本模板的所有素材和逻辑图表，均可自由编辑替换和移动。</a:t>
            </a:r>
          </a:p>
        </p:txBody>
      </p:sp>
      <p:sp>
        <p:nvSpPr>
          <p:cNvPr id="46" name="矩形 45"/>
          <p:cNvSpPr/>
          <p:nvPr/>
        </p:nvSpPr>
        <p:spPr>
          <a:xfrm>
            <a:off x="9243561" y="2976873"/>
            <a:ext cx="141106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宋体" panose="02010600030101010101" pitchFamily="2" charset="-122"/>
              </a:rPr>
              <a:t>本模板的所有素材和逻辑图表，均可自由编辑替换和移动。</a:t>
            </a:r>
          </a:p>
        </p:txBody>
      </p:sp>
    </p:spTree>
    <p:extLst>
      <p:ext uri="{BB962C8B-B14F-4D97-AF65-F5344CB8AC3E}">
        <p14:creationId xmlns:p14="http://schemas.microsoft.com/office/powerpoint/2010/main" val="1583792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782132"/>
            <a:ext cx="4686300" cy="407586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93560" y="2199125"/>
            <a:ext cx="1069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6549167" y="2430520"/>
            <a:ext cx="310551" cy="4833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937363" y="2264733"/>
            <a:ext cx="3688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我们工作室致力于专业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模板的发布并为您提供专业的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个性定制服务。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3560" y="3145270"/>
            <a:ext cx="1069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6549167" y="3376665"/>
            <a:ext cx="310551" cy="4833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937363" y="3210878"/>
            <a:ext cx="3688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我们工作室致力于专业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模板的发布并为您提供专业的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个性定制服务。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93560" y="4071744"/>
            <a:ext cx="1069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6549167" y="4303139"/>
            <a:ext cx="310551" cy="4833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937363" y="4137352"/>
            <a:ext cx="3688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我们工作室致力于专业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模板的发布并为您提供专业的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个性定制服务。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240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5"/>
          <p:cNvSpPr/>
          <p:nvPr/>
        </p:nvSpPr>
        <p:spPr>
          <a:xfrm>
            <a:off x="1270768" y="2242771"/>
            <a:ext cx="1105742" cy="110574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Rounded Rectangle 11"/>
          <p:cNvSpPr/>
          <p:nvPr/>
        </p:nvSpPr>
        <p:spPr>
          <a:xfrm>
            <a:off x="4611448" y="2242771"/>
            <a:ext cx="1105742" cy="11057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Rounded Rectangle 13"/>
          <p:cNvSpPr/>
          <p:nvPr/>
        </p:nvSpPr>
        <p:spPr>
          <a:xfrm>
            <a:off x="8005741" y="2242771"/>
            <a:ext cx="1105742" cy="110574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5" name="Rounded Rectangle 15"/>
          <p:cNvSpPr/>
          <p:nvPr/>
        </p:nvSpPr>
        <p:spPr>
          <a:xfrm>
            <a:off x="1270768" y="4022119"/>
            <a:ext cx="1105742" cy="11057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Rounded Rectangle 17"/>
          <p:cNvSpPr/>
          <p:nvPr/>
        </p:nvSpPr>
        <p:spPr>
          <a:xfrm>
            <a:off x="4611448" y="4022119"/>
            <a:ext cx="1105742" cy="110574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7" name="Rounded Rectangle 19"/>
          <p:cNvSpPr/>
          <p:nvPr/>
        </p:nvSpPr>
        <p:spPr>
          <a:xfrm>
            <a:off x="8005741" y="4022119"/>
            <a:ext cx="1105742" cy="11057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8" name="Freeform 44"/>
          <p:cNvSpPr>
            <a:spLocks noEditPoints="1"/>
          </p:cNvSpPr>
          <p:nvPr/>
        </p:nvSpPr>
        <p:spPr bwMode="auto">
          <a:xfrm>
            <a:off x="8293573" y="2533896"/>
            <a:ext cx="530078" cy="523493"/>
          </a:xfrm>
          <a:custGeom>
            <a:avLst/>
            <a:gdLst>
              <a:gd name="T0" fmla="*/ 114 w 121"/>
              <a:gd name="T1" fmla="*/ 89 h 119"/>
              <a:gd name="T2" fmla="*/ 88 w 121"/>
              <a:gd name="T3" fmla="*/ 62 h 119"/>
              <a:gd name="T4" fmla="*/ 71 w 121"/>
              <a:gd name="T5" fmla="*/ 58 h 119"/>
              <a:gd name="T6" fmla="*/ 61 w 121"/>
              <a:gd name="T7" fmla="*/ 48 h 119"/>
              <a:gd name="T8" fmla="*/ 56 w 121"/>
              <a:gd name="T9" fmla="*/ 33 h 119"/>
              <a:gd name="T10" fmla="*/ 30 w 121"/>
              <a:gd name="T11" fmla="*/ 6 h 119"/>
              <a:gd name="T12" fmla="*/ 7 w 121"/>
              <a:gd name="T13" fmla="*/ 6 h 119"/>
              <a:gd name="T14" fmla="*/ 7 w 121"/>
              <a:gd name="T15" fmla="*/ 29 h 119"/>
              <a:gd name="T16" fmla="*/ 33 w 121"/>
              <a:gd name="T17" fmla="*/ 56 h 119"/>
              <a:gd name="T18" fmla="*/ 51 w 121"/>
              <a:gd name="T19" fmla="*/ 60 h 119"/>
              <a:gd name="T20" fmla="*/ 60 w 121"/>
              <a:gd name="T21" fmla="*/ 70 h 119"/>
              <a:gd name="T22" fmla="*/ 65 w 121"/>
              <a:gd name="T23" fmla="*/ 85 h 119"/>
              <a:gd name="T24" fmla="*/ 91 w 121"/>
              <a:gd name="T25" fmla="*/ 112 h 119"/>
              <a:gd name="T26" fmla="*/ 114 w 121"/>
              <a:gd name="T27" fmla="*/ 112 h 119"/>
              <a:gd name="T28" fmla="*/ 114 w 121"/>
              <a:gd name="T29" fmla="*/ 89 h 119"/>
              <a:gd name="T30" fmla="*/ 36 w 121"/>
              <a:gd name="T31" fmla="*/ 51 h 119"/>
              <a:gd name="T32" fmla="*/ 12 w 121"/>
              <a:gd name="T33" fmla="*/ 27 h 119"/>
              <a:gd name="T34" fmla="*/ 11 w 121"/>
              <a:gd name="T35" fmla="*/ 11 h 119"/>
              <a:gd name="T36" fmla="*/ 27 w 121"/>
              <a:gd name="T37" fmla="*/ 12 h 119"/>
              <a:gd name="T38" fmla="*/ 51 w 121"/>
              <a:gd name="T39" fmla="*/ 36 h 119"/>
              <a:gd name="T40" fmla="*/ 54 w 121"/>
              <a:gd name="T41" fmla="*/ 42 h 119"/>
              <a:gd name="T42" fmla="*/ 43 w 121"/>
              <a:gd name="T43" fmla="*/ 42 h 119"/>
              <a:gd name="T44" fmla="*/ 43 w 121"/>
              <a:gd name="T45" fmla="*/ 53 h 119"/>
              <a:gd name="T46" fmla="*/ 45 w 121"/>
              <a:gd name="T47" fmla="*/ 54 h 119"/>
              <a:gd name="T48" fmla="*/ 36 w 121"/>
              <a:gd name="T49" fmla="*/ 51 h 119"/>
              <a:gd name="T50" fmla="*/ 110 w 121"/>
              <a:gd name="T51" fmla="*/ 107 h 119"/>
              <a:gd name="T52" fmla="*/ 94 w 121"/>
              <a:gd name="T53" fmla="*/ 107 h 119"/>
              <a:gd name="T54" fmla="*/ 70 w 121"/>
              <a:gd name="T55" fmla="*/ 83 h 119"/>
              <a:gd name="T56" fmla="*/ 67 w 121"/>
              <a:gd name="T57" fmla="*/ 76 h 119"/>
              <a:gd name="T58" fmla="*/ 71 w 121"/>
              <a:gd name="T59" fmla="*/ 80 h 119"/>
              <a:gd name="T60" fmla="*/ 82 w 121"/>
              <a:gd name="T61" fmla="*/ 80 h 119"/>
              <a:gd name="T62" fmla="*/ 82 w 121"/>
              <a:gd name="T63" fmla="*/ 69 h 119"/>
              <a:gd name="T64" fmla="*/ 77 w 121"/>
              <a:gd name="T65" fmla="*/ 64 h 119"/>
              <a:gd name="T66" fmla="*/ 85 w 121"/>
              <a:gd name="T67" fmla="*/ 68 h 119"/>
              <a:gd name="T68" fmla="*/ 109 w 121"/>
              <a:gd name="T69" fmla="*/ 92 h 119"/>
              <a:gd name="T70" fmla="*/ 110 w 121"/>
              <a:gd name="T71" fmla="*/ 107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1" h="119">
                <a:moveTo>
                  <a:pt x="114" y="89"/>
                </a:moveTo>
                <a:cubicBezTo>
                  <a:pt x="88" y="62"/>
                  <a:pt x="88" y="62"/>
                  <a:pt x="88" y="62"/>
                </a:cubicBezTo>
                <a:cubicBezTo>
                  <a:pt x="83" y="58"/>
                  <a:pt x="77" y="57"/>
                  <a:pt x="71" y="58"/>
                </a:cubicBezTo>
                <a:cubicBezTo>
                  <a:pt x="61" y="48"/>
                  <a:pt x="61" y="48"/>
                  <a:pt x="61" y="48"/>
                </a:cubicBezTo>
                <a:cubicBezTo>
                  <a:pt x="62" y="43"/>
                  <a:pt x="61" y="37"/>
                  <a:pt x="56" y="33"/>
                </a:cubicBezTo>
                <a:cubicBezTo>
                  <a:pt x="30" y="6"/>
                  <a:pt x="30" y="6"/>
                  <a:pt x="30" y="6"/>
                </a:cubicBezTo>
                <a:cubicBezTo>
                  <a:pt x="23" y="0"/>
                  <a:pt x="13" y="0"/>
                  <a:pt x="7" y="6"/>
                </a:cubicBezTo>
                <a:cubicBezTo>
                  <a:pt x="0" y="13"/>
                  <a:pt x="0" y="23"/>
                  <a:pt x="7" y="29"/>
                </a:cubicBezTo>
                <a:cubicBezTo>
                  <a:pt x="33" y="56"/>
                  <a:pt x="33" y="56"/>
                  <a:pt x="33" y="56"/>
                </a:cubicBezTo>
                <a:cubicBezTo>
                  <a:pt x="38" y="61"/>
                  <a:pt x="45" y="62"/>
                  <a:pt x="51" y="60"/>
                </a:cubicBezTo>
                <a:cubicBezTo>
                  <a:pt x="60" y="70"/>
                  <a:pt x="60" y="70"/>
                  <a:pt x="60" y="70"/>
                </a:cubicBezTo>
                <a:cubicBezTo>
                  <a:pt x="59" y="75"/>
                  <a:pt x="60" y="81"/>
                  <a:pt x="65" y="85"/>
                </a:cubicBezTo>
                <a:cubicBezTo>
                  <a:pt x="91" y="112"/>
                  <a:pt x="91" y="112"/>
                  <a:pt x="91" y="112"/>
                </a:cubicBezTo>
                <a:cubicBezTo>
                  <a:pt x="98" y="119"/>
                  <a:pt x="108" y="119"/>
                  <a:pt x="114" y="112"/>
                </a:cubicBezTo>
                <a:cubicBezTo>
                  <a:pt x="121" y="106"/>
                  <a:pt x="121" y="95"/>
                  <a:pt x="114" y="89"/>
                </a:cubicBezTo>
                <a:close/>
                <a:moveTo>
                  <a:pt x="36" y="51"/>
                </a:moveTo>
                <a:cubicBezTo>
                  <a:pt x="12" y="27"/>
                  <a:pt x="12" y="27"/>
                  <a:pt x="12" y="27"/>
                </a:cubicBezTo>
                <a:cubicBezTo>
                  <a:pt x="7" y="22"/>
                  <a:pt x="7" y="15"/>
                  <a:pt x="11" y="11"/>
                </a:cubicBezTo>
                <a:cubicBezTo>
                  <a:pt x="16" y="7"/>
                  <a:pt x="23" y="7"/>
                  <a:pt x="27" y="12"/>
                </a:cubicBezTo>
                <a:cubicBezTo>
                  <a:pt x="51" y="36"/>
                  <a:pt x="51" y="36"/>
                  <a:pt x="51" y="36"/>
                </a:cubicBezTo>
                <a:cubicBezTo>
                  <a:pt x="53" y="37"/>
                  <a:pt x="54" y="40"/>
                  <a:pt x="54" y="42"/>
                </a:cubicBezTo>
                <a:cubicBezTo>
                  <a:pt x="51" y="39"/>
                  <a:pt x="46" y="39"/>
                  <a:pt x="43" y="42"/>
                </a:cubicBezTo>
                <a:cubicBezTo>
                  <a:pt x="40" y="45"/>
                  <a:pt x="40" y="50"/>
                  <a:pt x="43" y="53"/>
                </a:cubicBezTo>
                <a:cubicBezTo>
                  <a:pt x="45" y="54"/>
                  <a:pt x="45" y="54"/>
                  <a:pt x="45" y="54"/>
                </a:cubicBezTo>
                <a:cubicBezTo>
                  <a:pt x="42" y="54"/>
                  <a:pt x="38" y="53"/>
                  <a:pt x="36" y="51"/>
                </a:cubicBezTo>
                <a:close/>
                <a:moveTo>
                  <a:pt x="110" y="107"/>
                </a:moveTo>
                <a:cubicBezTo>
                  <a:pt x="105" y="111"/>
                  <a:pt x="98" y="111"/>
                  <a:pt x="94" y="107"/>
                </a:cubicBezTo>
                <a:cubicBezTo>
                  <a:pt x="70" y="83"/>
                  <a:pt x="70" y="83"/>
                  <a:pt x="70" y="83"/>
                </a:cubicBezTo>
                <a:cubicBezTo>
                  <a:pt x="68" y="81"/>
                  <a:pt x="67" y="78"/>
                  <a:pt x="67" y="76"/>
                </a:cubicBezTo>
                <a:cubicBezTo>
                  <a:pt x="71" y="80"/>
                  <a:pt x="71" y="80"/>
                  <a:pt x="71" y="80"/>
                </a:cubicBezTo>
                <a:cubicBezTo>
                  <a:pt x="74" y="83"/>
                  <a:pt x="79" y="83"/>
                  <a:pt x="82" y="80"/>
                </a:cubicBezTo>
                <a:cubicBezTo>
                  <a:pt x="85" y="77"/>
                  <a:pt x="85" y="72"/>
                  <a:pt x="82" y="69"/>
                </a:cubicBezTo>
                <a:cubicBezTo>
                  <a:pt x="77" y="64"/>
                  <a:pt x="77" y="64"/>
                  <a:pt x="77" y="64"/>
                </a:cubicBezTo>
                <a:cubicBezTo>
                  <a:pt x="80" y="64"/>
                  <a:pt x="83" y="65"/>
                  <a:pt x="85" y="68"/>
                </a:cubicBezTo>
                <a:cubicBezTo>
                  <a:pt x="109" y="92"/>
                  <a:pt x="109" y="92"/>
                  <a:pt x="109" y="92"/>
                </a:cubicBezTo>
                <a:cubicBezTo>
                  <a:pt x="114" y="96"/>
                  <a:pt x="114" y="103"/>
                  <a:pt x="110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9" name="Group 24"/>
          <p:cNvGrpSpPr/>
          <p:nvPr/>
        </p:nvGrpSpPr>
        <p:grpSpPr>
          <a:xfrm>
            <a:off x="4892695" y="2547065"/>
            <a:ext cx="543247" cy="497152"/>
            <a:chOff x="6726389" y="1486674"/>
            <a:chExt cx="411805" cy="376863"/>
          </a:xfrm>
          <a:solidFill>
            <a:schemeClr val="accent1"/>
          </a:solidFill>
        </p:grpSpPr>
        <p:sp>
          <p:nvSpPr>
            <p:cNvPr id="10" name="Oval 52@|1FFC:0|FBC:0|LFC:0|LBC:16777215"/>
            <p:cNvSpPr>
              <a:spLocks noChangeArrowheads="1"/>
            </p:cNvSpPr>
            <p:nvPr/>
          </p:nvSpPr>
          <p:spPr bwMode="auto">
            <a:xfrm>
              <a:off x="6773808" y="1786168"/>
              <a:ext cx="44924" cy="424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" name="Oval 53@|1FFC:0|FBC:0|LFC:0|LBC:16777215"/>
            <p:cNvSpPr>
              <a:spLocks noChangeArrowheads="1"/>
            </p:cNvSpPr>
            <p:nvPr/>
          </p:nvSpPr>
          <p:spPr bwMode="auto">
            <a:xfrm>
              <a:off x="6748851" y="1836083"/>
              <a:ext cx="24958" cy="274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2" name="Freeform 54@|5FFC:0|FBC:0|LFC:0|LBC:16777215"/>
            <p:cNvSpPr>
              <a:spLocks/>
            </p:cNvSpPr>
            <p:nvPr/>
          </p:nvSpPr>
          <p:spPr bwMode="auto">
            <a:xfrm>
              <a:off x="6726389" y="1486674"/>
              <a:ext cx="411805" cy="292007"/>
            </a:xfrm>
            <a:custGeom>
              <a:avLst/>
              <a:gdLst>
                <a:gd name="T0" fmla="*/ 124 w 124"/>
                <a:gd name="T1" fmla="*/ 34 h 88"/>
                <a:gd name="T2" fmla="*/ 99 w 124"/>
                <a:gd name="T3" fmla="*/ 9 h 88"/>
                <a:gd name="T4" fmla="*/ 93 w 124"/>
                <a:gd name="T5" fmla="*/ 10 h 88"/>
                <a:gd name="T6" fmla="*/ 74 w 124"/>
                <a:gd name="T7" fmla="*/ 0 h 88"/>
                <a:gd name="T8" fmla="*/ 60 w 124"/>
                <a:gd name="T9" fmla="*/ 5 h 88"/>
                <a:gd name="T10" fmla="*/ 46 w 124"/>
                <a:gd name="T11" fmla="*/ 0 h 88"/>
                <a:gd name="T12" fmla="*/ 31 w 124"/>
                <a:gd name="T13" fmla="*/ 5 h 88"/>
                <a:gd name="T14" fmla="*/ 25 w 124"/>
                <a:gd name="T15" fmla="*/ 5 h 88"/>
                <a:gd name="T16" fmla="*/ 0 w 124"/>
                <a:gd name="T17" fmla="*/ 30 h 88"/>
                <a:gd name="T18" fmla="*/ 3 w 124"/>
                <a:gd name="T19" fmla="*/ 43 h 88"/>
                <a:gd name="T20" fmla="*/ 0 w 124"/>
                <a:gd name="T21" fmla="*/ 55 h 88"/>
                <a:gd name="T22" fmla="*/ 25 w 124"/>
                <a:gd name="T23" fmla="*/ 80 h 88"/>
                <a:gd name="T24" fmla="*/ 28 w 124"/>
                <a:gd name="T25" fmla="*/ 80 h 88"/>
                <a:gd name="T26" fmla="*/ 46 w 124"/>
                <a:gd name="T27" fmla="*/ 88 h 88"/>
                <a:gd name="T28" fmla="*/ 64 w 124"/>
                <a:gd name="T29" fmla="*/ 80 h 88"/>
                <a:gd name="T30" fmla="*/ 79 w 124"/>
                <a:gd name="T31" fmla="*/ 85 h 88"/>
                <a:gd name="T32" fmla="*/ 104 w 124"/>
                <a:gd name="T33" fmla="*/ 60 h 88"/>
                <a:gd name="T34" fmla="*/ 104 w 124"/>
                <a:gd name="T35" fmla="*/ 59 h 88"/>
                <a:gd name="T36" fmla="*/ 124 w 124"/>
                <a:gd name="T37" fmla="*/ 3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88">
                  <a:moveTo>
                    <a:pt x="124" y="34"/>
                  </a:moveTo>
                  <a:cubicBezTo>
                    <a:pt x="124" y="21"/>
                    <a:pt x="113" y="9"/>
                    <a:pt x="99" y="9"/>
                  </a:cubicBezTo>
                  <a:cubicBezTo>
                    <a:pt x="97" y="9"/>
                    <a:pt x="95" y="10"/>
                    <a:pt x="93" y="10"/>
                  </a:cubicBezTo>
                  <a:cubicBezTo>
                    <a:pt x="89" y="4"/>
                    <a:pt x="82" y="0"/>
                    <a:pt x="74" y="0"/>
                  </a:cubicBezTo>
                  <a:cubicBezTo>
                    <a:pt x="69" y="0"/>
                    <a:pt x="64" y="2"/>
                    <a:pt x="60" y="5"/>
                  </a:cubicBezTo>
                  <a:cubicBezTo>
                    <a:pt x="56" y="2"/>
                    <a:pt x="51" y="0"/>
                    <a:pt x="46" y="0"/>
                  </a:cubicBezTo>
                  <a:cubicBezTo>
                    <a:pt x="40" y="0"/>
                    <a:pt x="35" y="2"/>
                    <a:pt x="31" y="5"/>
                  </a:cubicBezTo>
                  <a:cubicBezTo>
                    <a:pt x="29" y="5"/>
                    <a:pt x="27" y="5"/>
                    <a:pt x="25" y="5"/>
                  </a:cubicBezTo>
                  <a:cubicBezTo>
                    <a:pt x="11" y="5"/>
                    <a:pt x="0" y="16"/>
                    <a:pt x="0" y="30"/>
                  </a:cubicBezTo>
                  <a:cubicBezTo>
                    <a:pt x="0" y="35"/>
                    <a:pt x="1" y="39"/>
                    <a:pt x="3" y="43"/>
                  </a:cubicBezTo>
                  <a:cubicBezTo>
                    <a:pt x="1" y="46"/>
                    <a:pt x="0" y="51"/>
                    <a:pt x="0" y="55"/>
                  </a:cubicBezTo>
                  <a:cubicBezTo>
                    <a:pt x="0" y="69"/>
                    <a:pt x="11" y="80"/>
                    <a:pt x="25" y="80"/>
                  </a:cubicBezTo>
                  <a:cubicBezTo>
                    <a:pt x="26" y="80"/>
                    <a:pt x="27" y="80"/>
                    <a:pt x="28" y="80"/>
                  </a:cubicBezTo>
                  <a:cubicBezTo>
                    <a:pt x="32" y="85"/>
                    <a:pt x="39" y="88"/>
                    <a:pt x="46" y="88"/>
                  </a:cubicBezTo>
                  <a:cubicBezTo>
                    <a:pt x="53" y="88"/>
                    <a:pt x="59" y="85"/>
                    <a:pt x="64" y="80"/>
                  </a:cubicBezTo>
                  <a:cubicBezTo>
                    <a:pt x="68" y="83"/>
                    <a:pt x="73" y="85"/>
                    <a:pt x="79" y="85"/>
                  </a:cubicBezTo>
                  <a:cubicBezTo>
                    <a:pt x="92" y="85"/>
                    <a:pt x="104" y="74"/>
                    <a:pt x="104" y="60"/>
                  </a:cubicBezTo>
                  <a:cubicBezTo>
                    <a:pt x="104" y="60"/>
                    <a:pt x="104" y="59"/>
                    <a:pt x="104" y="59"/>
                  </a:cubicBezTo>
                  <a:cubicBezTo>
                    <a:pt x="115" y="57"/>
                    <a:pt x="124" y="47"/>
                    <a:pt x="12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13" name="Freeform 55"/>
          <p:cNvSpPr>
            <a:spLocks noEditPoints="1"/>
          </p:cNvSpPr>
          <p:nvPr/>
        </p:nvSpPr>
        <p:spPr bwMode="auto">
          <a:xfrm>
            <a:off x="1540493" y="4278674"/>
            <a:ext cx="566292" cy="592632"/>
          </a:xfrm>
          <a:custGeom>
            <a:avLst/>
            <a:gdLst>
              <a:gd name="T0" fmla="*/ 83 w 129"/>
              <a:gd name="T1" fmla="*/ 92 h 135"/>
              <a:gd name="T2" fmla="*/ 127 w 129"/>
              <a:gd name="T3" fmla="*/ 26 h 135"/>
              <a:gd name="T4" fmla="*/ 127 w 129"/>
              <a:gd name="T5" fmla="*/ 21 h 135"/>
              <a:gd name="T6" fmla="*/ 117 w 129"/>
              <a:gd name="T7" fmla="*/ 10 h 135"/>
              <a:gd name="T8" fmla="*/ 112 w 129"/>
              <a:gd name="T9" fmla="*/ 10 h 135"/>
              <a:gd name="T10" fmla="*/ 107 w 129"/>
              <a:gd name="T11" fmla="*/ 16 h 135"/>
              <a:gd name="T12" fmla="*/ 101 w 129"/>
              <a:gd name="T13" fmla="*/ 16 h 135"/>
              <a:gd name="T14" fmla="*/ 101 w 129"/>
              <a:gd name="T15" fmla="*/ 0 h 135"/>
              <a:gd name="T16" fmla="*/ 27 w 129"/>
              <a:gd name="T17" fmla="*/ 0 h 135"/>
              <a:gd name="T18" fmla="*/ 27 w 129"/>
              <a:gd name="T19" fmla="*/ 16 h 135"/>
              <a:gd name="T20" fmla="*/ 22 w 129"/>
              <a:gd name="T21" fmla="*/ 16 h 135"/>
              <a:gd name="T22" fmla="*/ 17 w 129"/>
              <a:gd name="T23" fmla="*/ 10 h 135"/>
              <a:gd name="T24" fmla="*/ 12 w 129"/>
              <a:gd name="T25" fmla="*/ 10 h 135"/>
              <a:gd name="T26" fmla="*/ 1 w 129"/>
              <a:gd name="T27" fmla="*/ 21 h 135"/>
              <a:gd name="T28" fmla="*/ 1 w 129"/>
              <a:gd name="T29" fmla="*/ 26 h 135"/>
              <a:gd name="T30" fmla="*/ 46 w 129"/>
              <a:gd name="T31" fmla="*/ 92 h 135"/>
              <a:gd name="T32" fmla="*/ 59 w 129"/>
              <a:gd name="T33" fmla="*/ 98 h 135"/>
              <a:gd name="T34" fmla="*/ 59 w 129"/>
              <a:gd name="T35" fmla="*/ 103 h 135"/>
              <a:gd name="T36" fmla="*/ 54 w 129"/>
              <a:gd name="T37" fmla="*/ 106 h 135"/>
              <a:gd name="T38" fmla="*/ 59 w 129"/>
              <a:gd name="T39" fmla="*/ 108 h 135"/>
              <a:gd name="T40" fmla="*/ 59 w 129"/>
              <a:gd name="T41" fmla="*/ 114 h 135"/>
              <a:gd name="T42" fmla="*/ 54 w 129"/>
              <a:gd name="T43" fmla="*/ 119 h 135"/>
              <a:gd name="T44" fmla="*/ 48 w 129"/>
              <a:gd name="T45" fmla="*/ 124 h 135"/>
              <a:gd name="T46" fmla="*/ 43 w 129"/>
              <a:gd name="T47" fmla="*/ 129 h 135"/>
              <a:gd name="T48" fmla="*/ 49 w 129"/>
              <a:gd name="T49" fmla="*/ 135 h 135"/>
              <a:gd name="T50" fmla="*/ 80 w 129"/>
              <a:gd name="T51" fmla="*/ 135 h 135"/>
              <a:gd name="T52" fmla="*/ 85 w 129"/>
              <a:gd name="T53" fmla="*/ 129 h 135"/>
              <a:gd name="T54" fmla="*/ 80 w 129"/>
              <a:gd name="T55" fmla="*/ 124 h 135"/>
              <a:gd name="T56" fmla="*/ 74 w 129"/>
              <a:gd name="T57" fmla="*/ 119 h 135"/>
              <a:gd name="T58" fmla="*/ 69 w 129"/>
              <a:gd name="T59" fmla="*/ 114 h 135"/>
              <a:gd name="T60" fmla="*/ 69 w 129"/>
              <a:gd name="T61" fmla="*/ 108 h 135"/>
              <a:gd name="T62" fmla="*/ 75 w 129"/>
              <a:gd name="T63" fmla="*/ 106 h 135"/>
              <a:gd name="T64" fmla="*/ 69 w 129"/>
              <a:gd name="T65" fmla="*/ 103 h 135"/>
              <a:gd name="T66" fmla="*/ 69 w 129"/>
              <a:gd name="T67" fmla="*/ 98 h 135"/>
              <a:gd name="T68" fmla="*/ 83 w 129"/>
              <a:gd name="T69" fmla="*/ 92 h 135"/>
              <a:gd name="T70" fmla="*/ 101 w 129"/>
              <a:gd name="T71" fmla="*/ 21 h 135"/>
              <a:gd name="T72" fmla="*/ 107 w 129"/>
              <a:gd name="T73" fmla="*/ 21 h 135"/>
              <a:gd name="T74" fmla="*/ 112 w 129"/>
              <a:gd name="T75" fmla="*/ 16 h 135"/>
              <a:gd name="T76" fmla="*/ 117 w 129"/>
              <a:gd name="T77" fmla="*/ 21 h 135"/>
              <a:gd name="T78" fmla="*/ 117 w 129"/>
              <a:gd name="T79" fmla="*/ 26 h 135"/>
              <a:gd name="T80" fmla="*/ 91 w 129"/>
              <a:gd name="T81" fmla="*/ 71 h 135"/>
              <a:gd name="T82" fmla="*/ 101 w 129"/>
              <a:gd name="T83" fmla="*/ 21 h 135"/>
              <a:gd name="T84" fmla="*/ 36 w 129"/>
              <a:gd name="T85" fmla="*/ 72 h 135"/>
              <a:gd name="T86" fmla="*/ 10 w 129"/>
              <a:gd name="T87" fmla="*/ 27 h 135"/>
              <a:gd name="T88" fmla="*/ 10 w 129"/>
              <a:gd name="T89" fmla="*/ 22 h 135"/>
              <a:gd name="T90" fmla="*/ 15 w 129"/>
              <a:gd name="T91" fmla="*/ 17 h 135"/>
              <a:gd name="T92" fmla="*/ 20 w 129"/>
              <a:gd name="T93" fmla="*/ 22 h 135"/>
              <a:gd name="T94" fmla="*/ 26 w 129"/>
              <a:gd name="T95" fmla="*/ 22 h 135"/>
              <a:gd name="T96" fmla="*/ 36 w 129"/>
              <a:gd name="T97" fmla="*/ 72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9" h="135">
                <a:moveTo>
                  <a:pt x="83" y="92"/>
                </a:moveTo>
                <a:cubicBezTo>
                  <a:pt x="129" y="63"/>
                  <a:pt x="127" y="26"/>
                  <a:pt x="127" y="26"/>
                </a:cubicBezTo>
                <a:cubicBezTo>
                  <a:pt x="127" y="21"/>
                  <a:pt x="127" y="21"/>
                  <a:pt x="127" y="21"/>
                </a:cubicBezTo>
                <a:cubicBezTo>
                  <a:pt x="127" y="21"/>
                  <a:pt x="128" y="10"/>
                  <a:pt x="117" y="10"/>
                </a:cubicBezTo>
                <a:cubicBezTo>
                  <a:pt x="114" y="10"/>
                  <a:pt x="112" y="10"/>
                  <a:pt x="112" y="10"/>
                </a:cubicBezTo>
                <a:cubicBezTo>
                  <a:pt x="107" y="10"/>
                  <a:pt x="107" y="16"/>
                  <a:pt x="107" y="16"/>
                </a:cubicBezTo>
                <a:cubicBezTo>
                  <a:pt x="107" y="16"/>
                  <a:pt x="104" y="16"/>
                  <a:pt x="101" y="16"/>
                </a:cubicBezTo>
                <a:cubicBezTo>
                  <a:pt x="101" y="12"/>
                  <a:pt x="101" y="0"/>
                  <a:pt x="101" y="0"/>
                </a:cubicBezTo>
                <a:cubicBezTo>
                  <a:pt x="56" y="7"/>
                  <a:pt x="27" y="0"/>
                  <a:pt x="27" y="0"/>
                </a:cubicBezTo>
                <a:cubicBezTo>
                  <a:pt x="27" y="16"/>
                  <a:pt x="27" y="16"/>
                  <a:pt x="27" y="16"/>
                </a:cubicBezTo>
                <a:cubicBezTo>
                  <a:pt x="23" y="16"/>
                  <a:pt x="22" y="16"/>
                  <a:pt x="22" y="16"/>
                </a:cubicBezTo>
                <a:cubicBezTo>
                  <a:pt x="22" y="16"/>
                  <a:pt x="22" y="10"/>
                  <a:pt x="17" y="10"/>
                </a:cubicBezTo>
                <a:cubicBezTo>
                  <a:pt x="17" y="10"/>
                  <a:pt x="15" y="10"/>
                  <a:pt x="12" y="10"/>
                </a:cubicBezTo>
                <a:cubicBezTo>
                  <a:pt x="1" y="10"/>
                  <a:pt x="1" y="21"/>
                  <a:pt x="1" y="21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0" y="63"/>
                  <a:pt x="46" y="92"/>
                </a:cubicBezTo>
                <a:cubicBezTo>
                  <a:pt x="46" y="92"/>
                  <a:pt x="52" y="98"/>
                  <a:pt x="59" y="98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4" y="103"/>
                  <a:pt x="54" y="106"/>
                </a:cubicBezTo>
                <a:cubicBezTo>
                  <a:pt x="54" y="109"/>
                  <a:pt x="59" y="108"/>
                  <a:pt x="59" y="108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59" y="114"/>
                  <a:pt x="58" y="119"/>
                  <a:pt x="54" y="119"/>
                </a:cubicBezTo>
                <a:cubicBezTo>
                  <a:pt x="54" y="124"/>
                  <a:pt x="48" y="124"/>
                  <a:pt x="48" y="124"/>
                </a:cubicBezTo>
                <a:cubicBezTo>
                  <a:pt x="48" y="124"/>
                  <a:pt x="43" y="125"/>
                  <a:pt x="43" y="129"/>
                </a:cubicBezTo>
                <a:cubicBezTo>
                  <a:pt x="43" y="129"/>
                  <a:pt x="42" y="135"/>
                  <a:pt x="49" y="135"/>
                </a:cubicBezTo>
                <a:cubicBezTo>
                  <a:pt x="56" y="135"/>
                  <a:pt x="80" y="135"/>
                  <a:pt x="80" y="135"/>
                </a:cubicBezTo>
                <a:cubicBezTo>
                  <a:pt x="85" y="135"/>
                  <a:pt x="85" y="129"/>
                  <a:pt x="85" y="129"/>
                </a:cubicBezTo>
                <a:cubicBezTo>
                  <a:pt x="85" y="129"/>
                  <a:pt x="85" y="124"/>
                  <a:pt x="80" y="124"/>
                </a:cubicBezTo>
                <a:cubicBezTo>
                  <a:pt x="74" y="124"/>
                  <a:pt x="74" y="119"/>
                  <a:pt x="74" y="119"/>
                </a:cubicBezTo>
                <a:cubicBezTo>
                  <a:pt x="74" y="119"/>
                  <a:pt x="69" y="119"/>
                  <a:pt x="69" y="114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108"/>
                  <a:pt x="75" y="109"/>
                  <a:pt x="75" y="106"/>
                </a:cubicBezTo>
                <a:cubicBezTo>
                  <a:pt x="75" y="103"/>
                  <a:pt x="69" y="103"/>
                  <a:pt x="69" y="103"/>
                </a:cubicBezTo>
                <a:cubicBezTo>
                  <a:pt x="69" y="98"/>
                  <a:pt x="69" y="98"/>
                  <a:pt x="69" y="98"/>
                </a:cubicBezTo>
                <a:cubicBezTo>
                  <a:pt x="75" y="98"/>
                  <a:pt x="79" y="96"/>
                  <a:pt x="83" y="92"/>
                </a:cubicBezTo>
                <a:close/>
                <a:moveTo>
                  <a:pt x="101" y="21"/>
                </a:moveTo>
                <a:cubicBezTo>
                  <a:pt x="103" y="21"/>
                  <a:pt x="107" y="21"/>
                  <a:pt x="107" y="21"/>
                </a:cubicBezTo>
                <a:cubicBezTo>
                  <a:pt x="112" y="21"/>
                  <a:pt x="112" y="16"/>
                  <a:pt x="112" y="16"/>
                </a:cubicBezTo>
                <a:cubicBezTo>
                  <a:pt x="117" y="16"/>
                  <a:pt x="117" y="21"/>
                  <a:pt x="117" y="21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7" y="26"/>
                  <a:pt x="116" y="47"/>
                  <a:pt x="91" y="71"/>
                </a:cubicBezTo>
                <a:cubicBezTo>
                  <a:pt x="96" y="61"/>
                  <a:pt x="101" y="38"/>
                  <a:pt x="101" y="21"/>
                </a:cubicBezTo>
                <a:close/>
                <a:moveTo>
                  <a:pt x="36" y="72"/>
                </a:moveTo>
                <a:cubicBezTo>
                  <a:pt x="11" y="48"/>
                  <a:pt x="10" y="27"/>
                  <a:pt x="10" y="27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17"/>
                  <a:pt x="15" y="17"/>
                </a:cubicBezTo>
                <a:cubicBezTo>
                  <a:pt x="15" y="17"/>
                  <a:pt x="15" y="22"/>
                  <a:pt x="20" y="22"/>
                </a:cubicBezTo>
                <a:cubicBezTo>
                  <a:pt x="20" y="22"/>
                  <a:pt x="24" y="22"/>
                  <a:pt x="26" y="22"/>
                </a:cubicBezTo>
                <a:cubicBezTo>
                  <a:pt x="26" y="39"/>
                  <a:pt x="30" y="62"/>
                  <a:pt x="36" y="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14" name="Group 29"/>
          <p:cNvGrpSpPr/>
          <p:nvPr/>
        </p:nvGrpSpPr>
        <p:grpSpPr>
          <a:xfrm>
            <a:off x="4950313" y="4316126"/>
            <a:ext cx="428013" cy="536662"/>
            <a:chOff x="5106627" y="2260366"/>
            <a:chExt cx="324452" cy="406813"/>
          </a:xfrm>
          <a:solidFill>
            <a:schemeClr val="bg1"/>
          </a:solidFill>
        </p:grpSpPr>
        <p:sp>
          <p:nvSpPr>
            <p:cNvPr id="15" name="Freeform 80@|5FFC:0|FBC:0|LFC:0|LBC:16777215"/>
            <p:cNvSpPr>
              <a:spLocks/>
            </p:cNvSpPr>
            <p:nvPr/>
          </p:nvSpPr>
          <p:spPr bwMode="auto">
            <a:xfrm>
              <a:off x="5106627" y="2430079"/>
              <a:ext cx="324452" cy="134772"/>
            </a:xfrm>
            <a:custGeom>
              <a:avLst/>
              <a:gdLst>
                <a:gd name="T0" fmla="*/ 49 w 98"/>
                <a:gd name="T1" fmla="*/ 16 h 40"/>
                <a:gd name="T2" fmla="*/ 2 w 98"/>
                <a:gd name="T3" fmla="*/ 0 h 40"/>
                <a:gd name="T4" fmla="*/ 0 w 98"/>
                <a:gd name="T5" fmla="*/ 5 h 40"/>
                <a:gd name="T6" fmla="*/ 0 w 98"/>
                <a:gd name="T7" fmla="*/ 20 h 40"/>
                <a:gd name="T8" fmla="*/ 49 w 98"/>
                <a:gd name="T9" fmla="*/ 40 h 40"/>
                <a:gd name="T10" fmla="*/ 98 w 98"/>
                <a:gd name="T11" fmla="*/ 20 h 40"/>
                <a:gd name="T12" fmla="*/ 98 w 98"/>
                <a:gd name="T13" fmla="*/ 5 h 40"/>
                <a:gd name="T14" fmla="*/ 96 w 98"/>
                <a:gd name="T15" fmla="*/ 0 h 40"/>
                <a:gd name="T16" fmla="*/ 49 w 98"/>
                <a:gd name="T17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6" name="Freeform 81@|5FFC:0|FBC:0|LFC:0|LBC:16777215"/>
            <p:cNvSpPr>
              <a:spLocks/>
            </p:cNvSpPr>
            <p:nvPr/>
          </p:nvSpPr>
          <p:spPr bwMode="auto">
            <a:xfrm>
              <a:off x="5106627" y="2534902"/>
              <a:ext cx="324452" cy="132277"/>
            </a:xfrm>
            <a:custGeom>
              <a:avLst/>
              <a:gdLst>
                <a:gd name="T0" fmla="*/ 49 w 98"/>
                <a:gd name="T1" fmla="*/ 15 h 40"/>
                <a:gd name="T2" fmla="*/ 2 w 98"/>
                <a:gd name="T3" fmla="*/ 0 h 40"/>
                <a:gd name="T4" fmla="*/ 0 w 98"/>
                <a:gd name="T5" fmla="*/ 4 h 40"/>
                <a:gd name="T6" fmla="*/ 0 w 98"/>
                <a:gd name="T7" fmla="*/ 19 h 40"/>
                <a:gd name="T8" fmla="*/ 49 w 98"/>
                <a:gd name="T9" fmla="*/ 40 h 40"/>
                <a:gd name="T10" fmla="*/ 98 w 98"/>
                <a:gd name="T11" fmla="*/ 19 h 40"/>
                <a:gd name="T12" fmla="*/ 98 w 98"/>
                <a:gd name="T13" fmla="*/ 4 h 40"/>
                <a:gd name="T14" fmla="*/ 96 w 98"/>
                <a:gd name="T15" fmla="*/ 0 h 40"/>
                <a:gd name="T16" fmla="*/ 49 w 98"/>
                <a:gd name="T17" fmla="*/ 1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5"/>
                  </a:moveTo>
                  <a:cubicBezTo>
                    <a:pt x="26" y="15"/>
                    <a:pt x="7" y="9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19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3"/>
                    <a:pt x="97" y="1"/>
                    <a:pt x="96" y="0"/>
                  </a:cubicBezTo>
                  <a:cubicBezTo>
                    <a:pt x="91" y="9"/>
                    <a:pt x="72" y="15"/>
                    <a:pt x="4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7" name="Freeform 82@|5FFC:0|FBC:0|LFC:0|LBC:16777215"/>
            <p:cNvSpPr>
              <a:spLocks/>
            </p:cNvSpPr>
            <p:nvPr/>
          </p:nvSpPr>
          <p:spPr bwMode="auto">
            <a:xfrm>
              <a:off x="5106627" y="2330248"/>
              <a:ext cx="324452" cy="137269"/>
            </a:xfrm>
            <a:custGeom>
              <a:avLst/>
              <a:gdLst>
                <a:gd name="T0" fmla="*/ 96 w 98"/>
                <a:gd name="T1" fmla="*/ 0 h 41"/>
                <a:gd name="T2" fmla="*/ 49 w 98"/>
                <a:gd name="T3" fmla="*/ 15 h 41"/>
                <a:gd name="T4" fmla="*/ 2 w 98"/>
                <a:gd name="T5" fmla="*/ 0 h 41"/>
                <a:gd name="T6" fmla="*/ 0 w 98"/>
                <a:gd name="T7" fmla="*/ 5 h 41"/>
                <a:gd name="T8" fmla="*/ 0 w 98"/>
                <a:gd name="T9" fmla="*/ 20 h 41"/>
                <a:gd name="T10" fmla="*/ 49 w 98"/>
                <a:gd name="T11" fmla="*/ 41 h 41"/>
                <a:gd name="T12" fmla="*/ 98 w 98"/>
                <a:gd name="T13" fmla="*/ 20 h 41"/>
                <a:gd name="T14" fmla="*/ 98 w 98"/>
                <a:gd name="T15" fmla="*/ 5 h 41"/>
                <a:gd name="T16" fmla="*/ 96 w 98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1">
                  <a:moveTo>
                    <a:pt x="96" y="0"/>
                  </a:moveTo>
                  <a:cubicBezTo>
                    <a:pt x="95" y="9"/>
                    <a:pt x="75" y="15"/>
                    <a:pt x="49" y="15"/>
                  </a:cubicBezTo>
                  <a:cubicBezTo>
                    <a:pt x="24" y="15"/>
                    <a:pt x="3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1"/>
                    <a:pt x="49" y="41"/>
                  </a:cubicBezTo>
                  <a:cubicBezTo>
                    <a:pt x="76" y="41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8" name="Oval 83@|1FFC:0|FBC:0|LFC:0|LBC:16777215"/>
            <p:cNvSpPr>
              <a:spLocks noChangeArrowheads="1"/>
            </p:cNvSpPr>
            <p:nvPr/>
          </p:nvSpPr>
          <p:spPr bwMode="auto">
            <a:xfrm>
              <a:off x="5111618" y="2260366"/>
              <a:ext cx="316965" cy="1073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Group 34"/>
          <p:cNvGrpSpPr/>
          <p:nvPr/>
        </p:nvGrpSpPr>
        <p:grpSpPr>
          <a:xfrm>
            <a:off x="8295220" y="4431769"/>
            <a:ext cx="526783" cy="286440"/>
            <a:chOff x="7682273" y="3211260"/>
            <a:chExt cx="399324" cy="217134"/>
          </a:xfrm>
          <a:solidFill>
            <a:schemeClr val="accent1"/>
          </a:solidFill>
        </p:grpSpPr>
        <p:sp>
          <p:nvSpPr>
            <p:cNvPr id="20" name="Freeform 98@|5FFC:0|FBC:0|LFC:16777215|LBC:16777215"/>
            <p:cNvSpPr>
              <a:spLocks noEditPoints="1"/>
            </p:cNvSpPr>
            <p:nvPr/>
          </p:nvSpPr>
          <p:spPr bwMode="auto">
            <a:xfrm>
              <a:off x="7682273" y="3211260"/>
              <a:ext cx="289511" cy="217134"/>
            </a:xfrm>
            <a:custGeom>
              <a:avLst/>
              <a:gdLst>
                <a:gd name="T0" fmla="*/ 26 w 87"/>
                <a:gd name="T1" fmla="*/ 23 h 65"/>
                <a:gd name="T2" fmla="*/ 26 w 87"/>
                <a:gd name="T3" fmla="*/ 33 h 65"/>
                <a:gd name="T4" fmla="*/ 7 w 87"/>
                <a:gd name="T5" fmla="*/ 17 h 65"/>
                <a:gd name="T6" fmla="*/ 7 w 87"/>
                <a:gd name="T7" fmla="*/ 0 h 65"/>
                <a:gd name="T8" fmla="*/ 0 w 87"/>
                <a:gd name="T9" fmla="*/ 0 h 65"/>
                <a:gd name="T10" fmla="*/ 0 w 87"/>
                <a:gd name="T11" fmla="*/ 17 h 65"/>
                <a:gd name="T12" fmla="*/ 26 w 87"/>
                <a:gd name="T13" fmla="*/ 42 h 65"/>
                <a:gd name="T14" fmla="*/ 26 w 87"/>
                <a:gd name="T15" fmla="*/ 42 h 65"/>
                <a:gd name="T16" fmla="*/ 26 w 87"/>
                <a:gd name="T17" fmla="*/ 49 h 65"/>
                <a:gd name="T18" fmla="*/ 41 w 87"/>
                <a:gd name="T19" fmla="*/ 65 h 65"/>
                <a:gd name="T20" fmla="*/ 87 w 87"/>
                <a:gd name="T21" fmla="*/ 65 h 65"/>
                <a:gd name="T22" fmla="*/ 87 w 87"/>
                <a:gd name="T23" fmla="*/ 9 h 65"/>
                <a:gd name="T24" fmla="*/ 40 w 87"/>
                <a:gd name="T25" fmla="*/ 9 h 65"/>
                <a:gd name="T26" fmla="*/ 26 w 87"/>
                <a:gd name="T27" fmla="*/ 23 h 65"/>
                <a:gd name="T28" fmla="*/ 73 w 87"/>
                <a:gd name="T29" fmla="*/ 19 h 65"/>
                <a:gd name="T30" fmla="*/ 80 w 87"/>
                <a:gd name="T31" fmla="*/ 19 h 65"/>
                <a:gd name="T32" fmla="*/ 80 w 87"/>
                <a:gd name="T33" fmla="*/ 56 h 65"/>
                <a:gd name="T34" fmla="*/ 73 w 87"/>
                <a:gd name="T35" fmla="*/ 56 h 65"/>
                <a:gd name="T36" fmla="*/ 73 w 87"/>
                <a:gd name="T37" fmla="*/ 1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" h="65">
                  <a:moveTo>
                    <a:pt x="26" y="23"/>
                  </a:moveTo>
                  <a:cubicBezTo>
                    <a:pt x="26" y="33"/>
                    <a:pt x="26" y="33"/>
                    <a:pt x="26" y="33"/>
                  </a:cubicBezTo>
                  <a:cubicBezTo>
                    <a:pt x="6" y="33"/>
                    <a:pt x="7" y="17"/>
                    <a:pt x="7" y="17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43"/>
                    <a:pt x="26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5" y="65"/>
                    <a:pt x="41" y="65"/>
                  </a:cubicBezTo>
                  <a:cubicBezTo>
                    <a:pt x="60" y="65"/>
                    <a:pt x="87" y="65"/>
                    <a:pt x="87" y="65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60" y="9"/>
                    <a:pt x="40" y="9"/>
                  </a:cubicBezTo>
                  <a:cubicBezTo>
                    <a:pt x="25" y="9"/>
                    <a:pt x="26" y="23"/>
                    <a:pt x="26" y="23"/>
                  </a:cubicBezTo>
                  <a:close/>
                  <a:moveTo>
                    <a:pt x="73" y="19"/>
                  </a:moveTo>
                  <a:cubicBezTo>
                    <a:pt x="80" y="19"/>
                    <a:pt x="80" y="19"/>
                    <a:pt x="80" y="19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73" y="56"/>
                    <a:pt x="73" y="56"/>
                    <a:pt x="73" y="56"/>
                  </a:cubicBezTo>
                  <a:lnTo>
                    <a:pt x="73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1" name="Freeform 99@|5FFC:0|FBC:0|LFC:16777215|LBC:16777215"/>
            <p:cNvSpPr>
              <a:spLocks noEditPoints="1"/>
            </p:cNvSpPr>
            <p:nvPr/>
          </p:nvSpPr>
          <p:spPr bwMode="auto">
            <a:xfrm>
              <a:off x="7981766" y="3368493"/>
              <a:ext cx="99831" cy="32446"/>
            </a:xfrm>
            <a:custGeom>
              <a:avLst/>
              <a:gdLst>
                <a:gd name="T0" fmla="*/ 0 w 30"/>
                <a:gd name="T1" fmla="*/ 10 h 10"/>
                <a:gd name="T2" fmla="*/ 30 w 30"/>
                <a:gd name="T3" fmla="*/ 10 h 10"/>
                <a:gd name="T4" fmla="*/ 30 w 30"/>
                <a:gd name="T5" fmla="*/ 0 h 10"/>
                <a:gd name="T6" fmla="*/ 0 w 30"/>
                <a:gd name="T7" fmla="*/ 0 h 10"/>
                <a:gd name="T8" fmla="*/ 0 w 30"/>
                <a:gd name="T9" fmla="*/ 10 h 10"/>
                <a:gd name="T10" fmla="*/ 25 w 30"/>
                <a:gd name="T11" fmla="*/ 2 h 10"/>
                <a:gd name="T12" fmla="*/ 28 w 30"/>
                <a:gd name="T13" fmla="*/ 5 h 10"/>
                <a:gd name="T14" fmla="*/ 25 w 30"/>
                <a:gd name="T15" fmla="*/ 8 h 10"/>
                <a:gd name="T16" fmla="*/ 22 w 30"/>
                <a:gd name="T17" fmla="*/ 5 h 10"/>
                <a:gd name="T18" fmla="*/ 25 w 30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10">
                  <a:moveTo>
                    <a:pt x="0" y="10"/>
                  </a:moveTo>
                  <a:cubicBezTo>
                    <a:pt x="30" y="10"/>
                    <a:pt x="30" y="10"/>
                    <a:pt x="30" y="1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"/>
                  </a:lnTo>
                  <a:close/>
                  <a:moveTo>
                    <a:pt x="25" y="2"/>
                  </a:moveTo>
                  <a:cubicBezTo>
                    <a:pt x="27" y="2"/>
                    <a:pt x="28" y="4"/>
                    <a:pt x="28" y="5"/>
                  </a:cubicBezTo>
                  <a:cubicBezTo>
                    <a:pt x="28" y="7"/>
                    <a:pt x="27" y="8"/>
                    <a:pt x="25" y="8"/>
                  </a:cubicBezTo>
                  <a:cubicBezTo>
                    <a:pt x="23" y="8"/>
                    <a:pt x="22" y="7"/>
                    <a:pt x="22" y="5"/>
                  </a:cubicBezTo>
                  <a:cubicBezTo>
                    <a:pt x="22" y="4"/>
                    <a:pt x="23" y="2"/>
                    <a:pt x="2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2" name="Freeform 100@|5FFC:0|FBC:0|LFC:16777215|LBC:16777215"/>
            <p:cNvSpPr>
              <a:spLocks noEditPoints="1"/>
            </p:cNvSpPr>
            <p:nvPr/>
          </p:nvSpPr>
          <p:spPr bwMode="auto">
            <a:xfrm>
              <a:off x="7981766" y="3276150"/>
              <a:ext cx="99831" cy="32446"/>
            </a:xfrm>
            <a:custGeom>
              <a:avLst/>
              <a:gdLst>
                <a:gd name="T0" fmla="*/ 0 w 30"/>
                <a:gd name="T1" fmla="*/ 0 h 10"/>
                <a:gd name="T2" fmla="*/ 0 w 30"/>
                <a:gd name="T3" fmla="*/ 10 h 10"/>
                <a:gd name="T4" fmla="*/ 30 w 30"/>
                <a:gd name="T5" fmla="*/ 10 h 10"/>
                <a:gd name="T6" fmla="*/ 30 w 30"/>
                <a:gd name="T7" fmla="*/ 0 h 10"/>
                <a:gd name="T8" fmla="*/ 0 w 30"/>
                <a:gd name="T9" fmla="*/ 0 h 10"/>
                <a:gd name="T10" fmla="*/ 25 w 30"/>
                <a:gd name="T11" fmla="*/ 8 h 10"/>
                <a:gd name="T12" fmla="*/ 22 w 30"/>
                <a:gd name="T13" fmla="*/ 5 h 10"/>
                <a:gd name="T14" fmla="*/ 25 w 30"/>
                <a:gd name="T15" fmla="*/ 3 h 10"/>
                <a:gd name="T16" fmla="*/ 28 w 30"/>
                <a:gd name="T17" fmla="*/ 5 h 10"/>
                <a:gd name="T18" fmla="*/ 25 w 30"/>
                <a:gd name="T1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10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0"/>
                    <a:pt x="30" y="0"/>
                    <a:pt x="30" y="0"/>
                  </a:cubicBezTo>
                  <a:lnTo>
                    <a:pt x="0" y="0"/>
                  </a:lnTo>
                  <a:close/>
                  <a:moveTo>
                    <a:pt x="25" y="8"/>
                  </a:moveTo>
                  <a:cubicBezTo>
                    <a:pt x="23" y="8"/>
                    <a:pt x="22" y="7"/>
                    <a:pt x="22" y="5"/>
                  </a:cubicBezTo>
                  <a:cubicBezTo>
                    <a:pt x="22" y="4"/>
                    <a:pt x="23" y="3"/>
                    <a:pt x="25" y="3"/>
                  </a:cubicBezTo>
                  <a:cubicBezTo>
                    <a:pt x="27" y="3"/>
                    <a:pt x="28" y="4"/>
                    <a:pt x="28" y="5"/>
                  </a:cubicBezTo>
                  <a:cubicBezTo>
                    <a:pt x="28" y="7"/>
                    <a:pt x="27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23" name="Group 38"/>
          <p:cNvGrpSpPr/>
          <p:nvPr/>
        </p:nvGrpSpPr>
        <p:grpSpPr>
          <a:xfrm>
            <a:off x="1540493" y="2476279"/>
            <a:ext cx="566292" cy="638727"/>
            <a:chOff x="5513440" y="1766202"/>
            <a:chExt cx="429274" cy="484183"/>
          </a:xfrm>
          <a:solidFill>
            <a:schemeClr val="bg1"/>
          </a:solidFill>
        </p:grpSpPr>
        <p:sp>
          <p:nvSpPr>
            <p:cNvPr id="24" name="Freeform 147@|5FFC:0|FBC:0|LFC:0|LBC:16777215"/>
            <p:cNvSpPr>
              <a:spLocks/>
            </p:cNvSpPr>
            <p:nvPr/>
          </p:nvSpPr>
          <p:spPr bwMode="auto">
            <a:xfrm>
              <a:off x="5513440" y="1766202"/>
              <a:ext cx="429274" cy="87353"/>
            </a:xfrm>
            <a:custGeom>
              <a:avLst/>
              <a:gdLst>
                <a:gd name="T0" fmla="*/ 68 w 129"/>
                <a:gd name="T1" fmla="*/ 8 h 26"/>
                <a:gd name="T2" fmla="*/ 68 w 129"/>
                <a:gd name="T3" fmla="*/ 4 h 26"/>
                <a:gd name="T4" fmla="*/ 64 w 129"/>
                <a:gd name="T5" fmla="*/ 0 h 26"/>
                <a:gd name="T6" fmla="*/ 61 w 129"/>
                <a:gd name="T7" fmla="*/ 4 h 26"/>
                <a:gd name="T8" fmla="*/ 61 w 129"/>
                <a:gd name="T9" fmla="*/ 8 h 26"/>
                <a:gd name="T10" fmla="*/ 0 w 129"/>
                <a:gd name="T11" fmla="*/ 8 h 26"/>
                <a:gd name="T12" fmla="*/ 0 w 129"/>
                <a:gd name="T13" fmla="*/ 26 h 26"/>
                <a:gd name="T14" fmla="*/ 129 w 129"/>
                <a:gd name="T15" fmla="*/ 26 h 26"/>
                <a:gd name="T16" fmla="*/ 129 w 129"/>
                <a:gd name="T17" fmla="*/ 8 h 26"/>
                <a:gd name="T18" fmla="*/ 68 w 129"/>
                <a:gd name="T1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26">
                  <a:moveTo>
                    <a:pt x="68" y="8"/>
                  </a:moveTo>
                  <a:cubicBezTo>
                    <a:pt x="68" y="4"/>
                    <a:pt x="68" y="4"/>
                    <a:pt x="68" y="4"/>
                  </a:cubicBezTo>
                  <a:cubicBezTo>
                    <a:pt x="68" y="2"/>
                    <a:pt x="66" y="0"/>
                    <a:pt x="64" y="0"/>
                  </a:cubicBezTo>
                  <a:cubicBezTo>
                    <a:pt x="63" y="0"/>
                    <a:pt x="61" y="2"/>
                    <a:pt x="61" y="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129" y="8"/>
                    <a:pt x="129" y="8"/>
                    <a:pt x="129" y="8"/>
                  </a:cubicBezTo>
                  <a:lnTo>
                    <a:pt x="6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5" name="Freeform 148@|5FFC:0|FBC:0|LFC:0|LBC:16777215"/>
            <p:cNvSpPr>
              <a:spLocks noEditPoints="1"/>
            </p:cNvSpPr>
            <p:nvPr/>
          </p:nvSpPr>
          <p:spPr bwMode="auto">
            <a:xfrm>
              <a:off x="5550876" y="1873521"/>
              <a:ext cx="356897" cy="376864"/>
            </a:xfrm>
            <a:custGeom>
              <a:avLst/>
              <a:gdLst>
                <a:gd name="T0" fmla="*/ 143 w 143"/>
                <a:gd name="T1" fmla="*/ 95 h 151"/>
                <a:gd name="T2" fmla="*/ 143 w 143"/>
                <a:gd name="T3" fmla="*/ 0 h 151"/>
                <a:gd name="T4" fmla="*/ 0 w 143"/>
                <a:gd name="T5" fmla="*/ 0 h 151"/>
                <a:gd name="T6" fmla="*/ 0 w 143"/>
                <a:gd name="T7" fmla="*/ 95 h 151"/>
                <a:gd name="T8" fmla="*/ 63 w 143"/>
                <a:gd name="T9" fmla="*/ 95 h 151"/>
                <a:gd name="T10" fmla="*/ 63 w 143"/>
                <a:gd name="T11" fmla="*/ 125 h 151"/>
                <a:gd name="T12" fmla="*/ 45 w 143"/>
                <a:gd name="T13" fmla="*/ 125 h 151"/>
                <a:gd name="T14" fmla="*/ 45 w 143"/>
                <a:gd name="T15" fmla="*/ 121 h 151"/>
                <a:gd name="T16" fmla="*/ 37 w 143"/>
                <a:gd name="T17" fmla="*/ 121 h 151"/>
                <a:gd name="T18" fmla="*/ 25 w 143"/>
                <a:gd name="T19" fmla="*/ 151 h 151"/>
                <a:gd name="T20" fmla="*/ 33 w 143"/>
                <a:gd name="T21" fmla="*/ 151 h 151"/>
                <a:gd name="T22" fmla="*/ 40 w 143"/>
                <a:gd name="T23" fmla="*/ 137 h 151"/>
                <a:gd name="T24" fmla="*/ 104 w 143"/>
                <a:gd name="T25" fmla="*/ 137 h 151"/>
                <a:gd name="T26" fmla="*/ 109 w 143"/>
                <a:gd name="T27" fmla="*/ 151 h 151"/>
                <a:gd name="T28" fmla="*/ 119 w 143"/>
                <a:gd name="T29" fmla="*/ 151 h 151"/>
                <a:gd name="T30" fmla="*/ 107 w 143"/>
                <a:gd name="T31" fmla="*/ 121 h 151"/>
                <a:gd name="T32" fmla="*/ 97 w 143"/>
                <a:gd name="T33" fmla="*/ 121 h 151"/>
                <a:gd name="T34" fmla="*/ 97 w 143"/>
                <a:gd name="T35" fmla="*/ 125 h 151"/>
                <a:gd name="T36" fmla="*/ 80 w 143"/>
                <a:gd name="T37" fmla="*/ 125 h 151"/>
                <a:gd name="T38" fmla="*/ 80 w 143"/>
                <a:gd name="T39" fmla="*/ 95 h 151"/>
                <a:gd name="T40" fmla="*/ 143 w 143"/>
                <a:gd name="T41" fmla="*/ 95 h 151"/>
                <a:gd name="T42" fmla="*/ 92 w 143"/>
                <a:gd name="T43" fmla="*/ 28 h 151"/>
                <a:gd name="T44" fmla="*/ 133 w 143"/>
                <a:gd name="T45" fmla="*/ 28 h 151"/>
                <a:gd name="T46" fmla="*/ 133 w 143"/>
                <a:gd name="T47" fmla="*/ 37 h 151"/>
                <a:gd name="T48" fmla="*/ 92 w 143"/>
                <a:gd name="T49" fmla="*/ 37 h 151"/>
                <a:gd name="T50" fmla="*/ 92 w 143"/>
                <a:gd name="T51" fmla="*/ 28 h 151"/>
                <a:gd name="T52" fmla="*/ 92 w 143"/>
                <a:gd name="T53" fmla="*/ 46 h 151"/>
                <a:gd name="T54" fmla="*/ 133 w 143"/>
                <a:gd name="T55" fmla="*/ 46 h 151"/>
                <a:gd name="T56" fmla="*/ 133 w 143"/>
                <a:gd name="T57" fmla="*/ 56 h 151"/>
                <a:gd name="T58" fmla="*/ 92 w 143"/>
                <a:gd name="T59" fmla="*/ 56 h 151"/>
                <a:gd name="T60" fmla="*/ 92 w 143"/>
                <a:gd name="T61" fmla="*/ 46 h 151"/>
                <a:gd name="T62" fmla="*/ 92 w 143"/>
                <a:gd name="T63" fmla="*/ 63 h 151"/>
                <a:gd name="T64" fmla="*/ 133 w 143"/>
                <a:gd name="T65" fmla="*/ 63 h 151"/>
                <a:gd name="T66" fmla="*/ 133 w 143"/>
                <a:gd name="T67" fmla="*/ 74 h 151"/>
                <a:gd name="T68" fmla="*/ 92 w 143"/>
                <a:gd name="T69" fmla="*/ 74 h 151"/>
                <a:gd name="T70" fmla="*/ 92 w 143"/>
                <a:gd name="T71" fmla="*/ 63 h 151"/>
                <a:gd name="T72" fmla="*/ 8 w 143"/>
                <a:gd name="T73" fmla="*/ 75 h 151"/>
                <a:gd name="T74" fmla="*/ 8 w 143"/>
                <a:gd name="T75" fmla="*/ 24 h 151"/>
                <a:gd name="T76" fmla="*/ 83 w 143"/>
                <a:gd name="T77" fmla="*/ 24 h 151"/>
                <a:gd name="T78" fmla="*/ 83 w 143"/>
                <a:gd name="T79" fmla="*/ 75 h 151"/>
                <a:gd name="T80" fmla="*/ 8 w 143"/>
                <a:gd name="T81" fmla="*/ 7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3" h="151">
                  <a:moveTo>
                    <a:pt x="143" y="95"/>
                  </a:moveTo>
                  <a:lnTo>
                    <a:pt x="143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63" y="95"/>
                  </a:lnTo>
                  <a:lnTo>
                    <a:pt x="63" y="125"/>
                  </a:lnTo>
                  <a:lnTo>
                    <a:pt x="45" y="125"/>
                  </a:lnTo>
                  <a:lnTo>
                    <a:pt x="45" y="121"/>
                  </a:lnTo>
                  <a:lnTo>
                    <a:pt x="37" y="121"/>
                  </a:lnTo>
                  <a:lnTo>
                    <a:pt x="25" y="151"/>
                  </a:lnTo>
                  <a:lnTo>
                    <a:pt x="33" y="151"/>
                  </a:lnTo>
                  <a:lnTo>
                    <a:pt x="40" y="137"/>
                  </a:lnTo>
                  <a:lnTo>
                    <a:pt x="104" y="137"/>
                  </a:lnTo>
                  <a:lnTo>
                    <a:pt x="109" y="151"/>
                  </a:lnTo>
                  <a:lnTo>
                    <a:pt x="119" y="151"/>
                  </a:lnTo>
                  <a:lnTo>
                    <a:pt x="107" y="121"/>
                  </a:lnTo>
                  <a:lnTo>
                    <a:pt x="97" y="121"/>
                  </a:lnTo>
                  <a:lnTo>
                    <a:pt x="97" y="125"/>
                  </a:lnTo>
                  <a:lnTo>
                    <a:pt x="80" y="125"/>
                  </a:lnTo>
                  <a:lnTo>
                    <a:pt x="80" y="95"/>
                  </a:lnTo>
                  <a:lnTo>
                    <a:pt x="143" y="95"/>
                  </a:lnTo>
                  <a:close/>
                  <a:moveTo>
                    <a:pt x="92" y="28"/>
                  </a:moveTo>
                  <a:lnTo>
                    <a:pt x="133" y="28"/>
                  </a:lnTo>
                  <a:lnTo>
                    <a:pt x="133" y="37"/>
                  </a:lnTo>
                  <a:lnTo>
                    <a:pt x="92" y="37"/>
                  </a:lnTo>
                  <a:lnTo>
                    <a:pt x="92" y="28"/>
                  </a:lnTo>
                  <a:close/>
                  <a:moveTo>
                    <a:pt x="92" y="46"/>
                  </a:moveTo>
                  <a:lnTo>
                    <a:pt x="133" y="46"/>
                  </a:lnTo>
                  <a:lnTo>
                    <a:pt x="133" y="56"/>
                  </a:lnTo>
                  <a:lnTo>
                    <a:pt x="92" y="56"/>
                  </a:lnTo>
                  <a:lnTo>
                    <a:pt x="92" y="46"/>
                  </a:lnTo>
                  <a:close/>
                  <a:moveTo>
                    <a:pt x="92" y="63"/>
                  </a:moveTo>
                  <a:lnTo>
                    <a:pt x="133" y="63"/>
                  </a:lnTo>
                  <a:lnTo>
                    <a:pt x="133" y="74"/>
                  </a:lnTo>
                  <a:lnTo>
                    <a:pt x="92" y="74"/>
                  </a:lnTo>
                  <a:lnTo>
                    <a:pt x="92" y="63"/>
                  </a:lnTo>
                  <a:close/>
                  <a:moveTo>
                    <a:pt x="8" y="75"/>
                  </a:moveTo>
                  <a:lnTo>
                    <a:pt x="8" y="24"/>
                  </a:lnTo>
                  <a:lnTo>
                    <a:pt x="83" y="24"/>
                  </a:lnTo>
                  <a:lnTo>
                    <a:pt x="83" y="75"/>
                  </a:lnTo>
                  <a:lnTo>
                    <a:pt x="8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6" name="Freeform 149@|5FFC:0|FBC:0|LFC:0|LBC:16777215"/>
            <p:cNvSpPr>
              <a:spLocks/>
            </p:cNvSpPr>
            <p:nvPr/>
          </p:nvSpPr>
          <p:spPr bwMode="auto">
            <a:xfrm>
              <a:off x="5578330" y="1945898"/>
              <a:ext cx="174705" cy="102328"/>
            </a:xfrm>
            <a:custGeom>
              <a:avLst/>
              <a:gdLst>
                <a:gd name="T0" fmla="*/ 58 w 70"/>
                <a:gd name="T1" fmla="*/ 12 h 41"/>
                <a:gd name="T2" fmla="*/ 54 w 70"/>
                <a:gd name="T3" fmla="*/ 20 h 41"/>
                <a:gd name="T4" fmla="*/ 48 w 70"/>
                <a:gd name="T5" fmla="*/ 16 h 41"/>
                <a:gd name="T6" fmla="*/ 48 w 70"/>
                <a:gd name="T7" fmla="*/ 16 h 41"/>
                <a:gd name="T8" fmla="*/ 34 w 70"/>
                <a:gd name="T9" fmla="*/ 8 h 41"/>
                <a:gd name="T10" fmla="*/ 32 w 70"/>
                <a:gd name="T11" fmla="*/ 12 h 41"/>
                <a:gd name="T12" fmla="*/ 28 w 70"/>
                <a:gd name="T13" fmla="*/ 20 h 41"/>
                <a:gd name="T14" fmla="*/ 16 w 70"/>
                <a:gd name="T15" fmla="*/ 12 h 41"/>
                <a:gd name="T16" fmla="*/ 12 w 70"/>
                <a:gd name="T17" fmla="*/ 17 h 41"/>
                <a:gd name="T18" fmla="*/ 12 w 70"/>
                <a:gd name="T19" fmla="*/ 17 h 41"/>
                <a:gd name="T20" fmla="*/ 0 w 70"/>
                <a:gd name="T21" fmla="*/ 37 h 41"/>
                <a:gd name="T22" fmla="*/ 5 w 70"/>
                <a:gd name="T23" fmla="*/ 41 h 41"/>
                <a:gd name="T24" fmla="*/ 17 w 70"/>
                <a:gd name="T25" fmla="*/ 21 h 41"/>
                <a:gd name="T26" fmla="*/ 24 w 70"/>
                <a:gd name="T27" fmla="*/ 25 h 41"/>
                <a:gd name="T28" fmla="*/ 24 w 70"/>
                <a:gd name="T29" fmla="*/ 25 h 41"/>
                <a:gd name="T30" fmla="*/ 30 w 70"/>
                <a:gd name="T31" fmla="*/ 29 h 41"/>
                <a:gd name="T32" fmla="*/ 37 w 70"/>
                <a:gd name="T33" fmla="*/ 17 h 41"/>
                <a:gd name="T34" fmla="*/ 42 w 70"/>
                <a:gd name="T35" fmla="*/ 21 h 41"/>
                <a:gd name="T36" fmla="*/ 42 w 70"/>
                <a:gd name="T37" fmla="*/ 21 h 41"/>
                <a:gd name="T38" fmla="*/ 56 w 70"/>
                <a:gd name="T39" fmla="*/ 28 h 41"/>
                <a:gd name="T40" fmla="*/ 57 w 70"/>
                <a:gd name="T41" fmla="*/ 28 h 41"/>
                <a:gd name="T42" fmla="*/ 57 w 70"/>
                <a:gd name="T43" fmla="*/ 28 h 41"/>
                <a:gd name="T44" fmla="*/ 64 w 70"/>
                <a:gd name="T45" fmla="*/ 17 h 41"/>
                <a:gd name="T46" fmla="*/ 64 w 70"/>
                <a:gd name="T47" fmla="*/ 17 h 41"/>
                <a:gd name="T48" fmla="*/ 70 w 70"/>
                <a:gd name="T49" fmla="*/ 4 h 41"/>
                <a:gd name="T50" fmla="*/ 65 w 70"/>
                <a:gd name="T51" fmla="*/ 0 h 41"/>
                <a:gd name="T52" fmla="*/ 58 w 70"/>
                <a:gd name="T53" fmla="*/ 1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" h="41">
                  <a:moveTo>
                    <a:pt x="58" y="12"/>
                  </a:moveTo>
                  <a:lnTo>
                    <a:pt x="54" y="20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34" y="8"/>
                  </a:lnTo>
                  <a:lnTo>
                    <a:pt x="32" y="12"/>
                  </a:lnTo>
                  <a:lnTo>
                    <a:pt x="28" y="20"/>
                  </a:lnTo>
                  <a:lnTo>
                    <a:pt x="16" y="12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0" y="37"/>
                  </a:lnTo>
                  <a:lnTo>
                    <a:pt x="5" y="41"/>
                  </a:lnTo>
                  <a:lnTo>
                    <a:pt x="17" y="21"/>
                  </a:lnTo>
                  <a:lnTo>
                    <a:pt x="24" y="25"/>
                  </a:lnTo>
                  <a:lnTo>
                    <a:pt x="24" y="25"/>
                  </a:lnTo>
                  <a:lnTo>
                    <a:pt x="30" y="29"/>
                  </a:lnTo>
                  <a:lnTo>
                    <a:pt x="37" y="17"/>
                  </a:lnTo>
                  <a:lnTo>
                    <a:pt x="42" y="21"/>
                  </a:lnTo>
                  <a:lnTo>
                    <a:pt x="42" y="21"/>
                  </a:lnTo>
                  <a:lnTo>
                    <a:pt x="56" y="28"/>
                  </a:lnTo>
                  <a:lnTo>
                    <a:pt x="57" y="28"/>
                  </a:lnTo>
                  <a:lnTo>
                    <a:pt x="57" y="28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70" y="4"/>
                  </a:lnTo>
                  <a:lnTo>
                    <a:pt x="65" y="0"/>
                  </a:lnTo>
                  <a:lnTo>
                    <a:pt x="5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27" name="TextBox 13"/>
          <p:cNvSpPr txBox="1"/>
          <p:nvPr/>
        </p:nvSpPr>
        <p:spPr>
          <a:xfrm>
            <a:off x="2507384" y="2438169"/>
            <a:ext cx="1295287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单击编辑标题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2492659" y="2749109"/>
            <a:ext cx="1545783" cy="5539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单击此处可编辑内容，根据您的需要自由拉伸文本框大小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9" name="TextBox 13"/>
          <p:cNvSpPr txBox="1"/>
          <p:nvPr/>
        </p:nvSpPr>
        <p:spPr>
          <a:xfrm>
            <a:off x="5845708" y="2438169"/>
            <a:ext cx="1295287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单击编辑标题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0" name="TextBox 13"/>
          <p:cNvSpPr txBox="1"/>
          <p:nvPr/>
        </p:nvSpPr>
        <p:spPr>
          <a:xfrm>
            <a:off x="5830983" y="2749109"/>
            <a:ext cx="1545783" cy="5539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单击此处可编辑内容，根据您的需要自由拉伸文本框大小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1" name="TextBox 13"/>
          <p:cNvSpPr txBox="1"/>
          <p:nvPr/>
        </p:nvSpPr>
        <p:spPr>
          <a:xfrm>
            <a:off x="9218062" y="2438169"/>
            <a:ext cx="1295287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单击编辑标题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2" name="TextBox 13"/>
          <p:cNvSpPr txBox="1"/>
          <p:nvPr/>
        </p:nvSpPr>
        <p:spPr>
          <a:xfrm>
            <a:off x="9203337" y="2749109"/>
            <a:ext cx="1545783" cy="5539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单击此处可编辑内容，根据您的需要自由拉伸文本框大小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3" name="TextBox 13"/>
          <p:cNvSpPr txBox="1"/>
          <p:nvPr/>
        </p:nvSpPr>
        <p:spPr>
          <a:xfrm>
            <a:off x="2507384" y="4211479"/>
            <a:ext cx="1295287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单击编辑标题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4" name="TextBox 13"/>
          <p:cNvSpPr txBox="1"/>
          <p:nvPr/>
        </p:nvSpPr>
        <p:spPr>
          <a:xfrm>
            <a:off x="2492659" y="4522419"/>
            <a:ext cx="1545783" cy="5539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单击此处可编辑内容，根据您的需要自由拉伸文本框大小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5" name="TextBox 13"/>
          <p:cNvSpPr txBox="1"/>
          <p:nvPr/>
        </p:nvSpPr>
        <p:spPr>
          <a:xfrm>
            <a:off x="5845708" y="4211479"/>
            <a:ext cx="1295287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单击编辑标题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6" name="TextBox 13"/>
          <p:cNvSpPr txBox="1"/>
          <p:nvPr/>
        </p:nvSpPr>
        <p:spPr>
          <a:xfrm>
            <a:off x="5830983" y="4522419"/>
            <a:ext cx="1545783" cy="5539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单击此处可编辑内容，根据您的需要自由拉伸文本框大小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7" name="TextBox 13"/>
          <p:cNvSpPr txBox="1"/>
          <p:nvPr/>
        </p:nvSpPr>
        <p:spPr>
          <a:xfrm>
            <a:off x="9218062" y="4211479"/>
            <a:ext cx="1295287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单击编辑标题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8" name="TextBox 13"/>
          <p:cNvSpPr txBox="1"/>
          <p:nvPr/>
        </p:nvSpPr>
        <p:spPr>
          <a:xfrm>
            <a:off x="9203337" y="4522419"/>
            <a:ext cx="1545783" cy="5539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单击此处可编辑内容，根据您的需要自由拉伸文本框大小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641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757057" y="2418288"/>
            <a:ext cx="2677886" cy="1239312"/>
          </a:xfrm>
          <a:prstGeom prst="rect">
            <a:avLst/>
          </a:prstGeom>
          <a:noFill/>
          <a:ln w="31750">
            <a:solidFill>
              <a:srgbClr val="0215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402799" y="2268181"/>
            <a:ext cx="1410788" cy="4582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4" y="5472331"/>
            <a:ext cx="12192000" cy="1412963"/>
          </a:xfrm>
          <a:prstGeom prst="rect">
            <a:avLst/>
          </a:prstGeom>
          <a:solidFill>
            <a:srgbClr val="021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130401" y="690826"/>
            <a:ext cx="1931199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9900" cap="none" spc="0" dirty="0">
                <a:ln w="0"/>
                <a:solidFill>
                  <a:srgbClr val="0215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9900" cap="none" spc="0" dirty="0">
              <a:ln w="0"/>
              <a:solidFill>
                <a:srgbClr val="0215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副标题 2"/>
          <p:cNvSpPr txBox="1">
            <a:spLocks/>
          </p:cNvSpPr>
          <p:nvPr/>
        </p:nvSpPr>
        <p:spPr>
          <a:xfrm>
            <a:off x="4271265" y="4487995"/>
            <a:ext cx="3673856" cy="588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pc="100" dirty="0">
                <a:solidFill>
                  <a:srgbClr val="0215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论文综述</a:t>
            </a: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4087621" y="3995643"/>
            <a:ext cx="4016757" cy="342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1600" dirty="0">
                <a:solidFill>
                  <a:srgbClr val="0215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1906172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1540"/>
      </a:accent1>
      <a:accent2>
        <a:srgbClr val="FFFFFF"/>
      </a:accent2>
      <a:accent3>
        <a:srgbClr val="021540"/>
      </a:accent3>
      <a:accent4>
        <a:srgbClr val="FFFF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CEEE4"/>
      </a:accent1>
      <a:accent2>
        <a:srgbClr val="262626"/>
      </a:accent2>
      <a:accent3>
        <a:srgbClr val="FCEEE4"/>
      </a:accent3>
      <a:accent4>
        <a:srgbClr val="262626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1796</Words>
  <Application>Microsoft Office PowerPoint</Application>
  <PresentationFormat>宽屏</PresentationFormat>
  <Paragraphs>166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Aparajita</vt:lpstr>
      <vt:lpstr>等线</vt:lpstr>
      <vt:lpstr>等线 Light</vt:lpstr>
      <vt:lpstr>华康俪金黑W8(P)</vt:lpstr>
      <vt:lpstr>宋体</vt:lpstr>
      <vt:lpstr>微软雅黑</vt:lpstr>
      <vt:lpstr>Arial</vt:lpstr>
      <vt:lpstr>Bookman Old Style</vt:lpstr>
      <vt:lpstr>Calibri</vt:lpstr>
      <vt:lpstr>1_Office 主题​​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11</cp:revision>
  <dcterms:created xsi:type="dcterms:W3CDTF">2017-04-10T02:20:41Z</dcterms:created>
  <dcterms:modified xsi:type="dcterms:W3CDTF">2017-04-27T03:45:16Z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  <property fmtid="{D5CDD505-2E9C-101B-9397-08002B2CF9AE}" pid="3" name="KSOTemplateUUID">
    <vt:lpwstr>v1.0_mb_bmawGreZlpNFGlJr4MFUSA==</vt:lpwstr>
  </property>
</Properties>
</file>