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67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8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5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70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70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6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08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0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7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5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E0FE-F41D-423E-BAD1-595203021894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237B-8722-4834-8871-293EC9952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87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65861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b="1" u="dbl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Savoir mener un calcul</a:t>
            </a:r>
            <a:endParaRPr lang="fr-FR" b="1" u="dbl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16216" y="260648"/>
            <a:ext cx="2296344" cy="1368152"/>
          </a:xfrm>
        </p:spPr>
        <p:txBody>
          <a:bodyPr>
            <a:normAutofit/>
          </a:bodyPr>
          <a:lstStyle/>
          <a:p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fr-FR" sz="40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ème</a:t>
            </a:r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2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nombres relatifs</a:t>
            </a:r>
            <a:endParaRPr lang="fr-F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fr-FR" b="0" i="1" u="sng" dirty="0" smtClean="0">
                    <a:latin typeface="Cambria Math"/>
                  </a:rPr>
                  <a:t>Additionner et soustraire</a:t>
                </a:r>
              </a:p>
              <a:p>
                <a:pPr marL="0" indent="0">
                  <a:buNone/>
                </a:pPr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−8+11,5=</m:t>
                    </m:r>
                  </m:oMath>
                </a14:m>
                <a:r>
                  <a:rPr lang="fr-FR" b="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10−15= 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latin typeface="Cambria Math"/>
                        </a:rPr>
                        <m:t>30,5−15,5= 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b="0" dirty="0" smtClean="0"/>
              </a:p>
              <a:p>
                <a:r>
                  <a:rPr lang="fr-FR" i="1" u="sng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Multiplier et diviser</a:t>
                </a:r>
                <a:endParaRPr lang="fr-FR" b="0" i="1" u="sng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fr-F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−8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×(−</m:t>
                      </m:r>
                      <m:r>
                        <a:rPr lang="fr-FR" b="0" i="1" smtClean="0">
                          <a:latin typeface="Cambria Math"/>
                        </a:rPr>
                        <m:t>11)= 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100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÷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(−4)</m:t>
                      </m:r>
                      <m:r>
                        <a:rPr lang="fr-FR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latin typeface="Cambria Math"/>
                        </a:rPr>
                        <m:t>7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2×(−1)×(−10)</m:t>
                      </m:r>
                      <m:r>
                        <a:rPr lang="fr-FR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b="0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6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fractions</a:t>
            </a:r>
            <a:endParaRPr lang="fr-F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b="0" i="1" u="sng" dirty="0" smtClean="0">
                    <a:latin typeface="Cambria Math"/>
                  </a:rPr>
                  <a:t>Additionner et soustraire</a:t>
                </a:r>
              </a:p>
              <a:p>
                <a:pPr marL="0" indent="0">
                  <a:buNone/>
                </a:pPr>
                <a:endParaRPr lang="fr-FR" b="0" i="1" u="sng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−7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r>
                  <a:rPr lang="fr-FR" b="0" i="1" dirty="0" smtClean="0">
                    <a:latin typeface="Cambria Math"/>
                  </a:rPr>
                  <a:t/>
                </a:r>
                <a:br>
                  <a:rPr lang="fr-FR" b="0" i="1" dirty="0" smtClean="0">
                    <a:latin typeface="Cambria Math"/>
                  </a:rPr>
                </a:br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−4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fr-F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20688"/>
                <a:ext cx="8229600" cy="504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b="0" i="1" u="sng" dirty="0" smtClean="0">
                    <a:latin typeface="Cambria Math"/>
                  </a:rPr>
                  <a:t>Multiplier </a:t>
                </a:r>
              </a:p>
              <a:p>
                <a:pPr marL="0" indent="0">
                  <a:buNone/>
                </a:pPr>
                <a:endParaRPr lang="fr-FR" b="0" i="1" u="sng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−7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−3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r>
                  <a:rPr lang="fr-FR" b="0" i="1" dirty="0" smtClean="0">
                    <a:latin typeface="Cambria Math"/>
                  </a:rPr>
                  <a:t/>
                </a:r>
                <a:br>
                  <a:rPr lang="fr-FR" b="0" i="1" dirty="0" smtClean="0">
                    <a:latin typeface="Cambria Math"/>
                  </a:rPr>
                </a:br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fr-FR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−8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−4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fr-FR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−3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fr-F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20688"/>
                <a:ext cx="8229600" cy="5040560"/>
              </a:xfrm>
              <a:blipFill rotWithShape="1">
                <a:blip r:embed="rId2"/>
                <a:stretch>
                  <a:fillRect l="-1704" t="-25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7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20688"/>
                <a:ext cx="8229600" cy="5040560"/>
              </a:xfrm>
            </p:spPr>
            <p:txBody>
              <a:bodyPr>
                <a:normAutofit/>
              </a:bodyPr>
              <a:lstStyle/>
              <a:p>
                <a:r>
                  <a:rPr lang="fr-FR" b="0" i="1" u="sng" dirty="0" smtClean="0">
                    <a:latin typeface="Cambria Math"/>
                  </a:rPr>
                  <a:t>Diviser deux fractions</a:t>
                </a:r>
              </a:p>
              <a:p>
                <a:pPr marL="0" indent="0">
                  <a:buNone/>
                </a:pPr>
                <a:endParaRPr lang="fr-FR" b="0" i="1" u="sng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fr-FR" i="1" smtClean="0">
                          <a:latin typeface="Cambria Math"/>
                          <a:ea typeface="Cambria Math"/>
                        </a:rPr>
                        <m:t>÷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r>
                  <a:rPr lang="fr-FR" b="0" i="1" dirty="0" smtClean="0">
                    <a:latin typeface="Cambria Math"/>
                  </a:rPr>
                  <a:t/>
                </a:r>
                <a:br>
                  <a:rPr lang="fr-FR" b="0" i="1" dirty="0" smtClean="0">
                    <a:latin typeface="Cambria Math"/>
                  </a:rPr>
                </a:br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−7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fr-FR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fr-F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20688"/>
                <a:ext cx="8229600" cy="5040560"/>
              </a:xfrm>
              <a:blipFill rotWithShape="1">
                <a:blip r:embed="rId2"/>
                <a:stretch>
                  <a:fillRect l="-1704" t="-1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55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puissances</a:t>
            </a:r>
            <a:endParaRPr lang="fr-F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1880" y="1628800"/>
            <a:ext cx="2016224" cy="11521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 smtClean="0"/>
                  <a:t>Exemples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7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−5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puissances</a:t>
            </a:r>
            <a:endParaRPr lang="fr-F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856" y="1700808"/>
            <a:ext cx="2448272" cy="11521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00808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 smtClean="0"/>
                  <a:t>Exemples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00808"/>
                <a:ext cx="8229600" cy="4525963"/>
              </a:xfrm>
              <a:blipFill rotWithShape="1"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9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816" y="1484784"/>
            <a:ext cx="3240360" cy="11521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puissances</a:t>
            </a:r>
            <a:endParaRPr lang="fr-F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772816"/>
                <a:ext cx="8229600" cy="44930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fr-FR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fr-FR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 smtClean="0"/>
                  <a:t>Exemples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−5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7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11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11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772816"/>
                <a:ext cx="8229600" cy="4493095"/>
              </a:xfrm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9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200</Words>
  <Application>Microsoft Office PowerPoint</Application>
  <PresentationFormat>Affichage à l'écran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Savoir mener un calcul</vt:lpstr>
      <vt:lpstr>Les nombres relatifs</vt:lpstr>
      <vt:lpstr>Les fractions</vt:lpstr>
      <vt:lpstr>Présentation PowerPoint</vt:lpstr>
      <vt:lpstr>Présentation PowerPoint</vt:lpstr>
      <vt:lpstr>Les puissances</vt:lpstr>
      <vt:lpstr>Les puissances</vt:lpstr>
      <vt:lpstr>Les puissances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Savoir mener un calcul</dc:title>
  <dc:creator>Riyadh2</dc:creator>
  <cp:lastModifiedBy>Riyadh2</cp:lastModifiedBy>
  <cp:revision>6</cp:revision>
  <dcterms:created xsi:type="dcterms:W3CDTF">2021-09-07T08:54:09Z</dcterms:created>
  <dcterms:modified xsi:type="dcterms:W3CDTF">2021-09-07T09:26:16Z</dcterms:modified>
</cp:coreProperties>
</file>