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D3F9-942F-41EA-BC7E-F07772C7719A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33E3-41CF-4E97-A340-2D92D2AE855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00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D3F9-942F-41EA-BC7E-F07772C7719A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33E3-41CF-4E97-A340-2D92D2AE8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97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D3F9-942F-41EA-BC7E-F07772C7719A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33E3-41CF-4E97-A340-2D92D2AE8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81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D3F9-942F-41EA-BC7E-F07772C7719A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33E3-41CF-4E97-A340-2D92D2AE8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58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D3F9-942F-41EA-BC7E-F07772C7719A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33E3-41CF-4E97-A340-2D92D2AE855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15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D3F9-942F-41EA-BC7E-F07772C7719A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33E3-41CF-4E97-A340-2D92D2AE8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71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D3F9-942F-41EA-BC7E-F07772C7719A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33E3-41CF-4E97-A340-2D92D2AE8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48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D3F9-942F-41EA-BC7E-F07772C7719A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33E3-41CF-4E97-A340-2D92D2AE8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77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D3F9-942F-41EA-BC7E-F07772C7719A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33E3-41CF-4E97-A340-2D92D2AE8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2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BFD3F9-942F-41EA-BC7E-F07772C7719A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2833E3-41CF-4E97-A340-2D92D2AE8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12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D3F9-942F-41EA-BC7E-F07772C7719A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33E3-41CF-4E97-A340-2D92D2AE8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36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BFD3F9-942F-41EA-BC7E-F07772C7719A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2833E3-41CF-4E97-A340-2D92D2AE855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2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C15F3-D838-49D5-8C1B-73006066B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Recherche d’un métier!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B41727-4BD7-487A-A9EF-C55590F55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Activité DOMAINES PROFESSIONNELS</a:t>
            </a:r>
          </a:p>
        </p:txBody>
      </p:sp>
    </p:spTree>
    <p:extLst>
      <p:ext uri="{BB962C8B-B14F-4D97-AF65-F5344CB8AC3E}">
        <p14:creationId xmlns:p14="http://schemas.microsoft.com/office/powerpoint/2010/main" val="399054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04644-2FAB-4079-A1C8-72074F918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274" y="263527"/>
            <a:ext cx="10659291" cy="1450757"/>
          </a:xfrm>
        </p:spPr>
        <p:txBody>
          <a:bodyPr>
            <a:normAutofit/>
          </a:bodyPr>
          <a:lstStyle/>
          <a:p>
            <a:r>
              <a:rPr lang="fr-F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pratique et technique – centres d’intérêts 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4BF507-72F6-40E1-8107-57BEBCDE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52B2AD-FAFE-5693-ECA1-DB4646F7759F}"/>
              </a:ext>
            </a:extLst>
          </p:cNvPr>
          <p:cNvSpPr txBox="1"/>
          <p:nvPr/>
        </p:nvSpPr>
        <p:spPr>
          <a:xfrm>
            <a:off x="1244238" y="1845734"/>
            <a:ext cx="6093822" cy="4221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Réparer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Démonter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Utiliser des outils et des machines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Perfectionner un appareil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Travailler un matériau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Fabriquer, construire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Faire de la programmation informatique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Travailler avec ses mains</a:t>
            </a:r>
          </a:p>
        </p:txBody>
      </p:sp>
    </p:spTree>
    <p:extLst>
      <p:ext uri="{BB962C8B-B14F-4D97-AF65-F5344CB8AC3E}">
        <p14:creationId xmlns:p14="http://schemas.microsoft.com/office/powerpoint/2010/main" val="163945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FB075D6-2872-46D5-9F76-46632DF47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145" y="682128"/>
            <a:ext cx="6101164" cy="509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3DCB44D-C7D0-454E-95E9-DA5DF062E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31" y="1103751"/>
            <a:ext cx="11244338" cy="43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5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32E9F38-1FDC-50A7-DA5D-9451B1126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1" y="448638"/>
            <a:ext cx="10398612" cy="573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8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0A34D2-2CAB-4616-A5A8-8FEF129F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social – centres d’intérêts </a:t>
            </a:r>
            <a:endParaRPr lang="fr-FR" sz="4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08B556-57E8-CC15-458B-046F4B5AAA20}"/>
              </a:ext>
            </a:extLst>
          </p:cNvPr>
          <p:cNvSpPr txBox="1"/>
          <p:nvPr/>
        </p:nvSpPr>
        <p:spPr>
          <a:xfrm>
            <a:off x="2811780" y="1864317"/>
            <a:ext cx="7677694" cy="376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Ecouter quelqu’un parler de ses problèmes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Aider/Soutenir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Rassurer, encourager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Soigner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Secourir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Apprendre à quelqu’un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Conseiller, informer</a:t>
            </a:r>
          </a:p>
        </p:txBody>
      </p:sp>
    </p:spTree>
    <p:extLst>
      <p:ext uri="{BB962C8B-B14F-4D97-AF65-F5344CB8AC3E}">
        <p14:creationId xmlns:p14="http://schemas.microsoft.com/office/powerpoint/2010/main" val="352665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9FAA2-5BF5-47B7-822C-2DF2C1D6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artistique – centres d’intérêts 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90CF-630D-40ED-925E-D4CCAB92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B7EB74-DAE8-7A8C-A7FC-0053891DCD9B}"/>
              </a:ext>
            </a:extLst>
          </p:cNvPr>
          <p:cNvSpPr txBox="1"/>
          <p:nvPr/>
        </p:nvSpPr>
        <p:spPr>
          <a:xfrm>
            <a:off x="2351313" y="1845733"/>
            <a:ext cx="8360229" cy="376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Photographier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Décorer, embellir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Peindre, dessiner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Sculpter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Jouer d’un instrument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Chanter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Visiter un musée</a:t>
            </a:r>
          </a:p>
        </p:txBody>
      </p:sp>
    </p:spTree>
    <p:extLst>
      <p:ext uri="{BB962C8B-B14F-4D97-AF65-F5344CB8AC3E}">
        <p14:creationId xmlns:p14="http://schemas.microsoft.com/office/powerpoint/2010/main" val="190778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2B87F-F5FF-4604-A405-F3B360F1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commercial – centres d’intérêts 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834596-80A9-494C-8119-5B17427FC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C0CB4-954A-B6EB-243D-CDD706AAED69}"/>
              </a:ext>
            </a:extLst>
          </p:cNvPr>
          <p:cNvSpPr txBox="1"/>
          <p:nvPr/>
        </p:nvSpPr>
        <p:spPr>
          <a:xfrm>
            <a:off x="2223952" y="2073324"/>
            <a:ext cx="6093822" cy="376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Vendre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Acheter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Convaincre, influencer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Marchander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Lire des revues économiques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Gérer, contrôler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Diriger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Participer à un débat</a:t>
            </a:r>
          </a:p>
        </p:txBody>
      </p:sp>
    </p:spTree>
    <p:extLst>
      <p:ext uri="{BB962C8B-B14F-4D97-AF65-F5344CB8AC3E}">
        <p14:creationId xmlns:p14="http://schemas.microsoft.com/office/powerpoint/2010/main" val="340654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FCD52-6BA1-49D3-B7C7-ADAFF48C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scientifique – centres d’intérêts 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D46B50-2FFE-4854-AB77-6AB79516F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DB3BDB-0CEF-F0F9-612B-A5C8367E1E09}"/>
              </a:ext>
            </a:extLst>
          </p:cNvPr>
          <p:cNvSpPr txBox="1"/>
          <p:nvPr/>
        </p:nvSpPr>
        <p:spPr>
          <a:xfrm>
            <a:off x="2210889" y="1845734"/>
            <a:ext cx="6093822" cy="4221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Regarder une émission sur les découvertes scientifiques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Rechercher, découvrir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Démontrer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Résoudre une équation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Cultiver des fruits et légumes</a:t>
            </a:r>
          </a:p>
        </p:txBody>
      </p:sp>
    </p:spTree>
    <p:extLst>
      <p:ext uri="{BB962C8B-B14F-4D97-AF65-F5344CB8AC3E}">
        <p14:creationId xmlns:p14="http://schemas.microsoft.com/office/powerpoint/2010/main" val="269444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BBBF7-93AA-4F85-88CE-F97BB342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littéraire – centres d’intérêts 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4CDDDF-14D7-49EE-9C69-8A59EC93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2E80F1-DBA3-71D4-BD2E-0FDA62C7F08C}"/>
              </a:ext>
            </a:extLst>
          </p:cNvPr>
          <p:cNvSpPr txBox="1"/>
          <p:nvPr/>
        </p:nvSpPr>
        <p:spPr>
          <a:xfrm>
            <a:off x="2524398" y="1981884"/>
            <a:ext cx="6093822" cy="376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Raconter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Parler une langue étrangère, traduire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Faire un exposé oral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Faire du théâtre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Rédiger, écrire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Commenter un texte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Faire de la poésie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Lire</a:t>
            </a:r>
          </a:p>
        </p:txBody>
      </p:sp>
    </p:spTree>
    <p:extLst>
      <p:ext uri="{BB962C8B-B14F-4D97-AF65-F5344CB8AC3E}">
        <p14:creationId xmlns:p14="http://schemas.microsoft.com/office/powerpoint/2010/main" val="299534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8D15C-4F44-4DA9-ACA5-A84863EF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du plein air – centres d’intérêts </a:t>
            </a:r>
            <a:endParaRPr lang="fr-FR" sz="4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D7ACC9-E700-450A-A478-81824343428C}"/>
              </a:ext>
            </a:extLst>
          </p:cNvPr>
          <p:cNvSpPr txBox="1"/>
          <p:nvPr/>
        </p:nvSpPr>
        <p:spPr>
          <a:xfrm>
            <a:off x="2210890" y="1929633"/>
            <a:ext cx="6093822" cy="376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Faire du sport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Travailler dehors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S’occuper d’animaux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S’occuper de plantes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Partir en mer, pêcher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Bouger, se dépenser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Cultiver des fruits et légumes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Faire une randonnée</a:t>
            </a:r>
          </a:p>
        </p:txBody>
      </p:sp>
    </p:spTree>
    <p:extLst>
      <p:ext uri="{BB962C8B-B14F-4D97-AF65-F5344CB8AC3E}">
        <p14:creationId xmlns:p14="http://schemas.microsoft.com/office/powerpoint/2010/main" val="146510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4046C-4A08-44AD-8D6D-ADB0AA31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de la bureautique – centres d’intérêts </a:t>
            </a:r>
            <a:endParaRPr lang="fr-FR" sz="4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7B9F87-78B8-1E05-D3E4-FC6517616CDD}"/>
              </a:ext>
            </a:extLst>
          </p:cNvPr>
          <p:cNvSpPr txBox="1"/>
          <p:nvPr/>
        </p:nvSpPr>
        <p:spPr>
          <a:xfrm>
            <a:off x="1570809" y="1916570"/>
            <a:ext cx="6093822" cy="376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Classer, trier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Organiser, programmer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Collectionner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Présenter avec soin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Répondre au téléphone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Vérifier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Ranger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Utiliser un ordinateur</a:t>
            </a:r>
          </a:p>
        </p:txBody>
      </p:sp>
    </p:spTree>
    <p:extLst>
      <p:ext uri="{BB962C8B-B14F-4D97-AF65-F5344CB8AC3E}">
        <p14:creationId xmlns:p14="http://schemas.microsoft.com/office/powerpoint/2010/main" val="44466072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226</Words>
  <Application>Microsoft Office PowerPoint</Application>
  <PresentationFormat>Grand écran</PresentationFormat>
  <Paragraphs>74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Symbol</vt:lpstr>
      <vt:lpstr>Rétrospective</vt:lpstr>
      <vt:lpstr>Recherche d’un métier!</vt:lpstr>
      <vt:lpstr>Présentation PowerPoint</vt:lpstr>
      <vt:lpstr>Domaine social – centres d’intérêts </vt:lpstr>
      <vt:lpstr>Domaine artistique – centres d’intérêts </vt:lpstr>
      <vt:lpstr>Domaine commercial – centres d’intérêts </vt:lpstr>
      <vt:lpstr>Domaine scientifique – centres d’intérêts </vt:lpstr>
      <vt:lpstr>Domaine littéraire – centres d’intérêts </vt:lpstr>
      <vt:lpstr>Domaine du plein air – centres d’intérêts </vt:lpstr>
      <vt:lpstr>Domaine de la bureautique – centres d’intérêts </vt:lpstr>
      <vt:lpstr>Domaine pratique et technique – centres d’intérêts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Recherche d’un métier!</dc:title>
  <dc:creator>Bérengère</dc:creator>
  <cp:lastModifiedBy>Bérengère</cp:lastModifiedBy>
  <cp:revision>5</cp:revision>
  <dcterms:created xsi:type="dcterms:W3CDTF">2022-02-02T14:07:52Z</dcterms:created>
  <dcterms:modified xsi:type="dcterms:W3CDTF">2022-08-23T13:07:11Z</dcterms:modified>
</cp:coreProperties>
</file>