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AB506-791D-DE93-0E91-05521E60D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E41841-F195-1313-62E8-FCAEE3F19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5B4178-FEBD-F783-4FB5-CD0C8A0D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46689-7F49-D39B-91AF-11A841F7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CF2F0E-4BBF-CBA1-975D-DFC4DA1D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0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28EF4-9A94-A3AC-22EB-E39440D0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A9FD16-C0BA-47A4-B907-C48AD9F3A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A2310-7DD3-9FF2-46CD-D0324D14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2B2523-F891-F201-10DD-7C2C40FF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9D1857-8733-DD92-E75A-C7504EDE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3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F39307-B1D2-EA8C-EF7F-9CB2E57F1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CE386F-FD92-F2CC-B689-20C47C360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197A65-3245-7545-35DA-ECCD151C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57432-8A95-881D-5A8B-D72DE94C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723ED-FE41-62E1-E86F-716985BE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3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A44E5-619F-5BE8-A64B-56B2387A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A3CF8-5749-E1B4-8A46-89F4E8A5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604BC-1C24-B466-C0C9-46BEB013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04786-5834-0C44-7E0A-564930B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9E71B-FB98-D131-A408-12029EC7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A2FCE-3047-1455-F6CA-A4D1803D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885B68-3235-2AF1-A33E-626B335B0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853B1B-F28E-0EA2-179B-836BF5F9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B537A-A6B2-980A-4DBC-74AC10E6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B034D2-D1F6-30B5-36F6-9791E992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3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7DE1E-0971-60C6-A4B4-4A5B6247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D2E36-69C5-ACC9-FE0F-14904EBD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432B17-9ADB-FDA9-2540-9F2D85048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5DD4DF-91AA-3121-CB3D-96E76455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01EAF9-C545-ECEA-CD27-B1F74681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2BDC12-EA05-1352-5FBC-EAD7019A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DE373-95D7-C6BF-322D-D678265A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D5324-339C-6510-F003-17A1219B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5BE360-ED7F-BE65-E9DB-9D86F0638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3D6296-AE20-88D5-6BB1-FFD2AF3AF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02C363-735F-039D-EA89-977FF32D2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53DF1D-E658-28A0-F18C-36ECAA46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B7576C-2BC2-A996-8E08-97F95048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32E6C1-B5FE-3EA0-220A-DDD0BA91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2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C155A-DE84-3101-E04D-A673C822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83B96C-ED55-8634-D5B4-ABFA8CDF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917CF5-6670-D900-7677-A26C3479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6AFD50-9AC6-0A0D-9425-029DDBF4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50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323C6C-FEFD-DF01-898B-F700D16E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7FF04C-297B-3D27-4A0E-7C0603BA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D5B95A-53DF-0958-C3B2-CF437D86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84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788E9-CC4A-EE26-A1F9-0D5A4471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D307B3-F04C-88E5-A5AF-FDFD9435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49273-58EA-D4BE-81A6-4610881EC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4E838-28FB-7A8F-56A3-73662A01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DFCBDF-9F12-3D0C-4481-3D3EA73D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9A06CD-D089-EA9C-080A-CE76B41F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43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2E155-1F6C-5CE3-9FAD-51618D93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EECCB5-270D-57C5-BEAE-481C6B44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E921CD-A18F-9BDC-B70B-8B4B85C33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D125F4-9E0D-3649-50B8-86A9EBEC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48CC85-5554-BF22-B9CF-922F0ECE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8F34DE-FEA8-7A66-36C2-323A253B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2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7D1440-FA1A-36DA-393C-6B697608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3BCCC8-BD14-E857-2114-07A4FD0C1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4C709-67AF-C9AF-59E9-ACDB842A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4E8A-1412-4CCD-B176-A3FE07FCCC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4007A-03A3-3BEE-2AAE-2C08A77EA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58F6-C5E3-5788-A457-A4103A1BF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5361-7D5A-4543-AB5B-9A541E9C16D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1C30F-95ED-5B4F-05F8-A12F1DEA1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683" y="1480952"/>
            <a:ext cx="9144000" cy="2387600"/>
          </a:xfrm>
        </p:spPr>
        <p:txBody>
          <a:bodyPr/>
          <a:lstStyle/>
          <a:p>
            <a:r>
              <a:rPr lang="en-GB" b="1" u="sng" dirty="0">
                <a:solidFill>
                  <a:srgbClr val="0070C0"/>
                </a:solidFill>
              </a:rPr>
              <a:t>II. Image et </a:t>
            </a:r>
            <a:r>
              <a:rPr lang="en-GB" b="1" u="sng" dirty="0" err="1">
                <a:solidFill>
                  <a:srgbClr val="0070C0"/>
                </a:solidFill>
              </a:rPr>
              <a:t>Antécédent</a:t>
            </a:r>
            <a:r>
              <a:rPr lang="en-GB" b="1" u="sng" dirty="0">
                <a:solidFill>
                  <a:srgbClr val="0070C0"/>
                </a:solidFill>
              </a:rPr>
              <a:t> </a:t>
            </a:r>
            <a:r>
              <a:rPr lang="en-GB" b="1" u="sng" dirty="0" err="1">
                <a:solidFill>
                  <a:srgbClr val="0070C0"/>
                </a:solidFill>
              </a:rPr>
              <a:t>d’une</a:t>
            </a:r>
            <a:r>
              <a:rPr lang="en-GB" b="1" u="sng" dirty="0">
                <a:solidFill>
                  <a:srgbClr val="0070C0"/>
                </a:solidFill>
              </a:rPr>
              <a:t> </a:t>
            </a:r>
            <a:r>
              <a:rPr lang="en-GB" b="1" u="sng" dirty="0" err="1">
                <a:solidFill>
                  <a:srgbClr val="0070C0"/>
                </a:solidFill>
              </a:rPr>
              <a:t>fonction</a:t>
            </a:r>
            <a:endParaRPr lang="en-GB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466F6-988D-1650-D8D4-BC994503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70C0"/>
                </a:solidFill>
              </a:rPr>
              <a:t>II. 1) Image d’un </a:t>
            </a:r>
            <a:r>
              <a:rPr lang="en-GB" u="sng" dirty="0" err="1">
                <a:solidFill>
                  <a:srgbClr val="0070C0"/>
                </a:solidFill>
              </a:rPr>
              <a:t>nombre</a:t>
            </a:r>
            <a:r>
              <a:rPr lang="en-GB" u="sng" dirty="0">
                <a:solidFill>
                  <a:srgbClr val="0070C0"/>
                </a:solidFill>
              </a:rPr>
              <a:t> par </a:t>
            </a:r>
            <a:r>
              <a:rPr lang="en-GB" u="sng" dirty="0" err="1">
                <a:solidFill>
                  <a:srgbClr val="0070C0"/>
                </a:solidFill>
              </a:rPr>
              <a:t>une</a:t>
            </a:r>
            <a:r>
              <a:rPr lang="en-GB" u="sng" dirty="0">
                <a:solidFill>
                  <a:srgbClr val="0070C0"/>
                </a:solidFill>
              </a:rPr>
              <a:t> </a:t>
            </a:r>
            <a:r>
              <a:rPr lang="en-GB" u="sng" dirty="0" err="1">
                <a:solidFill>
                  <a:srgbClr val="0070C0"/>
                </a:solidFill>
              </a:rPr>
              <a:t>fonction</a:t>
            </a:r>
            <a:endParaRPr lang="en-GB" u="sng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4B33E-F66C-B6FA-1497-861C3552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On </a:t>
            </a:r>
            <a:r>
              <a:rPr lang="en-GB" b="1" dirty="0" err="1"/>
              <a:t>considère</a:t>
            </a:r>
            <a:r>
              <a:rPr lang="en-GB" b="1" dirty="0"/>
              <a:t> la </a:t>
            </a:r>
            <a:r>
              <a:rPr lang="en-GB" b="1" dirty="0" err="1"/>
              <a:t>fonction</a:t>
            </a:r>
            <a:r>
              <a:rPr lang="en-GB" b="1" dirty="0"/>
              <a:t> f(x)=x².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Quelle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l’image</a:t>
            </a:r>
            <a:r>
              <a:rPr lang="en-GB" dirty="0"/>
              <a:t> de -7 et de 3 par la </a:t>
            </a:r>
            <a:r>
              <a:rPr lang="en-GB" dirty="0" err="1"/>
              <a:t>fonction</a:t>
            </a:r>
            <a:r>
              <a:rPr lang="en-GB" dirty="0"/>
              <a:t> f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On </a:t>
            </a:r>
            <a:r>
              <a:rPr lang="en-GB" dirty="0" err="1">
                <a:solidFill>
                  <a:schemeClr val="accent6"/>
                </a:solidFill>
              </a:rPr>
              <a:t>remplace</a:t>
            </a:r>
            <a:r>
              <a:rPr lang="en-GB" dirty="0">
                <a:solidFill>
                  <a:schemeClr val="accent6"/>
                </a:solidFill>
              </a:rPr>
              <a:t> x par –7 : f(-7) = (-7)² = 49</a:t>
            </a:r>
          </a:p>
          <a:p>
            <a:pPr marL="0" indent="0">
              <a:buNone/>
            </a:pPr>
            <a:endParaRPr lang="en-GB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On </a:t>
            </a:r>
            <a:r>
              <a:rPr lang="en-GB" dirty="0" err="1">
                <a:solidFill>
                  <a:schemeClr val="accent6"/>
                </a:solidFill>
              </a:rPr>
              <a:t>remplace</a:t>
            </a:r>
            <a:r>
              <a:rPr lang="en-GB" dirty="0">
                <a:solidFill>
                  <a:schemeClr val="accent6"/>
                </a:solidFill>
              </a:rPr>
              <a:t> x par 3 : f(3) = (3)² = 9</a:t>
            </a:r>
          </a:p>
          <a:p>
            <a:pPr marL="0" indent="0">
              <a:buNone/>
            </a:pPr>
            <a:endParaRPr lang="en-GB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75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5D12D-7E6C-93A2-7CC2-2051C48A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956049"/>
            <a:ext cx="10515600" cy="4351338"/>
          </a:xfrm>
        </p:spPr>
        <p:txBody>
          <a:bodyPr/>
          <a:lstStyle/>
          <a:p>
            <a:r>
              <a:rPr lang="en-GB" b="1" dirty="0"/>
              <a:t>On </a:t>
            </a:r>
            <a:r>
              <a:rPr lang="en-GB" b="1" dirty="0" err="1"/>
              <a:t>considère</a:t>
            </a:r>
            <a:r>
              <a:rPr lang="en-GB" b="1" dirty="0"/>
              <a:t> </a:t>
            </a:r>
            <a:r>
              <a:rPr lang="en-GB" b="1" dirty="0" err="1"/>
              <a:t>maintenant</a:t>
            </a:r>
            <a:r>
              <a:rPr lang="en-GB" b="1" dirty="0"/>
              <a:t> la </a:t>
            </a:r>
            <a:r>
              <a:rPr lang="en-GB" b="1" dirty="0" err="1"/>
              <a:t>fonction</a:t>
            </a:r>
            <a:r>
              <a:rPr lang="en-GB" b="1" dirty="0"/>
              <a:t> h </a:t>
            </a:r>
            <a:r>
              <a:rPr lang="en-GB" b="1" dirty="0" err="1"/>
              <a:t>suivante</a:t>
            </a:r>
            <a:r>
              <a:rPr lang="en-GB" b="1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Quelle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l’image</a:t>
            </a:r>
            <a:r>
              <a:rPr lang="en-GB" dirty="0"/>
              <a:t> de – 2 et de 4 par la </a:t>
            </a:r>
            <a:r>
              <a:rPr lang="en-GB" dirty="0" err="1"/>
              <a:t>fonction</a:t>
            </a:r>
            <a:r>
              <a:rPr lang="en-GB" dirty="0"/>
              <a:t> h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F2CF5E-7ADC-2C9F-D1AC-E9D7CBE57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55" y="2623570"/>
            <a:ext cx="4251340" cy="37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4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4F6EFB2-9507-26FB-D2BA-31A493F15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29" y="1253331"/>
            <a:ext cx="9319941" cy="4351338"/>
          </a:xfrm>
        </p:spPr>
      </p:pic>
    </p:spTree>
    <p:extLst>
      <p:ext uri="{BB962C8B-B14F-4D97-AF65-F5344CB8AC3E}">
        <p14:creationId xmlns:p14="http://schemas.microsoft.com/office/powerpoint/2010/main" val="36470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466F6-988D-1650-D8D4-BC994503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58" y="141007"/>
            <a:ext cx="10968318" cy="1325563"/>
          </a:xfrm>
        </p:spPr>
        <p:txBody>
          <a:bodyPr/>
          <a:lstStyle/>
          <a:p>
            <a:r>
              <a:rPr lang="en-GB" u="sng" dirty="0">
                <a:solidFill>
                  <a:srgbClr val="0070C0"/>
                </a:solidFill>
              </a:rPr>
              <a:t>II. 2) </a:t>
            </a:r>
            <a:r>
              <a:rPr lang="en-GB" u="sng" dirty="0" err="1">
                <a:solidFill>
                  <a:srgbClr val="0070C0"/>
                </a:solidFill>
              </a:rPr>
              <a:t>Antécédent</a:t>
            </a:r>
            <a:r>
              <a:rPr lang="en-GB" u="sng" dirty="0">
                <a:solidFill>
                  <a:srgbClr val="0070C0"/>
                </a:solidFill>
              </a:rPr>
              <a:t> d’un </a:t>
            </a:r>
            <a:r>
              <a:rPr lang="en-GB" u="sng" dirty="0" err="1">
                <a:solidFill>
                  <a:srgbClr val="0070C0"/>
                </a:solidFill>
              </a:rPr>
              <a:t>nombre</a:t>
            </a:r>
            <a:r>
              <a:rPr lang="en-GB" u="sng" dirty="0">
                <a:solidFill>
                  <a:srgbClr val="0070C0"/>
                </a:solidFill>
              </a:rPr>
              <a:t> par </a:t>
            </a:r>
            <a:r>
              <a:rPr lang="en-GB" u="sng" dirty="0" err="1">
                <a:solidFill>
                  <a:srgbClr val="0070C0"/>
                </a:solidFill>
              </a:rPr>
              <a:t>une</a:t>
            </a:r>
            <a:r>
              <a:rPr lang="en-GB" u="sng" dirty="0">
                <a:solidFill>
                  <a:srgbClr val="0070C0"/>
                </a:solidFill>
              </a:rPr>
              <a:t> </a:t>
            </a:r>
            <a:r>
              <a:rPr lang="en-GB" u="sng" dirty="0" err="1">
                <a:solidFill>
                  <a:srgbClr val="0070C0"/>
                </a:solidFill>
              </a:rPr>
              <a:t>fonction</a:t>
            </a:r>
            <a:endParaRPr lang="en-GB" u="sng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4B33E-F66C-B6FA-1497-861C3552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6570"/>
            <a:ext cx="10515600" cy="4351338"/>
          </a:xfrm>
        </p:spPr>
        <p:txBody>
          <a:bodyPr/>
          <a:lstStyle/>
          <a:p>
            <a:r>
              <a:rPr lang="en-GB" b="1" dirty="0"/>
              <a:t>On </a:t>
            </a:r>
            <a:r>
              <a:rPr lang="en-GB" b="1" dirty="0" err="1"/>
              <a:t>considère</a:t>
            </a:r>
            <a:r>
              <a:rPr lang="en-GB" b="1" dirty="0"/>
              <a:t> la </a:t>
            </a:r>
            <a:r>
              <a:rPr lang="en-GB" b="1" dirty="0" err="1"/>
              <a:t>fonction</a:t>
            </a:r>
            <a:r>
              <a:rPr lang="en-GB" b="1" dirty="0"/>
              <a:t> f(x)= -3x + 12.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Quel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l’antécédent</a:t>
            </a:r>
            <a:r>
              <a:rPr lang="en-GB" dirty="0"/>
              <a:t> de 15 par la </a:t>
            </a:r>
            <a:r>
              <a:rPr lang="en-GB" dirty="0" err="1"/>
              <a:t>fonction</a:t>
            </a:r>
            <a:r>
              <a:rPr lang="en-GB" dirty="0"/>
              <a:t> f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754511-B966-F2EA-5F6B-89FCBD8D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32" y="3187429"/>
            <a:ext cx="9861135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5D12D-7E6C-93A2-7CC2-2051C48A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447901"/>
            <a:ext cx="10515600" cy="4351338"/>
          </a:xfrm>
        </p:spPr>
        <p:txBody>
          <a:bodyPr/>
          <a:lstStyle/>
          <a:p>
            <a:r>
              <a:rPr lang="en-GB" b="1" dirty="0"/>
              <a:t>On </a:t>
            </a:r>
            <a:r>
              <a:rPr lang="en-GB" b="1" dirty="0" err="1"/>
              <a:t>considère</a:t>
            </a:r>
            <a:r>
              <a:rPr lang="en-GB" b="1" dirty="0"/>
              <a:t> </a:t>
            </a:r>
            <a:r>
              <a:rPr lang="en-GB" b="1" dirty="0" err="1"/>
              <a:t>maintenant</a:t>
            </a:r>
            <a:r>
              <a:rPr lang="en-GB" b="1" dirty="0"/>
              <a:t> la </a:t>
            </a:r>
            <a:r>
              <a:rPr lang="en-GB" b="1" dirty="0" err="1"/>
              <a:t>fonction</a:t>
            </a:r>
            <a:r>
              <a:rPr lang="en-GB" b="1" dirty="0"/>
              <a:t> h </a:t>
            </a:r>
            <a:r>
              <a:rPr lang="en-GB" b="1" dirty="0" err="1"/>
              <a:t>suivante</a:t>
            </a:r>
            <a:r>
              <a:rPr lang="en-GB" b="1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Quels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les </a:t>
            </a:r>
            <a:r>
              <a:rPr lang="en-GB" dirty="0" err="1"/>
              <a:t>antécédents</a:t>
            </a:r>
            <a:r>
              <a:rPr lang="en-GB" dirty="0"/>
              <a:t> de 4, de 2 et de 0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DB89DE-344E-E86B-702E-FC45EA8F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45" y="2335839"/>
            <a:ext cx="3772227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8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5212BF1-A33D-B8A3-BC8B-CE9616ADA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88" y="1298575"/>
            <a:ext cx="9792549" cy="3665538"/>
          </a:xfrm>
        </p:spPr>
      </p:pic>
    </p:spTree>
    <p:extLst>
      <p:ext uri="{BB962C8B-B14F-4D97-AF65-F5344CB8AC3E}">
        <p14:creationId xmlns:p14="http://schemas.microsoft.com/office/powerpoint/2010/main" val="14654922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148</Words>
  <Application>Microsoft Office PowerPoint</Application>
  <PresentationFormat>Grand écran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II. Image et Antécédent d’une fonction</vt:lpstr>
      <vt:lpstr>II. 1) Image d’un nombre par une fonction</vt:lpstr>
      <vt:lpstr>Présentation PowerPoint</vt:lpstr>
      <vt:lpstr>Présentation PowerPoint</vt:lpstr>
      <vt:lpstr>II. 2) Antécédent d’un nombre par une fonction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II. Image et Antécédent d’une fonction</dc:title>
  <dc:creator>Yann Danielou</dc:creator>
  <cp:lastModifiedBy>Yann Danielou</cp:lastModifiedBy>
  <cp:revision>4</cp:revision>
  <dcterms:created xsi:type="dcterms:W3CDTF">2023-09-26T08:54:02Z</dcterms:created>
  <dcterms:modified xsi:type="dcterms:W3CDTF">2023-09-26T09:04:07Z</dcterms:modified>
</cp:coreProperties>
</file>