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285D7-4D88-3F34-D5A4-4C0ACCCF8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F8DC6-4236-BD2C-5D62-5A6F3DBB0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3E8B4-8169-933C-DEBB-0BE3CD08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12FD06-389A-1EDF-D341-D62ABDBD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2D60DC-EBA3-DA39-A256-CB1259B2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6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F4B7E-63EF-5FB2-725B-A07D602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F54071-6710-74F0-FCAC-E01DAA302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FE5ED3-307A-6A4A-04F5-3B52EB67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88D3-67F7-D92C-724B-8C16C660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89BAD-AC86-9A84-27A0-C426BBF3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2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11B38D-D887-8ECE-1F6D-1B796697E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9C419A-69BF-7F7E-9C28-B791B29E5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02DD89-A086-7FEC-A410-880170F6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AB08E9-37D0-4EED-9047-350D48CB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3317D4-890A-CFAA-E47E-143DBB02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3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D92BD-4872-A06E-89BD-F7EE9898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8F67D-5B69-3BD8-ADED-96B61C13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56729-B551-EA53-120C-A08E64D7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211D4-4538-D263-CA69-281A156F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011A9D-C949-6E5F-2457-B8089C43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48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14FE0-91B0-E980-884A-50B00399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BFF14E-2322-65FE-33AF-3BB59253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1BD49D-51A1-BB43-106B-721934BD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8CB574-0723-632B-E533-29480A98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8D7CE-E6A1-77E1-0A36-A6A09968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3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7D964-F8E7-BEBA-FD73-2F59B5D1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C89165-CDC7-CC86-1465-E424F29DC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D070F8-6425-00D1-218C-A424207FE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D1570F-276D-75DB-B81A-E55982AC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0C8BA1-BD71-7A66-7CB1-26CD5B31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4C2C7-74B6-A243-B114-942E4BC9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4533C-5CA2-6000-ABF8-B73B1E67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85D67-5C32-5350-A117-6E50CF0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57F36A-9F6C-9942-FE98-3595D3D56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BCF207-6C81-40F5-D6C3-205C88BB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AE56D3-3068-C73F-E412-1C1E1BF4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7E0F52-9EC0-A8E4-1CA5-8353E948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AEE6A7-0E29-F1A9-0DCA-40F1DCD6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0B3296-88EF-84AB-14A2-DFA47342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33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52801-AEBF-8B60-0B8C-C8F1963C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EB0C37-33C9-BC01-95ED-E61AC44E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CCE1DC-F00C-7579-948C-19A4EBA4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9F9A9-2B4B-385D-7722-D7664C88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5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377AB4-8D6D-41D2-788C-B3F3E5B9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30BC30-6C74-EC69-33DE-3C828C05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F4A61-E7D8-431E-8EB4-F994F8F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9CAA9-98F5-4759-04FA-899484B2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B491C-716B-5902-3BE0-DED2AB65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10AD3A-32FD-C9CF-BEC0-C86499948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A8C0C1-0216-100E-97D0-2DDA9139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1A2777-B918-7B6F-5CAE-E7A5DAE9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9C3AB1-C357-A39B-F7D3-D351E2A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7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E4643-7A32-33E6-FC1B-46AC33BA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214369-00A8-A7C6-B73C-5D3B9007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C39C3F-F376-5905-44F2-7879EECF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25297-E0EF-8D35-1A11-9C0DFC17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A1B40F-53A2-4466-619E-C991CCE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6E379C-87FF-C4C6-5F1B-DF0E9F00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12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C244E5-69A1-16FC-EB07-6A0DC719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2E004B-EEC3-5F01-FA27-C01D0011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6C8F0-3E89-1AD3-03C1-24B4973EA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067E-EBE6-4DBB-81CD-2B8F38C43299}" type="datetimeFigureOut">
              <a:rPr lang="en-GB" smtClean="0"/>
              <a:t>12/10/2023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5DE5D-3EFE-94A5-8D60-92D7EC47A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187A4-C1E7-2C98-2704-5442B7D0B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4325-455E-4367-8C5C-3CEB20646A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D9C06-B556-D59A-9571-7E616B900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GB" b="1" dirty="0"/>
              <a:t>Le </a:t>
            </a:r>
            <a:r>
              <a:rPr lang="en-GB" b="1" dirty="0" err="1"/>
              <a:t>théorème</a:t>
            </a:r>
            <a:r>
              <a:rPr lang="en-GB" b="1" dirty="0"/>
              <a:t> de </a:t>
            </a:r>
            <a:r>
              <a:rPr lang="en-GB" b="1" dirty="0" err="1"/>
              <a:t>Thalès</a:t>
            </a:r>
            <a:r>
              <a:rPr lang="en-GB" b="1" dirty="0"/>
              <a:t> et </a:t>
            </a:r>
            <a:r>
              <a:rPr lang="en-GB" b="1" dirty="0" err="1"/>
              <a:t>sa</a:t>
            </a:r>
            <a:r>
              <a:rPr lang="en-GB" b="1" dirty="0"/>
              <a:t> </a:t>
            </a:r>
            <a:r>
              <a:rPr lang="en-GB" b="1" dirty="0" err="1"/>
              <a:t>réciproque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776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4AAF4-319E-6900-A873-E1F42E54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I. Le </a:t>
            </a:r>
            <a:r>
              <a:rPr lang="en-GB" u="sng" dirty="0" err="1"/>
              <a:t>théorème</a:t>
            </a:r>
            <a:r>
              <a:rPr lang="en-GB" u="sng" dirty="0"/>
              <a:t> de </a:t>
            </a:r>
            <a:r>
              <a:rPr lang="en-GB" u="sng" dirty="0" err="1"/>
              <a:t>Thalès</a:t>
            </a:r>
            <a:endParaRPr lang="en-GB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0B596D-CE86-28D2-0C54-E8E49E559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6" y="2105927"/>
            <a:ext cx="10478408" cy="24309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ECE76B-BDBB-54BA-B441-20AC5B30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24613" y="2665530"/>
            <a:ext cx="1536888" cy="220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07" y="498414"/>
            <a:ext cx="8426722" cy="2028655"/>
          </a:xfrm>
        </p:spPr>
      </p:pic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236" y="2932353"/>
            <a:ext cx="8659566" cy="27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F58EF36-E7DC-1BF9-95FC-A6343DB6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0" y="273627"/>
            <a:ext cx="11014259" cy="63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DAC54C-FA53-2952-8153-A52903F95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137"/>
            <a:ext cx="11573283" cy="5631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564DEC-CEC2-8572-7FE8-884A0A549CBF}"/>
              </a:ext>
            </a:extLst>
          </p:cNvPr>
          <p:cNvSpPr/>
          <p:nvPr/>
        </p:nvSpPr>
        <p:spPr>
          <a:xfrm>
            <a:off x="6875929" y="1891305"/>
            <a:ext cx="4650186" cy="385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5AAFB-0798-AB0B-CFE3-84C2FEFD6D7A}"/>
              </a:ext>
            </a:extLst>
          </p:cNvPr>
          <p:cNvSpPr/>
          <p:nvPr/>
        </p:nvSpPr>
        <p:spPr>
          <a:xfrm>
            <a:off x="6938683" y="2276787"/>
            <a:ext cx="4285129" cy="385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08546-29E8-D624-CA04-3882F54E0756}"/>
              </a:ext>
            </a:extLst>
          </p:cNvPr>
          <p:cNvSpPr/>
          <p:nvPr/>
        </p:nvSpPr>
        <p:spPr>
          <a:xfrm>
            <a:off x="6678706" y="3236383"/>
            <a:ext cx="5172635" cy="1211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BDEA9-D04A-26D3-C112-FE4F9AD8AF16}"/>
              </a:ext>
            </a:extLst>
          </p:cNvPr>
          <p:cNvSpPr/>
          <p:nvPr/>
        </p:nvSpPr>
        <p:spPr>
          <a:xfrm>
            <a:off x="6539677" y="5022477"/>
            <a:ext cx="5172635" cy="1211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4A44C-1C08-36F7-7314-642A456E611B}"/>
              </a:ext>
            </a:extLst>
          </p:cNvPr>
          <p:cNvSpPr/>
          <p:nvPr/>
        </p:nvSpPr>
        <p:spPr>
          <a:xfrm>
            <a:off x="7288306" y="1298638"/>
            <a:ext cx="4650186" cy="385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CA47357-7F3C-7A58-6F18-52D6A82B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3" y="464577"/>
            <a:ext cx="11060413" cy="5928845"/>
          </a:xfrm>
        </p:spPr>
      </p:pic>
    </p:spTree>
    <p:extLst>
      <p:ext uri="{BB962C8B-B14F-4D97-AF65-F5344CB8AC3E}">
        <p14:creationId xmlns:p14="http://schemas.microsoft.com/office/powerpoint/2010/main" val="18293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F7CFD-4BDC-C65D-769B-E00048FE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Utilliser</a:t>
            </a:r>
            <a:r>
              <a:rPr lang="en-GB" dirty="0"/>
              <a:t> la </a:t>
            </a:r>
            <a:r>
              <a:rPr lang="en-GB" dirty="0" err="1"/>
              <a:t>réciproque</a:t>
            </a:r>
            <a:r>
              <a:rPr lang="en-GB" dirty="0"/>
              <a:t> du </a:t>
            </a:r>
            <a:r>
              <a:rPr lang="en-GB" dirty="0" err="1"/>
              <a:t>théorème</a:t>
            </a:r>
            <a:r>
              <a:rPr lang="en-GB" dirty="0"/>
              <a:t> de </a:t>
            </a:r>
            <a:r>
              <a:rPr lang="en-GB" dirty="0" err="1"/>
              <a:t>Thalès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9D81B-92D1-CDB1-AF98-2E1806BD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76" y="2081500"/>
            <a:ext cx="2226970" cy="3100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827653-C3FA-3722-6E5E-DB6B35A8A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07" y="2321679"/>
            <a:ext cx="2226970" cy="29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ADE33E9-FB99-6839-BE55-5BAE5AFA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759"/>
            <a:ext cx="12192000" cy="47604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8294BC-AC4A-4523-4821-9CD6DA1D3355}"/>
              </a:ext>
            </a:extLst>
          </p:cNvPr>
          <p:cNvSpPr/>
          <p:nvPr/>
        </p:nvSpPr>
        <p:spPr>
          <a:xfrm>
            <a:off x="7845954" y="3348319"/>
            <a:ext cx="2320021" cy="573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D345A-BBBC-1F12-B5CE-84686E0A22EC}"/>
              </a:ext>
            </a:extLst>
          </p:cNvPr>
          <p:cNvSpPr/>
          <p:nvPr/>
        </p:nvSpPr>
        <p:spPr>
          <a:xfrm>
            <a:off x="7998354" y="3922060"/>
            <a:ext cx="2320021" cy="573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EE19F8-32EE-1D7D-EC27-6834ABA7C712}"/>
              </a:ext>
            </a:extLst>
          </p:cNvPr>
          <p:cNvSpPr/>
          <p:nvPr/>
        </p:nvSpPr>
        <p:spPr>
          <a:xfrm>
            <a:off x="8339013" y="4495801"/>
            <a:ext cx="3736446" cy="573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0EE7F-50B9-2024-DE5B-CFAC707EF4EB}"/>
              </a:ext>
            </a:extLst>
          </p:cNvPr>
          <p:cNvSpPr/>
          <p:nvPr/>
        </p:nvSpPr>
        <p:spPr>
          <a:xfrm>
            <a:off x="6354249" y="5069542"/>
            <a:ext cx="5721210" cy="573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0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BC5C10-0029-17D2-81EB-64D1821A9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2" y="1364637"/>
            <a:ext cx="11482175" cy="4128725"/>
          </a:xfrm>
        </p:spPr>
      </p:pic>
    </p:spTree>
    <p:extLst>
      <p:ext uri="{BB962C8B-B14F-4D97-AF65-F5344CB8AC3E}">
        <p14:creationId xmlns:p14="http://schemas.microsoft.com/office/powerpoint/2010/main" val="35040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Traînée de condensation</Template>
  <TotalTime>122</TotalTime>
  <Words>20</Words>
  <Application>Microsoft Office PowerPoint</Application>
  <PresentationFormat>Grand écran</PresentationFormat>
  <Paragraphs>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Le théorème de Thalès et sa réciproque</vt:lpstr>
      <vt:lpstr>I. Le théorème de Thalès</vt:lpstr>
      <vt:lpstr>Présentation PowerPoint</vt:lpstr>
      <vt:lpstr>Présentation PowerPoint</vt:lpstr>
      <vt:lpstr>Présentation PowerPoint</vt:lpstr>
      <vt:lpstr>Présentation PowerPoint</vt:lpstr>
      <vt:lpstr>Utilliser la réciproque du théorème de Thalès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théorème de Thalès et sa réciproque</dc:title>
  <dc:creator>Yann Danielou</dc:creator>
  <cp:lastModifiedBy>celine.prata</cp:lastModifiedBy>
  <cp:revision>12</cp:revision>
  <dcterms:created xsi:type="dcterms:W3CDTF">2023-10-03T12:39:30Z</dcterms:created>
  <dcterms:modified xsi:type="dcterms:W3CDTF">2023-10-12T09:08:18Z</dcterms:modified>
</cp:coreProperties>
</file>