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C6F11B-4C7B-BF6C-E4CA-ADC55BD3C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CFAE1B-DC5E-2F82-15C4-3CEDFD5C0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769CC3-A3CE-3AFB-C923-FEBF8938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902D-E1AC-491C-BFC0-7EBA30E99C11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AEE612-050E-131F-9277-F6122BB1B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E4A28D-0FD4-3E3A-6D24-485C1B05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12DE-1EC4-451E-8BD7-B160BBBF2E7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63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FE8A18-8A15-9A03-51AB-4CBAC9364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50CE18-B13B-81DF-95A1-B31B1B3E2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DEF29B-0115-ED06-BF79-78A6BB9A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902D-E1AC-491C-BFC0-7EBA30E99C11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83237B-EDD3-8BF4-9550-73227FC33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9970D4-F28F-BD54-EBF3-EF3B0214F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12DE-1EC4-451E-8BD7-B160BBBF2E7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31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C539814-182D-E394-5E2E-AA44EE0F7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5921AB-7075-7BA3-80FB-590D9F8BE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69A29D-A6B0-C988-0B0B-21BB3C128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902D-E1AC-491C-BFC0-7EBA30E99C11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037888-047E-2CD2-966C-F304EE336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360F75-DD51-1E20-07D6-7F43E97A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12DE-1EC4-451E-8BD7-B160BBBF2E7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67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6E645C-EDD6-E0AE-AD7D-83261B56D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C141BF-56EF-16F0-508F-DB1D70FF4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06AF07-1D30-C81B-2E04-3C126BB9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902D-E1AC-491C-BFC0-7EBA30E99C11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D92BB0-C08A-DF27-0B2A-09C6C934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0C3D0B-B3E7-3083-A9B1-3CFEEF5D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12DE-1EC4-451E-8BD7-B160BBBF2E7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83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316AF2-616D-7F53-1897-E3C7E077A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908A49-E82E-066C-D471-3F8B2D82F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B8C806-E0D0-5BF6-5A74-E377AA96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902D-E1AC-491C-BFC0-7EBA30E99C11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774684-B776-F630-C8F6-165F2EC77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ACDAD0-FC39-537A-9204-7C011E63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12DE-1EC4-451E-8BD7-B160BBBF2E7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77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A2A676-081E-7B42-A067-AF660F3A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0D0111-4231-D6B4-19FD-38447FB67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BE51BE-FE63-8824-702A-C047CBE21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73AB2E-D04A-3EC4-6C1D-3C875984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902D-E1AC-491C-BFC0-7EBA30E99C11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557D3B-9189-C415-63EF-971C2B442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1F3522-3A13-6F02-9C20-804ABA8A1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12DE-1EC4-451E-8BD7-B160BBBF2E7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26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D92D37-368D-1A48-3CB3-9F57CED1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8E3294-64BD-C499-F588-37B3F6F12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8D9D7B6-6939-CEFA-9DB0-7BDF90163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E7619B1-90FB-7C18-C79E-104330D67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2BA07A0-EC44-0727-31C8-517729DAB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18E99A-88EC-B513-BA71-668770E9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902D-E1AC-491C-BFC0-7EBA30E99C11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21CAB00-A823-7836-B693-B9C3A2C2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FB676A3-CB32-9C5F-F607-24338162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12DE-1EC4-451E-8BD7-B160BBBF2E7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589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43AA6D-A150-7067-9E08-50418A37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80A95A7-08B8-D421-5196-76332E96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902D-E1AC-491C-BFC0-7EBA30E99C11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D5FC94C-F27A-8B9B-D18F-385E33A61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1EDBBE-5619-59E9-BB13-45214E7A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12DE-1EC4-451E-8BD7-B160BBBF2E7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011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BB1556F-0AF8-2F11-AA5C-69CE8062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902D-E1AC-491C-BFC0-7EBA30E99C11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14E85A-6C6C-91FC-0E87-723E23AED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DACF1-2F60-47AE-BD42-1C9EB0C8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12DE-1EC4-451E-8BD7-B160BBBF2E7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9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2B1FD1-0666-F1B3-CF00-70FC3FC68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67B896-2094-C589-8B64-96D07E780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386FD5-B217-1C5A-3E81-5E7448727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2C2C3B-3916-FD84-102A-1153F6190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902D-E1AC-491C-BFC0-7EBA30E99C11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DC8DF8-7011-F22F-6FB9-605780B1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6FA449-D6FB-EBDA-8BB5-232AA877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12DE-1EC4-451E-8BD7-B160BBBF2E7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80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366F52-1A45-71B2-2A9F-472EFCC3B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7496260-CF57-AB81-8A17-06467AC5EA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67652D-DD77-9583-0FFF-C847A0FFD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0556B0-3766-6E7A-1D92-F4D654EDF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902D-E1AC-491C-BFC0-7EBA30E99C11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B98E54-282C-6981-730E-542C93D8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0A1A4B-2828-AC9C-75D5-8660CC80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12DE-1EC4-451E-8BD7-B160BBBF2E7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96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C6EADA2-23C2-BF54-0BF4-656EEF84C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482DA4-8F0E-F94D-64DF-AAECD4096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E65EA5-E63F-C93F-74A4-0B2AE5946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4902D-E1AC-491C-BFC0-7EBA30E99C11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29F3BA-E3CB-D436-BBD6-942780B09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0BBD8B-23A8-F2A8-EE48-DC903EE1D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512DE-1EC4-451E-8BD7-B160BBBF2E7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88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506785F-ED61-2F5B-EA9B-79CC161EE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834" y="546641"/>
            <a:ext cx="8776447" cy="576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7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C7120-77A1-376C-E5EF-4DC846BD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Calculer</a:t>
            </a:r>
            <a:r>
              <a:rPr lang="en-GB" dirty="0"/>
              <a:t> le volume du </a:t>
            </a:r>
            <a:r>
              <a:rPr lang="en-GB" dirty="0" err="1"/>
              <a:t>solide</a:t>
            </a:r>
            <a:r>
              <a:rPr lang="en-GB" dirty="0"/>
              <a:t> </a:t>
            </a:r>
            <a:r>
              <a:rPr lang="en-GB" dirty="0" err="1"/>
              <a:t>suivant</a:t>
            </a:r>
            <a:r>
              <a:rPr lang="en-GB" dirty="0"/>
              <a:t> :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F4DA5F1-54AE-86E0-8D90-4805F2A88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973056">
            <a:off x="4940758" y="1752466"/>
            <a:ext cx="2310481" cy="4135319"/>
          </a:xfrm>
        </p:spPr>
      </p:pic>
    </p:spTree>
    <p:extLst>
      <p:ext uri="{BB962C8B-B14F-4D97-AF65-F5344CB8AC3E}">
        <p14:creationId xmlns:p14="http://schemas.microsoft.com/office/powerpoint/2010/main" val="3715394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C7120-77A1-376C-E5EF-4DC846BD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Calculer</a:t>
            </a:r>
            <a:r>
              <a:rPr lang="en-GB" dirty="0"/>
              <a:t> le volume du </a:t>
            </a:r>
            <a:r>
              <a:rPr lang="en-GB" dirty="0" err="1"/>
              <a:t>solide</a:t>
            </a:r>
            <a:r>
              <a:rPr lang="en-GB" dirty="0"/>
              <a:t> </a:t>
            </a:r>
            <a:r>
              <a:rPr lang="en-GB" dirty="0" err="1"/>
              <a:t>suivant</a:t>
            </a:r>
            <a:r>
              <a:rPr lang="en-GB" dirty="0"/>
              <a:t>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573D551-3677-DA2D-4E37-51A1A61AB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420221">
            <a:off x="4585139" y="2527518"/>
            <a:ext cx="2864532" cy="278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06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C7120-77A1-376C-E5EF-4DC846BD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Calculer</a:t>
            </a:r>
            <a:r>
              <a:rPr lang="en-GB" dirty="0"/>
              <a:t> le volume du </a:t>
            </a:r>
            <a:r>
              <a:rPr lang="en-GB" dirty="0" err="1"/>
              <a:t>solide</a:t>
            </a:r>
            <a:r>
              <a:rPr lang="en-GB" dirty="0"/>
              <a:t> </a:t>
            </a:r>
            <a:r>
              <a:rPr lang="en-GB" dirty="0" err="1"/>
              <a:t>suivant</a:t>
            </a:r>
            <a:r>
              <a:rPr lang="en-GB" dirty="0"/>
              <a:t>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8F0FE8F-F054-8237-A7A2-8AEB90F74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48726">
            <a:off x="4529825" y="2299582"/>
            <a:ext cx="3132350" cy="301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28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78A9C71-8538-61A7-BCC6-F2260FC1E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428" y="1231613"/>
            <a:ext cx="9565143" cy="455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89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C7120-77A1-376C-E5EF-4DC846BD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Calculer</a:t>
            </a:r>
            <a:r>
              <a:rPr lang="en-GB" dirty="0"/>
              <a:t> le volume des </a:t>
            </a:r>
            <a:r>
              <a:rPr lang="en-GB" dirty="0" err="1"/>
              <a:t>solides</a:t>
            </a:r>
            <a:r>
              <a:rPr lang="en-GB" dirty="0"/>
              <a:t> </a:t>
            </a:r>
            <a:r>
              <a:rPr lang="en-GB" dirty="0" err="1"/>
              <a:t>suivants</a:t>
            </a:r>
            <a:r>
              <a:rPr lang="en-GB" dirty="0"/>
              <a:t>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FFAE7CF-6F8A-587C-9333-50EA1D911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88378">
            <a:off x="567444" y="2178350"/>
            <a:ext cx="2821709" cy="288916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02E1E2B-F44D-93AF-E1D8-B265B8A39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33461">
            <a:off x="5919899" y="2563490"/>
            <a:ext cx="3421021" cy="227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23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C7120-77A1-376C-E5EF-4DC846BD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Calculer</a:t>
            </a:r>
            <a:r>
              <a:rPr lang="en-GB" dirty="0"/>
              <a:t> le volume du </a:t>
            </a:r>
            <a:r>
              <a:rPr lang="en-GB" dirty="0" err="1"/>
              <a:t>solide</a:t>
            </a:r>
            <a:r>
              <a:rPr lang="en-GB" dirty="0"/>
              <a:t> </a:t>
            </a:r>
            <a:r>
              <a:rPr lang="en-GB" dirty="0" err="1"/>
              <a:t>suivant</a:t>
            </a:r>
            <a:r>
              <a:rPr lang="en-GB" dirty="0"/>
              <a:t>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C453972-A0F1-C0F0-3148-2CE2C770D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33461">
            <a:off x="4476884" y="2530405"/>
            <a:ext cx="3421021" cy="250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26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C7120-77A1-376C-E5EF-4DC846BD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Calculer</a:t>
            </a:r>
            <a:r>
              <a:rPr lang="en-GB" dirty="0"/>
              <a:t> le volume du </a:t>
            </a:r>
            <a:r>
              <a:rPr lang="en-GB" dirty="0" err="1"/>
              <a:t>solide</a:t>
            </a:r>
            <a:r>
              <a:rPr lang="en-GB" dirty="0"/>
              <a:t> </a:t>
            </a:r>
            <a:r>
              <a:rPr lang="en-GB" dirty="0" err="1"/>
              <a:t>suivant</a:t>
            </a:r>
            <a:r>
              <a:rPr lang="en-GB" dirty="0"/>
              <a:t>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A180349-01EE-BBE5-7F59-055CC417A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67381">
            <a:off x="4558064" y="2400445"/>
            <a:ext cx="3075874" cy="289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822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42</Words>
  <Application>Microsoft Office PowerPoint</Application>
  <PresentationFormat>Grand écran</PresentationFormat>
  <Paragraphs>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Calculer le volume du solide suivant :</vt:lpstr>
      <vt:lpstr>Calculer le volume du solide suivant :</vt:lpstr>
      <vt:lpstr>Calculer le volume du solide suivant :</vt:lpstr>
      <vt:lpstr>Présentation PowerPoint</vt:lpstr>
      <vt:lpstr>Calculer le volume des solides suivants :</vt:lpstr>
      <vt:lpstr>Calculer le volume du solide suivant :</vt:lpstr>
      <vt:lpstr>Calculer le volume du solide suivant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Yann Danielou</dc:creator>
  <cp:lastModifiedBy>Yann Danielou</cp:lastModifiedBy>
  <cp:revision>5</cp:revision>
  <dcterms:created xsi:type="dcterms:W3CDTF">2023-11-05T19:46:43Z</dcterms:created>
  <dcterms:modified xsi:type="dcterms:W3CDTF">2023-11-12T14:08:07Z</dcterms:modified>
</cp:coreProperties>
</file>