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030E-0351-4015-B153-03F0AD9F35B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C3F4-527E-4DF5-856C-21823BD91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81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030E-0351-4015-B153-03F0AD9F35B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C3F4-527E-4DF5-856C-21823BD91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91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030E-0351-4015-B153-03F0AD9F35B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C3F4-527E-4DF5-856C-21823BD91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57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030E-0351-4015-B153-03F0AD9F35B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C3F4-527E-4DF5-856C-21823BD91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3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030E-0351-4015-B153-03F0AD9F35B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C3F4-527E-4DF5-856C-21823BD91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91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030E-0351-4015-B153-03F0AD9F35B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C3F4-527E-4DF5-856C-21823BD91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14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030E-0351-4015-B153-03F0AD9F35B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C3F4-527E-4DF5-856C-21823BD91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85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030E-0351-4015-B153-03F0AD9F35B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C3F4-527E-4DF5-856C-21823BD91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83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030E-0351-4015-B153-03F0AD9F35B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C3F4-527E-4DF5-856C-21823BD91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7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030E-0351-4015-B153-03F0AD9F35B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C3F4-527E-4DF5-856C-21823BD91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10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030E-0351-4015-B153-03F0AD9F35B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C3F4-527E-4DF5-856C-21823BD91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62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B030E-0351-4015-B153-03F0AD9F35B9}" type="datetimeFigureOut">
              <a:rPr lang="fr-FR" smtClean="0"/>
              <a:t>30/05/2023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C3F4-527E-4DF5-856C-21823BD91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9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93800" y="106364"/>
            <a:ext cx="9144000" cy="1222903"/>
          </a:xfrm>
        </p:spPr>
        <p:txBody>
          <a:bodyPr/>
          <a:lstStyle/>
          <a:p>
            <a:r>
              <a:rPr lang="fr-FR" dirty="0"/>
              <a:t>Des grandeurs en jeu !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4999" y="1912035"/>
            <a:ext cx="8017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effectLst/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Déterminer si chaque affirmation suivante est vraie ou fausse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445932" y="3107267"/>
            <a:ext cx="45912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Prenez </a:t>
            </a:r>
            <a:r>
              <a:rPr lang="fr-FR" u="sng" dirty="0"/>
              <a:t>votre cahier d’exercices</a:t>
            </a:r>
            <a:r>
              <a:rPr lang="fr-FR" dirty="0"/>
              <a:t>, marquer : </a:t>
            </a:r>
          </a:p>
          <a:p>
            <a:endParaRPr lang="fr-FR" dirty="0"/>
          </a:p>
          <a:p>
            <a:r>
              <a:rPr lang="fr-FR" b="1" dirty="0"/>
              <a:t>Vraie</a:t>
            </a:r>
            <a:r>
              <a:rPr lang="fr-FR" dirty="0"/>
              <a:t> si vous pensez que l’affirmation est vraie</a:t>
            </a:r>
          </a:p>
          <a:p>
            <a:r>
              <a:rPr lang="fr-FR" b="1" dirty="0"/>
              <a:t>Faux</a:t>
            </a:r>
            <a:r>
              <a:rPr lang="fr-FR" dirty="0"/>
              <a:t> si vous pensez que l’affirmation est fausse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la fin de toutes les situations, une discussion </a:t>
            </a:r>
            <a:br>
              <a:rPr lang="fr-FR" dirty="0"/>
            </a:br>
            <a:r>
              <a:rPr lang="fr-FR" dirty="0"/>
              <a:t>aura lieu pour savoir qui a raison !</a:t>
            </a:r>
          </a:p>
        </p:txBody>
      </p:sp>
    </p:spTree>
    <p:extLst>
      <p:ext uri="{BB962C8B-B14F-4D97-AF65-F5344CB8AC3E}">
        <p14:creationId xmlns:p14="http://schemas.microsoft.com/office/powerpoint/2010/main" val="2834007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8472" y="1357262"/>
            <a:ext cx="47416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/>
              <a:t>Théo a 5 ans. Il mesure 110 centimètres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6497" y="5500738"/>
            <a:ext cx="6199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b="1" dirty="0">
                <a:solidFill>
                  <a:srgbClr val="0070C0"/>
                </a:solidFill>
              </a:rPr>
              <a:t>Affirmation : A 20 ans , Théo sera 4 fois plus grand 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4414" r="18341" b="9975"/>
          <a:stretch/>
        </p:blipFill>
        <p:spPr>
          <a:xfrm>
            <a:off x="4154680" y="2188382"/>
            <a:ext cx="3624692" cy="27432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D59430F-13C1-3ADE-4EE0-CDF8CA0D32AB}"/>
              </a:ext>
            </a:extLst>
          </p:cNvPr>
          <p:cNvSpPr txBox="1"/>
          <p:nvPr/>
        </p:nvSpPr>
        <p:spPr>
          <a:xfrm>
            <a:off x="833718" y="663388"/>
            <a:ext cx="552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Situation 9 :</a:t>
            </a:r>
          </a:p>
        </p:txBody>
      </p:sp>
    </p:spTree>
    <p:extLst>
      <p:ext uri="{BB962C8B-B14F-4D97-AF65-F5344CB8AC3E}">
        <p14:creationId xmlns:p14="http://schemas.microsoft.com/office/powerpoint/2010/main" val="42040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</p:transition>
    </mc:Choice>
    <mc:Fallback>
      <p:transition spd="slow" advTm="20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1572" y="1971710"/>
            <a:ext cx="9906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fr-FR" dirty="0">
                <a:effectLst/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Pour cuire </a:t>
            </a:r>
            <a:r>
              <a:rPr lang="fr-FR" b="1" dirty="0">
                <a:effectLst/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10 cookies au four, il faut 20 minutes</a:t>
            </a:r>
            <a:r>
              <a:rPr lang="fr-FR" dirty="0">
                <a:effectLst/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 Le four peut contenir 30 cookies.</a:t>
            </a:r>
          </a:p>
          <a:p>
            <a:pPr>
              <a:spcAft>
                <a:spcPts val="0"/>
              </a:spcAft>
            </a:pPr>
            <a:endParaRPr lang="fr-FR" b="1" i="1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fr-FR" b="1" i="1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b="1" i="1" dirty="0">
                <a:effectLst/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	</a:t>
            </a:r>
            <a:endParaRPr lang="fr-FR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65972" y="5559176"/>
            <a:ext cx="772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b="1" i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Affirmation :</a:t>
            </a:r>
            <a:r>
              <a:rPr lang="fr-FR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Pour cuire 20 cookies au four, il faut 40 minutes.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506" y="2702577"/>
            <a:ext cx="2133600" cy="21431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7E7389F-A242-1829-0108-9002CEEC2BD1}"/>
              </a:ext>
            </a:extLst>
          </p:cNvPr>
          <p:cNvSpPr txBox="1"/>
          <p:nvPr/>
        </p:nvSpPr>
        <p:spPr>
          <a:xfrm>
            <a:off x="833718" y="663388"/>
            <a:ext cx="552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Situation 1 :</a:t>
            </a:r>
          </a:p>
        </p:txBody>
      </p:sp>
    </p:spTree>
    <p:extLst>
      <p:ext uri="{BB962C8B-B14F-4D97-AF65-F5344CB8AC3E}">
        <p14:creationId xmlns:p14="http://schemas.microsoft.com/office/powerpoint/2010/main" val="303590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</p:transition>
    </mc:Choice>
    <mc:Fallback>
      <p:transition spd="slow" advTm="20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 Proportionnalité au collè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65" y="1503239"/>
            <a:ext cx="3561292" cy="345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473823" y="5608420"/>
            <a:ext cx="581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Affirmation : </a:t>
            </a:r>
            <a:r>
              <a:rPr lang="fr-FR" dirty="0">
                <a:solidFill>
                  <a:srgbClr val="0070C0"/>
                </a:solidFill>
              </a:rPr>
              <a:t>Si j’en achète 4 kg, je paye 12,60 euros !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0AA2C3-18DC-27E4-345D-AF6C557A4888}"/>
              </a:ext>
            </a:extLst>
          </p:cNvPr>
          <p:cNvSpPr txBox="1"/>
          <p:nvPr/>
        </p:nvSpPr>
        <p:spPr>
          <a:xfrm>
            <a:off x="833718" y="663388"/>
            <a:ext cx="552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Situation 2 :</a:t>
            </a:r>
          </a:p>
        </p:txBody>
      </p:sp>
    </p:spTree>
    <p:extLst>
      <p:ext uri="{BB962C8B-B14F-4D97-AF65-F5344CB8AC3E}">
        <p14:creationId xmlns:p14="http://schemas.microsoft.com/office/powerpoint/2010/main" val="394521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</p:transition>
    </mc:Choice>
    <mc:Fallback>
      <p:transition spd="slow" advTm="200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1553" y="4908737"/>
            <a:ext cx="109937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2200" b="1" i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Affirmation :</a:t>
            </a:r>
            <a:r>
              <a:rPr lang="fr-FR" sz="22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 Pour doubler sa note, Lucien devra travailler deux fois plus longtemps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01DCFF-4716-B57E-32E6-4AB98C22E309}"/>
              </a:ext>
            </a:extLst>
          </p:cNvPr>
          <p:cNvSpPr txBox="1"/>
          <p:nvPr/>
        </p:nvSpPr>
        <p:spPr>
          <a:xfrm>
            <a:off x="833718" y="663388"/>
            <a:ext cx="552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Situation 3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D75A1-1926-BCAA-982A-D3A188FC1BBD}"/>
              </a:ext>
            </a:extLst>
          </p:cNvPr>
          <p:cNvSpPr/>
          <p:nvPr/>
        </p:nvSpPr>
        <p:spPr>
          <a:xfrm>
            <a:off x="1378076" y="2259672"/>
            <a:ext cx="69501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/>
              <a:t>Pour le dernier contrôle de maths, Lucien a révisé pendant une heure et a obtenu une note de 9 sur 20.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C481AF-9D6D-8C75-89EF-0B3EF2831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9283">
            <a:off x="9043614" y="157283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24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</p:transition>
    </mc:Choice>
    <mc:Fallback>
      <p:transition spd="slow" advTm="2000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0458" y="4858710"/>
            <a:ext cx="86303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dirty="0">
                <a:solidFill>
                  <a:srgbClr val="0070C0"/>
                </a:solidFill>
              </a:rPr>
              <a:t>Affirmation : Il faut 6 œufs pour faire ce gâteau pour 8 personnes.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20459" y="2403487"/>
            <a:ext cx="53791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/>
              <a:t>Il faut 3 œufs pour un gâteau de 4 personnes.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t="40417"/>
          <a:stretch/>
        </p:blipFill>
        <p:spPr>
          <a:xfrm>
            <a:off x="7352616" y="2061478"/>
            <a:ext cx="3790950" cy="152664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662B97-6DDA-0D12-2F28-34014EFBD968}"/>
              </a:ext>
            </a:extLst>
          </p:cNvPr>
          <p:cNvSpPr txBox="1"/>
          <p:nvPr/>
        </p:nvSpPr>
        <p:spPr>
          <a:xfrm>
            <a:off x="833718" y="663388"/>
            <a:ext cx="552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Situation 4 :</a:t>
            </a:r>
          </a:p>
        </p:txBody>
      </p:sp>
    </p:spTree>
    <p:extLst>
      <p:ext uri="{BB962C8B-B14F-4D97-AF65-F5344CB8AC3E}">
        <p14:creationId xmlns:p14="http://schemas.microsoft.com/office/powerpoint/2010/main" val="247496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</p:transition>
    </mc:Choice>
    <mc:Fallback>
      <p:transition spd="slow" advTm="20000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llaiter un bébé/bambin qui a des dents - Dents et allaitem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74" b="66312"/>
          <a:stretch/>
        </p:blipFill>
        <p:spPr bwMode="auto">
          <a:xfrm>
            <a:off x="3680697" y="2382898"/>
            <a:ext cx="2803331" cy="19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32728" y="1690832"/>
            <a:ext cx="41506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/>
              <a:t>6 mois  : deux dents !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68854" y="5028203"/>
            <a:ext cx="7718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rgbClr val="0070C0"/>
                </a:solidFill>
              </a:rPr>
              <a:t>Affirmation : A 1 an, le bébé a 4 dents et à 11 ans on a 44 dents !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0B8A21-924C-F2BA-A41C-90878801136F}"/>
              </a:ext>
            </a:extLst>
          </p:cNvPr>
          <p:cNvSpPr txBox="1"/>
          <p:nvPr/>
        </p:nvSpPr>
        <p:spPr>
          <a:xfrm>
            <a:off x="833718" y="663388"/>
            <a:ext cx="552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Situation 5 :</a:t>
            </a:r>
          </a:p>
        </p:txBody>
      </p:sp>
    </p:spTree>
    <p:extLst>
      <p:ext uri="{BB962C8B-B14F-4D97-AF65-F5344CB8AC3E}">
        <p14:creationId xmlns:p14="http://schemas.microsoft.com/office/powerpoint/2010/main" val="177315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</p:transition>
    </mc:Choice>
    <mc:Fallback>
      <p:transition spd="slow" advTm="20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4633" y="1980820"/>
            <a:ext cx="881546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/>
              <a:t>Au cours du premier match d’un tournoi de foot, Youri a marqué 3 buts !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20475" y="4757768"/>
            <a:ext cx="82056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0070C0"/>
                </a:solidFill>
              </a:rPr>
              <a:t>Affirmation : Au bout de 5 matchs, Youri aura marqué 15 buts !</a:t>
            </a:r>
          </a:p>
        </p:txBody>
      </p:sp>
      <p:pic>
        <p:nvPicPr>
          <p:cNvPr id="3074" name="Picture 2" descr="Cartoon football goalkeeper Banque de photographies et d'images à haute  résolution - Page 2 - Ala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77"/>
          <a:stretch/>
        </p:blipFill>
        <p:spPr bwMode="auto">
          <a:xfrm>
            <a:off x="4406765" y="2814270"/>
            <a:ext cx="2833061" cy="154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C67555D-86AD-360D-A293-F48CFA12F705}"/>
              </a:ext>
            </a:extLst>
          </p:cNvPr>
          <p:cNvSpPr txBox="1"/>
          <p:nvPr/>
        </p:nvSpPr>
        <p:spPr>
          <a:xfrm>
            <a:off x="833718" y="663388"/>
            <a:ext cx="552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Situation 6 :</a:t>
            </a:r>
          </a:p>
        </p:txBody>
      </p:sp>
    </p:spTree>
    <p:extLst>
      <p:ext uri="{BB962C8B-B14F-4D97-AF65-F5344CB8AC3E}">
        <p14:creationId xmlns:p14="http://schemas.microsoft.com/office/powerpoint/2010/main" val="3181399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</p:transition>
    </mc:Choice>
    <mc:Fallback>
      <p:transition spd="slow" advTm="20000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0851" y="1966863"/>
            <a:ext cx="65938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/>
              <a:t>Le train roule à la vitesse moyenne de 120 km par heure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179917" y="4911662"/>
            <a:ext cx="88397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rgbClr val="0070C0"/>
                </a:solidFill>
              </a:rPr>
              <a:t>Affirmation : en 3 h, ce train parcourt 360 km s’il roule à la même vitesse !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5" y="2697629"/>
            <a:ext cx="2857500" cy="16002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22A94E-662C-6C18-B57C-8F8DEC8F41A1}"/>
              </a:ext>
            </a:extLst>
          </p:cNvPr>
          <p:cNvSpPr txBox="1"/>
          <p:nvPr/>
        </p:nvSpPr>
        <p:spPr>
          <a:xfrm>
            <a:off x="833718" y="663388"/>
            <a:ext cx="552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Situation 7 :</a:t>
            </a:r>
          </a:p>
        </p:txBody>
      </p:sp>
    </p:spTree>
    <p:extLst>
      <p:ext uri="{BB962C8B-B14F-4D97-AF65-F5344CB8AC3E}">
        <p14:creationId xmlns:p14="http://schemas.microsoft.com/office/powerpoint/2010/main" val="332083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</p:transition>
    </mc:Choice>
    <mc:Fallback>
      <p:transition spd="slow" advTm="2000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135625" y="2326743"/>
            <a:ext cx="2220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/>
              <a:t>10 jours de travail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621678" y="5506536"/>
            <a:ext cx="71719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b="1" dirty="0">
                <a:solidFill>
                  <a:srgbClr val="0070C0"/>
                </a:solidFill>
              </a:rPr>
              <a:t>Affirmation :  Si Yvan postule à ce job, il gagnera 500 euros 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9B16C9-6591-3B87-C14D-BD7E16316F61}"/>
              </a:ext>
            </a:extLst>
          </p:cNvPr>
          <p:cNvSpPr txBox="1"/>
          <p:nvPr/>
        </p:nvSpPr>
        <p:spPr>
          <a:xfrm>
            <a:off x="833718" y="663388"/>
            <a:ext cx="5522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Situation 8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5C28CA-06BA-5BD8-7A21-6F6E71DC37E9}"/>
              </a:ext>
            </a:extLst>
          </p:cNvPr>
          <p:cNvSpPr txBox="1"/>
          <p:nvPr/>
        </p:nvSpPr>
        <p:spPr>
          <a:xfrm>
            <a:off x="2621678" y="1933603"/>
            <a:ext cx="48502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u="sng" dirty="0"/>
              <a:t>Job d’été    </a:t>
            </a:r>
            <a:r>
              <a:rPr lang="fr-FR" sz="2200" dirty="0"/>
              <a:t>:   salaire de 50 euros par jour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91FC22-50D6-0AF4-E3CF-EA88E0E4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786" y="2010569"/>
            <a:ext cx="3347654" cy="283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1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0">
        <p:split orient="vert"/>
      </p:transition>
    </mc:Choice>
    <mc:Fallback>
      <p:transition spd="slow" advTm="20000">
        <p:split orient="vert"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327</Words>
  <Application>Microsoft Office PowerPoint</Application>
  <PresentationFormat>Grand écran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Thème Office</vt:lpstr>
      <vt:lpstr>Des grandeurs en jeu 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 grandeurs en jeu !</dc:title>
  <dc:creator>Estelle</dc:creator>
  <cp:lastModifiedBy>Yann Danielou</cp:lastModifiedBy>
  <cp:revision>15</cp:revision>
  <dcterms:created xsi:type="dcterms:W3CDTF">2022-11-03T17:26:02Z</dcterms:created>
  <dcterms:modified xsi:type="dcterms:W3CDTF">2023-05-30T08:09:14Z</dcterms:modified>
</cp:coreProperties>
</file>