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71" r:id="rId10"/>
    <p:sldId id="270" r:id="rId11"/>
    <p:sldId id="269" r:id="rId12"/>
    <p:sldId id="272" r:id="rId13"/>
    <p:sldId id="273" r:id="rId1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125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784-89DA-4201-A199-2FC40B12522D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3A74-4644-4B70-9E85-9A675708C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24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784-89DA-4201-A199-2FC40B12522D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3A74-4644-4B70-9E85-9A675708C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55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784-89DA-4201-A199-2FC40B12522D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3A74-4644-4B70-9E85-9A675708C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77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784-89DA-4201-A199-2FC40B12522D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3A74-4644-4B70-9E85-9A675708C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8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784-89DA-4201-A199-2FC40B12522D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3A74-4644-4B70-9E85-9A675708C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72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784-89DA-4201-A199-2FC40B12522D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3A74-4644-4B70-9E85-9A675708C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58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784-89DA-4201-A199-2FC40B12522D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3A74-4644-4B70-9E85-9A675708C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03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784-89DA-4201-A199-2FC40B12522D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3A74-4644-4B70-9E85-9A675708C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07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784-89DA-4201-A199-2FC40B12522D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3A74-4644-4B70-9E85-9A675708C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99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784-89DA-4201-A199-2FC40B12522D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3A74-4644-4B70-9E85-9A675708C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62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784-89DA-4201-A199-2FC40B12522D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3A74-4644-4B70-9E85-9A675708C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0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5784-89DA-4201-A199-2FC40B12522D}" type="datetimeFigureOut">
              <a:rPr lang="fr-FR" smtClean="0"/>
              <a:t>28/01/2018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F3A74-4644-4B70-9E85-9A675708C7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23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548680"/>
            <a:ext cx="8064896" cy="597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3140968"/>
            <a:ext cx="7776864" cy="136815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Consigne: donner les résultats des opérations suivantes 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620688"/>
            <a:ext cx="8064896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b="1" u="sng" dirty="0" smtClean="0">
                <a:solidFill>
                  <a:schemeClr val="tx2"/>
                </a:solidFill>
              </a:rPr>
              <a:t>Calcul mental</a:t>
            </a:r>
          </a:p>
          <a:p>
            <a:endParaRPr lang="fr-FR" sz="3600" dirty="0">
              <a:solidFill>
                <a:schemeClr val="tx2"/>
              </a:solidFill>
            </a:endParaRPr>
          </a:p>
          <a:p>
            <a:r>
              <a:rPr lang="fr-FR" sz="3600" dirty="0" smtClean="0">
                <a:solidFill>
                  <a:schemeClr val="tx2"/>
                </a:solidFill>
              </a:rPr>
              <a:t>Séance numéro 2</a:t>
            </a:r>
            <a:endParaRPr lang="fr-FR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9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548680"/>
            <a:ext cx="4032448" cy="597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821150"/>
            <a:ext cx="3960440" cy="1440160"/>
          </a:xfrm>
        </p:spPr>
        <p:txBody>
          <a:bodyPr>
            <a:normAutofit/>
          </a:bodyPr>
          <a:lstStyle/>
          <a:p>
            <a:r>
              <a:rPr lang="fr-FR" dirty="0" smtClean="0"/>
              <a:t>2,852 x 0,001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Coté gauche</a:t>
            </a:r>
            <a:endParaRPr lang="fr-FR" sz="3600" dirty="0"/>
          </a:p>
        </p:txBody>
      </p:sp>
      <p:sp>
        <p:nvSpPr>
          <p:cNvPr id="6" name="Rectangle 5"/>
          <p:cNvSpPr/>
          <p:nvPr/>
        </p:nvSpPr>
        <p:spPr>
          <a:xfrm>
            <a:off x="4656170" y="552643"/>
            <a:ext cx="4032448" cy="5976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rgbClr val="00B0F0"/>
                </a:solidFill>
              </a:rPr>
              <a:t>Coté droit</a:t>
            </a: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980206" y="2820895"/>
            <a:ext cx="338437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00B0F0"/>
                </a:solidFill>
              </a:rPr>
              <a:t>61,07 x 1 000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5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548680"/>
            <a:ext cx="4032448" cy="597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1580" y="2821150"/>
            <a:ext cx="3384376" cy="1440160"/>
          </a:xfrm>
        </p:spPr>
        <p:txBody>
          <a:bodyPr>
            <a:normAutofit/>
          </a:bodyPr>
          <a:lstStyle/>
          <a:p>
            <a:r>
              <a:rPr lang="fr-FR" dirty="0" smtClean="0"/>
              <a:t>18-4+7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Coté gauche</a:t>
            </a:r>
            <a:endParaRPr lang="fr-FR" sz="3600" dirty="0"/>
          </a:p>
        </p:txBody>
      </p:sp>
      <p:sp>
        <p:nvSpPr>
          <p:cNvPr id="6" name="Rectangle 5"/>
          <p:cNvSpPr/>
          <p:nvPr/>
        </p:nvSpPr>
        <p:spPr>
          <a:xfrm>
            <a:off x="4656170" y="552643"/>
            <a:ext cx="4032448" cy="5976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rgbClr val="00B0F0"/>
                </a:solidFill>
              </a:rPr>
              <a:t>Coté droit</a:t>
            </a: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980206" y="2820895"/>
            <a:ext cx="338437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00B0F0"/>
                </a:solidFill>
              </a:rPr>
              <a:t>9x7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548680"/>
            <a:ext cx="8064896" cy="597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7776864" cy="136815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CORRECTION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548680"/>
            <a:ext cx="4032448" cy="597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4032448" cy="4752528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/>
              <a:t>N°1:  	</a:t>
            </a:r>
            <a:r>
              <a:rPr lang="fr-FR" sz="2000" dirty="0" smtClean="0"/>
              <a:t>9x7 =</a:t>
            </a:r>
            <a:br>
              <a:rPr lang="fr-FR" sz="2000" dirty="0" smtClean="0"/>
            </a:br>
            <a:r>
              <a:rPr lang="fr-FR" sz="2000" dirty="0" smtClean="0"/>
              <a:t>N°2:  	61,07 x 1 000 =</a:t>
            </a:r>
            <a:br>
              <a:rPr lang="fr-FR" sz="2000" dirty="0" smtClean="0"/>
            </a:br>
            <a:r>
              <a:rPr lang="fr-FR" sz="2000" dirty="0" smtClean="0"/>
              <a:t>N°3: 	Le produit de 11 et de 7 =</a:t>
            </a:r>
            <a:br>
              <a:rPr lang="fr-FR" sz="2000" dirty="0" smtClean="0"/>
            </a:br>
            <a:r>
              <a:rPr lang="fr-FR" sz="2000" dirty="0" smtClean="0"/>
              <a:t>N° 4: 	</a:t>
            </a:r>
            <a:r>
              <a:rPr lang="fr-FR" sz="2000" dirty="0" smtClean="0"/>
              <a:t>376,89 x 0,01 =</a:t>
            </a:r>
            <a:br>
              <a:rPr lang="fr-FR" sz="2000" dirty="0" smtClean="0"/>
            </a:br>
            <a:r>
              <a:rPr lang="fr-FR" sz="2000" dirty="0" smtClean="0"/>
              <a:t>N° 5 :	350 + 12,5 + 6 + 7,5 + 50 =</a:t>
            </a:r>
            <a:br>
              <a:rPr lang="fr-FR" sz="2000" dirty="0" smtClean="0"/>
            </a:br>
            <a:r>
              <a:rPr lang="fr-FR" sz="2000" dirty="0" smtClean="0"/>
              <a:t>N° 6: 	</a:t>
            </a:r>
            <a:r>
              <a:rPr lang="fr-FR" sz="2000" dirty="0" smtClean="0"/>
              <a:t>685,22 x 1000 =</a:t>
            </a:r>
            <a:br>
              <a:rPr lang="fr-FR" sz="2000" dirty="0" smtClean="0"/>
            </a:br>
            <a:r>
              <a:rPr lang="fr-FR" sz="2000" dirty="0" smtClean="0"/>
              <a:t>N° 7: 	</a:t>
            </a:r>
            <a:r>
              <a:rPr lang="fr-FR" sz="2000" dirty="0" smtClean="0"/>
              <a:t>77 x 5 x 33 x 0 x 25 =</a:t>
            </a:r>
            <a:br>
              <a:rPr lang="fr-FR" sz="2000" dirty="0" smtClean="0"/>
            </a:br>
            <a:r>
              <a:rPr lang="fr-FR" sz="2000" dirty="0" smtClean="0"/>
              <a:t>N° 8: 	</a:t>
            </a:r>
            <a:r>
              <a:rPr lang="fr-FR" sz="2000" dirty="0" smtClean="0"/>
              <a:t>25 x 6,105 x 4 =</a:t>
            </a:r>
            <a:br>
              <a:rPr lang="fr-FR" sz="2000" dirty="0" smtClean="0"/>
            </a:br>
            <a:r>
              <a:rPr lang="fr-FR" sz="2000" dirty="0" smtClean="0"/>
              <a:t>N° 9: 	</a:t>
            </a:r>
            <a:r>
              <a:rPr lang="fr-FR" sz="2000" dirty="0" smtClean="0"/>
              <a:t>2,852 x 0,001 =</a:t>
            </a:r>
            <a:br>
              <a:rPr lang="fr-FR" sz="2000" dirty="0" smtClean="0"/>
            </a:br>
            <a:r>
              <a:rPr lang="fr-FR" sz="2000" dirty="0" smtClean="0"/>
              <a:t>N° 10: 	</a:t>
            </a:r>
            <a:r>
              <a:rPr lang="fr-FR" sz="2000" dirty="0" smtClean="0"/>
              <a:t>18-4+7 =</a:t>
            </a:r>
            <a:br>
              <a:rPr lang="fr-FR" sz="2000" dirty="0" smtClean="0"/>
            </a:br>
            <a:endParaRPr lang="fr-FR" sz="20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Coté gauche</a:t>
            </a:r>
            <a:endParaRPr lang="fr-FR" sz="3600" dirty="0"/>
          </a:p>
        </p:txBody>
      </p:sp>
      <p:sp>
        <p:nvSpPr>
          <p:cNvPr id="6" name="Rectangle 5"/>
          <p:cNvSpPr/>
          <p:nvPr/>
        </p:nvSpPr>
        <p:spPr>
          <a:xfrm>
            <a:off x="4656170" y="552643"/>
            <a:ext cx="4032448" cy="5976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rgbClr val="00B0F0"/>
                </a:solidFill>
              </a:rPr>
              <a:t>Coté droit</a:t>
            </a: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56170" y="1916832"/>
            <a:ext cx="3948278" cy="388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 smtClean="0">
                <a:solidFill>
                  <a:srgbClr val="00B0F0"/>
                </a:solidFill>
              </a:rPr>
              <a:t>N°1:  	</a:t>
            </a:r>
            <a:r>
              <a:rPr lang="pt-BR" sz="2000" dirty="0" smtClean="0">
                <a:solidFill>
                  <a:srgbClr val="00B0F0"/>
                </a:solidFill>
              </a:rPr>
              <a:t>18-4+7 =</a:t>
            </a:r>
            <a:endParaRPr lang="pt-BR" sz="2000" dirty="0" smtClean="0">
              <a:solidFill>
                <a:srgbClr val="00B0F0"/>
              </a:solidFill>
            </a:endParaRPr>
          </a:p>
          <a:p>
            <a:pPr algn="l"/>
            <a:r>
              <a:rPr lang="pt-BR" sz="2000" dirty="0" smtClean="0">
                <a:solidFill>
                  <a:srgbClr val="00B0F0"/>
                </a:solidFill>
              </a:rPr>
              <a:t>N°2:  	</a:t>
            </a:r>
            <a:r>
              <a:rPr lang="pt-BR" sz="2000" dirty="0" smtClean="0">
                <a:solidFill>
                  <a:srgbClr val="00B0F0"/>
                </a:solidFill>
              </a:rPr>
              <a:t>2,852 x 0,001 =</a:t>
            </a:r>
            <a:endParaRPr lang="pt-BR" sz="2000" dirty="0" smtClean="0">
              <a:solidFill>
                <a:srgbClr val="00B0F0"/>
              </a:solidFill>
            </a:endParaRPr>
          </a:p>
          <a:p>
            <a:pPr algn="l"/>
            <a:r>
              <a:rPr lang="pt-BR" sz="2000" dirty="0" smtClean="0">
                <a:solidFill>
                  <a:srgbClr val="00B0F0"/>
                </a:solidFill>
              </a:rPr>
              <a:t>N°3: 	</a:t>
            </a:r>
            <a:r>
              <a:rPr lang="pt-BR" sz="2000" dirty="0" smtClean="0">
                <a:solidFill>
                  <a:srgbClr val="00B0F0"/>
                </a:solidFill>
              </a:rPr>
              <a:t>25 x 6,105 x 4 =</a:t>
            </a:r>
            <a:endParaRPr lang="pt-BR" sz="2000" dirty="0" smtClean="0">
              <a:solidFill>
                <a:srgbClr val="00B0F0"/>
              </a:solidFill>
            </a:endParaRPr>
          </a:p>
          <a:p>
            <a:pPr algn="l"/>
            <a:r>
              <a:rPr lang="pt-BR" sz="2000" dirty="0" smtClean="0">
                <a:solidFill>
                  <a:srgbClr val="00B0F0"/>
                </a:solidFill>
              </a:rPr>
              <a:t>N° 4: 	</a:t>
            </a:r>
            <a:r>
              <a:rPr lang="pt-BR" sz="2000" dirty="0" smtClean="0">
                <a:solidFill>
                  <a:srgbClr val="00B0F0"/>
                </a:solidFill>
              </a:rPr>
              <a:t> 77 x 5 x 33 x 0 x 25 = </a:t>
            </a:r>
            <a:r>
              <a:rPr lang="pt-BR" sz="2000" dirty="0" smtClean="0">
                <a:solidFill>
                  <a:srgbClr val="00B0F0"/>
                </a:solidFill>
              </a:rPr>
              <a:t>	</a:t>
            </a:r>
          </a:p>
          <a:p>
            <a:pPr algn="l"/>
            <a:r>
              <a:rPr lang="pt-BR" sz="2000" dirty="0" smtClean="0">
                <a:solidFill>
                  <a:srgbClr val="00B0F0"/>
                </a:solidFill>
              </a:rPr>
              <a:t>N° 5 :	</a:t>
            </a:r>
            <a:r>
              <a:rPr lang="pt-BR" sz="2000" dirty="0" smtClean="0">
                <a:solidFill>
                  <a:srgbClr val="00B0F0"/>
                </a:solidFill>
              </a:rPr>
              <a:t> 685,22 x 1000 = </a:t>
            </a:r>
            <a:r>
              <a:rPr lang="pt-BR" sz="2000" dirty="0" smtClean="0">
                <a:solidFill>
                  <a:srgbClr val="00B0F0"/>
                </a:solidFill>
              </a:rPr>
              <a:t>	</a:t>
            </a:r>
          </a:p>
          <a:p>
            <a:pPr algn="l"/>
            <a:r>
              <a:rPr lang="pt-BR" sz="2000" dirty="0" smtClean="0">
                <a:solidFill>
                  <a:srgbClr val="00B0F0"/>
                </a:solidFill>
              </a:rPr>
              <a:t>N° 6: 	</a:t>
            </a:r>
            <a:r>
              <a:rPr lang="pt-BR" sz="2000" dirty="0" smtClean="0">
                <a:solidFill>
                  <a:srgbClr val="00B0F0"/>
                </a:solidFill>
              </a:rPr>
              <a:t> 350 + 12,5 + 6 + 7,5 + 50 </a:t>
            </a:r>
            <a:r>
              <a:rPr lang="pt-BR" sz="2000" dirty="0" smtClean="0">
                <a:solidFill>
                  <a:srgbClr val="00B0F0"/>
                </a:solidFill>
              </a:rPr>
              <a:t>	</a:t>
            </a:r>
          </a:p>
          <a:p>
            <a:pPr algn="l"/>
            <a:r>
              <a:rPr lang="pt-BR" sz="2000" dirty="0" smtClean="0">
                <a:solidFill>
                  <a:srgbClr val="00B0F0"/>
                </a:solidFill>
              </a:rPr>
              <a:t>N° 7: 	</a:t>
            </a:r>
            <a:r>
              <a:rPr lang="pt-BR" sz="2000" dirty="0" smtClean="0">
                <a:solidFill>
                  <a:srgbClr val="00B0F0"/>
                </a:solidFill>
              </a:rPr>
              <a:t> 376,89 x 0,01 = </a:t>
            </a:r>
            <a:r>
              <a:rPr lang="pt-BR" sz="2000" dirty="0" smtClean="0">
                <a:solidFill>
                  <a:srgbClr val="00B0F0"/>
                </a:solidFill>
              </a:rPr>
              <a:t>	</a:t>
            </a:r>
          </a:p>
          <a:p>
            <a:pPr algn="l"/>
            <a:r>
              <a:rPr lang="pt-BR" sz="2000" dirty="0" smtClean="0">
                <a:solidFill>
                  <a:srgbClr val="00B0F0"/>
                </a:solidFill>
              </a:rPr>
              <a:t>N° 8: 	</a:t>
            </a:r>
            <a:r>
              <a:rPr lang="pt-BR" sz="2000" dirty="0" smtClean="0">
                <a:solidFill>
                  <a:srgbClr val="00B0F0"/>
                </a:solidFill>
              </a:rPr>
              <a:t>Le produit de 11 et de 7 =</a:t>
            </a:r>
            <a:r>
              <a:rPr lang="pt-BR" sz="2000" dirty="0" smtClean="0">
                <a:solidFill>
                  <a:srgbClr val="00B0F0"/>
                </a:solidFill>
              </a:rPr>
              <a:t>	</a:t>
            </a:r>
          </a:p>
          <a:p>
            <a:pPr algn="l"/>
            <a:r>
              <a:rPr lang="pt-BR" sz="2000" dirty="0" smtClean="0">
                <a:solidFill>
                  <a:srgbClr val="00B0F0"/>
                </a:solidFill>
              </a:rPr>
              <a:t>N° 9: 	</a:t>
            </a:r>
            <a:r>
              <a:rPr lang="pt-BR" sz="2000" dirty="0" smtClean="0">
                <a:solidFill>
                  <a:srgbClr val="00B0F0"/>
                </a:solidFill>
              </a:rPr>
              <a:t>61,07 x 1 000 =	</a:t>
            </a:r>
            <a:endParaRPr lang="pt-BR" sz="2000" dirty="0" smtClean="0">
              <a:solidFill>
                <a:srgbClr val="00B0F0"/>
              </a:solidFill>
            </a:endParaRPr>
          </a:p>
          <a:p>
            <a:pPr algn="l"/>
            <a:r>
              <a:rPr lang="pt-BR" sz="2000" dirty="0" smtClean="0">
                <a:solidFill>
                  <a:srgbClr val="00B0F0"/>
                </a:solidFill>
              </a:rPr>
              <a:t>N° 10: 	</a:t>
            </a:r>
            <a:r>
              <a:rPr lang="pt-BR" sz="2000" dirty="0" smtClean="0">
                <a:solidFill>
                  <a:srgbClr val="00B0F0"/>
                </a:solidFill>
              </a:rPr>
              <a:t>9x7 =</a:t>
            </a:r>
            <a:endParaRPr lang="fr-FR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548680"/>
            <a:ext cx="4032448" cy="597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1580" y="2821150"/>
            <a:ext cx="3384376" cy="1440160"/>
          </a:xfrm>
        </p:spPr>
        <p:txBody>
          <a:bodyPr>
            <a:normAutofit/>
          </a:bodyPr>
          <a:lstStyle/>
          <a:p>
            <a:r>
              <a:rPr lang="fr-FR" dirty="0" smtClean="0"/>
              <a:t>9x7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Coté gauche</a:t>
            </a:r>
            <a:endParaRPr lang="fr-FR" sz="3600" dirty="0"/>
          </a:p>
        </p:txBody>
      </p:sp>
      <p:sp>
        <p:nvSpPr>
          <p:cNvPr id="6" name="Rectangle 5"/>
          <p:cNvSpPr/>
          <p:nvPr/>
        </p:nvSpPr>
        <p:spPr>
          <a:xfrm>
            <a:off x="4656170" y="552643"/>
            <a:ext cx="4032448" cy="5976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rgbClr val="00B0F0"/>
                </a:solidFill>
              </a:rPr>
              <a:t>Coté droit</a:t>
            </a: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980206" y="2820895"/>
            <a:ext cx="338437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00B0F0"/>
                </a:solidFill>
              </a:rPr>
              <a:t>18-4+7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548680"/>
            <a:ext cx="4032448" cy="597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821150"/>
            <a:ext cx="3960440" cy="1440160"/>
          </a:xfrm>
        </p:spPr>
        <p:txBody>
          <a:bodyPr>
            <a:normAutofit/>
          </a:bodyPr>
          <a:lstStyle/>
          <a:p>
            <a:r>
              <a:rPr lang="fr-FR" dirty="0" smtClean="0"/>
              <a:t>61,07 x 1 000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Coté gauche</a:t>
            </a:r>
            <a:endParaRPr lang="fr-FR" sz="3600" dirty="0"/>
          </a:p>
        </p:txBody>
      </p:sp>
      <p:sp>
        <p:nvSpPr>
          <p:cNvPr id="6" name="Rectangle 5"/>
          <p:cNvSpPr/>
          <p:nvPr/>
        </p:nvSpPr>
        <p:spPr>
          <a:xfrm>
            <a:off x="4656170" y="552643"/>
            <a:ext cx="4032448" cy="5976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rgbClr val="00B0F0"/>
                </a:solidFill>
              </a:rPr>
              <a:t>Coté droit</a:t>
            </a: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980206" y="2820895"/>
            <a:ext cx="338437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00B0F0"/>
                </a:solidFill>
              </a:rPr>
              <a:t>2,852 x 0,001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548680"/>
            <a:ext cx="4392488" cy="597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2821150"/>
            <a:ext cx="4392488" cy="144016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Le produit de 11 et de 7</a:t>
            </a:r>
            <a:endParaRPr lang="fr-FR" sz="32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Coté gauche</a:t>
            </a:r>
            <a:endParaRPr lang="fr-FR" sz="3600" dirty="0"/>
          </a:p>
        </p:txBody>
      </p:sp>
      <p:sp>
        <p:nvSpPr>
          <p:cNvPr id="6" name="Rectangle 5"/>
          <p:cNvSpPr/>
          <p:nvPr/>
        </p:nvSpPr>
        <p:spPr>
          <a:xfrm>
            <a:off x="4656170" y="552643"/>
            <a:ext cx="4308318" cy="5976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rgbClr val="00B0F0"/>
                </a:solidFill>
              </a:rPr>
              <a:t>Coté droit</a:t>
            </a: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980206" y="2820895"/>
            <a:ext cx="338437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00B0F0"/>
                </a:solidFill>
              </a:rPr>
              <a:t>25 x 6,105 x 4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548680"/>
            <a:ext cx="4392488" cy="597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2821150"/>
            <a:ext cx="4392488" cy="1440160"/>
          </a:xfrm>
        </p:spPr>
        <p:txBody>
          <a:bodyPr>
            <a:normAutofit/>
          </a:bodyPr>
          <a:lstStyle/>
          <a:p>
            <a:r>
              <a:rPr lang="fr-FR" dirty="0" smtClean="0"/>
              <a:t>376,89 x 0,01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Coté gauche</a:t>
            </a:r>
            <a:endParaRPr lang="fr-FR" sz="3600" dirty="0"/>
          </a:p>
        </p:txBody>
      </p:sp>
      <p:sp>
        <p:nvSpPr>
          <p:cNvPr id="6" name="Rectangle 5"/>
          <p:cNvSpPr/>
          <p:nvPr/>
        </p:nvSpPr>
        <p:spPr>
          <a:xfrm>
            <a:off x="4656170" y="552643"/>
            <a:ext cx="4308318" cy="5976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rgbClr val="00B0F0"/>
                </a:solidFill>
              </a:rPr>
              <a:t>Coté droit</a:t>
            </a: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56170" y="2820895"/>
            <a:ext cx="430831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>
                <a:solidFill>
                  <a:srgbClr val="00B0F0"/>
                </a:solidFill>
              </a:rPr>
              <a:t>77 x 5 x 33 x 0 x 25</a:t>
            </a:r>
            <a:endParaRPr lang="fr-FR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548680"/>
            <a:ext cx="4392488" cy="597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2821150"/>
            <a:ext cx="4392488" cy="144016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350 + 12,5 + 6 + 7,5 + 50</a:t>
            </a:r>
            <a:endParaRPr lang="fr-FR" sz="32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Coté gauche</a:t>
            </a:r>
            <a:endParaRPr lang="fr-FR" sz="3600" dirty="0"/>
          </a:p>
        </p:txBody>
      </p:sp>
      <p:sp>
        <p:nvSpPr>
          <p:cNvPr id="6" name="Rectangle 5"/>
          <p:cNvSpPr/>
          <p:nvPr/>
        </p:nvSpPr>
        <p:spPr>
          <a:xfrm>
            <a:off x="4656170" y="552643"/>
            <a:ext cx="4308318" cy="5976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rgbClr val="00B0F0"/>
                </a:solidFill>
              </a:rPr>
              <a:t>Coté droit</a:t>
            </a: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92174" y="2816932"/>
            <a:ext cx="423631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solidFill>
                  <a:srgbClr val="00B0F0"/>
                </a:solidFill>
              </a:rPr>
              <a:t>685,22 x 1000</a:t>
            </a:r>
            <a:endParaRPr lang="fr-FR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7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548680"/>
            <a:ext cx="4392488" cy="597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2821150"/>
            <a:ext cx="4392488" cy="144016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685,22 x 1000</a:t>
            </a:r>
            <a:endParaRPr lang="fr-FR" sz="32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Coté gauche</a:t>
            </a:r>
            <a:endParaRPr lang="fr-FR" sz="3600" dirty="0"/>
          </a:p>
        </p:txBody>
      </p:sp>
      <p:sp>
        <p:nvSpPr>
          <p:cNvPr id="6" name="Rectangle 5"/>
          <p:cNvSpPr/>
          <p:nvPr/>
        </p:nvSpPr>
        <p:spPr>
          <a:xfrm>
            <a:off x="4656170" y="552643"/>
            <a:ext cx="4308318" cy="5976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rgbClr val="00B0F0"/>
                </a:solidFill>
              </a:rPr>
              <a:t>Coté droit</a:t>
            </a: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92174" y="2816932"/>
            <a:ext cx="423631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>
                <a:solidFill>
                  <a:srgbClr val="00B0F0"/>
                </a:solidFill>
              </a:rPr>
              <a:t>350 + 12,5 + 6 + 7,5 + 50</a:t>
            </a:r>
            <a:endParaRPr lang="fr-FR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548680"/>
            <a:ext cx="4392488" cy="597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2821150"/>
            <a:ext cx="4392488" cy="1440160"/>
          </a:xfrm>
        </p:spPr>
        <p:txBody>
          <a:bodyPr>
            <a:normAutofit/>
          </a:bodyPr>
          <a:lstStyle/>
          <a:p>
            <a:r>
              <a:rPr lang="fr-FR" sz="4000" dirty="0" smtClean="0"/>
              <a:t>77 x 5 x 33 x 0 x 25</a:t>
            </a:r>
            <a:endParaRPr lang="fr-FR" sz="40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Coté gauche</a:t>
            </a:r>
            <a:endParaRPr lang="fr-FR" sz="3600" dirty="0"/>
          </a:p>
        </p:txBody>
      </p:sp>
      <p:sp>
        <p:nvSpPr>
          <p:cNvPr id="6" name="Rectangle 5"/>
          <p:cNvSpPr/>
          <p:nvPr/>
        </p:nvSpPr>
        <p:spPr>
          <a:xfrm>
            <a:off x="4656170" y="552643"/>
            <a:ext cx="4308318" cy="5976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rgbClr val="00B0F0"/>
                </a:solidFill>
              </a:rPr>
              <a:t>Coté droit</a:t>
            </a: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656170" y="2820895"/>
            <a:ext cx="430831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smtClean="0">
                <a:solidFill>
                  <a:srgbClr val="00B0F0"/>
                </a:solidFill>
              </a:rPr>
              <a:t>376,89 x 0,01</a:t>
            </a:r>
            <a:endParaRPr lang="fr-FR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548680"/>
            <a:ext cx="4392488" cy="597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2821150"/>
            <a:ext cx="4392488" cy="1440160"/>
          </a:xfrm>
        </p:spPr>
        <p:txBody>
          <a:bodyPr>
            <a:normAutofit/>
          </a:bodyPr>
          <a:lstStyle/>
          <a:p>
            <a:r>
              <a:rPr lang="fr-FR" sz="4000" dirty="0" smtClean="0"/>
              <a:t>25 x 6,105 x 4</a:t>
            </a:r>
            <a:endParaRPr lang="fr-FR" sz="40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Coté gauche</a:t>
            </a:r>
            <a:endParaRPr lang="fr-FR" sz="3600" dirty="0"/>
          </a:p>
        </p:txBody>
      </p:sp>
      <p:sp>
        <p:nvSpPr>
          <p:cNvPr id="6" name="Rectangle 5"/>
          <p:cNvSpPr/>
          <p:nvPr/>
        </p:nvSpPr>
        <p:spPr>
          <a:xfrm>
            <a:off x="4656170" y="552643"/>
            <a:ext cx="4308318" cy="59766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788024" y="620688"/>
            <a:ext cx="266429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>
                <a:solidFill>
                  <a:srgbClr val="00B0F0"/>
                </a:solidFill>
              </a:rPr>
              <a:t>Coté droit</a:t>
            </a:r>
            <a:endParaRPr lang="fr-FR" sz="3600" dirty="0">
              <a:solidFill>
                <a:srgbClr val="00B0F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4788024" y="2820895"/>
            <a:ext cx="4104456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00B0F0"/>
                </a:solidFill>
              </a:rPr>
              <a:t>Le produit de 11 et de 7</a:t>
            </a:r>
            <a:endParaRPr lang="fr-FR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152</Words>
  <Application>Microsoft Office PowerPoint</Application>
  <PresentationFormat>Affichage à l'écran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Consigne: donner les résultats des opérations suivantes </vt:lpstr>
      <vt:lpstr>9x7</vt:lpstr>
      <vt:lpstr>61,07 x 1 000</vt:lpstr>
      <vt:lpstr>Le produit de 11 et de 7</vt:lpstr>
      <vt:lpstr>376,89 x 0,01</vt:lpstr>
      <vt:lpstr>350 + 12,5 + 6 + 7,5 + 50</vt:lpstr>
      <vt:lpstr>685,22 x 1000</vt:lpstr>
      <vt:lpstr>77 x 5 x 33 x 0 x 25</vt:lpstr>
      <vt:lpstr>25 x 6,105 x 4</vt:lpstr>
      <vt:lpstr>2,852 x 0,001</vt:lpstr>
      <vt:lpstr>18-4+7</vt:lpstr>
      <vt:lpstr>CORRECTION</vt:lpstr>
      <vt:lpstr>N°1:   9x7 = N°2:   61,07 x 1 000 = N°3:  Le produit de 11 et de 7 = N° 4:  376,89 x 0,01 = N° 5 : 350 + 12,5 + 6 + 7,5 + 50 = N° 6:  685,22 x 1000 = N° 7:  77 x 5 x 33 x 0 x 25 = N° 8:  25 x 6,105 x 4 = N° 9:  2,852 x 0,001 = N° 10:  18-4+7 =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55-25+9</dc:title>
  <dc:creator>Yann</dc:creator>
  <cp:lastModifiedBy>Yann</cp:lastModifiedBy>
  <cp:revision>74</cp:revision>
  <cp:lastPrinted>2018-01-28T17:17:15Z</cp:lastPrinted>
  <dcterms:created xsi:type="dcterms:W3CDTF">2018-01-28T16:33:53Z</dcterms:created>
  <dcterms:modified xsi:type="dcterms:W3CDTF">2018-01-28T17:17:48Z</dcterms:modified>
</cp:coreProperties>
</file>