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7D18FD-58FE-E5F7-2B79-5740169BC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35236B1-093E-9B21-C17C-4463B733A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CDBE15-2758-3016-ABE1-497FB97C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97A9-B2C2-44BB-B460-740F1BFB9755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312DB7-86BD-71D4-A9E6-7F2F9590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754D15-8FC5-9847-0E98-66E28BAF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D931-D4B1-4922-95EC-77C948846D6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76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518374-75E9-FC33-E016-2877E3F0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3345108-424A-EF71-7600-A5D462C81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AD5AF5-17A9-0F65-581B-7B62B885E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97A9-B2C2-44BB-B460-740F1BFB9755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A6C989-B4CE-F3DF-DF64-D42B474B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FA530F-084D-0578-1E16-A20D74D0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D931-D4B1-4922-95EC-77C948846D6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938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1AF4A52-A339-F68B-3235-1CEF3B439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8E6765-CE1D-276B-8688-B406EC00F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2C1C6E-B8DA-D8D2-56A0-179F08A8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97A9-B2C2-44BB-B460-740F1BFB9755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60E8D0-820B-E9F0-C5A3-144DAE74C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7B3E73-15D2-8E2D-3AE5-D365BD6E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D931-D4B1-4922-95EC-77C948846D6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14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689B52-DD08-D62D-AFA7-8156EBB2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C8F59D-B7E0-E42C-D795-772D858A4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CF79B1-D9E9-3462-020A-D2371D12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97A9-B2C2-44BB-B460-740F1BFB9755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765D7E-5D94-2723-2AE1-B11A34946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25FE8E-D2FB-2882-0414-771D57D6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D931-D4B1-4922-95EC-77C948846D6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53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B1E18A-804A-DB57-9AF0-A056EE4F9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6802C3-062F-8B70-28E7-53EE4459A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E3C2E6-F476-8DD8-642B-5D03CA26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97A9-B2C2-44BB-B460-740F1BFB9755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A9B7BE-C35A-BA5C-A122-5B7DDA54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C693CC-2CB2-8A89-2189-371518CF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D931-D4B1-4922-95EC-77C948846D6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94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5002E9-86BB-9089-D97F-7FFCBAB66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B34DA0-1F80-4F24-1C4F-90E1EBC87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58BA82-44FE-C664-0933-DD82BDFE8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5CA2F0-AADE-681B-D24D-31AAF9A2B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97A9-B2C2-44BB-B460-740F1BFB9755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99E6FF-6643-94BB-0449-10CDFB598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E6DD89-7BA6-4130-D6AE-5545B9DB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D931-D4B1-4922-95EC-77C948846D6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70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671205-CA91-53E5-39CA-89F36B88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2A23FF-F1BC-AD25-38CB-81EB12491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EBF4A6-FF7D-59A8-C1D7-E9FC51A83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0B34BC1-77E5-C49F-73CF-09CF18FDA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85AFD9D-EC7B-E623-3BF8-D372B4E28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AD7A3B4-4550-755F-28AA-70BEAA052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97A9-B2C2-44BB-B460-740F1BFB9755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35E9F7B-B589-4435-B700-4B61DD2D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5628E15-668C-A0A3-23E5-710804A43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D931-D4B1-4922-95EC-77C948846D6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58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668A2-FBC7-89D0-D3BF-71B417283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8034B79-F17D-5913-758E-52E2D0B2B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97A9-B2C2-44BB-B460-740F1BFB9755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5146C0-1FE1-1BD5-0917-FA7B6A831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FDCBCA-E634-0F20-BE07-6B16A861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D931-D4B1-4922-95EC-77C948846D6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750706-72F8-476B-91DE-C21FAF863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97A9-B2C2-44BB-B460-740F1BFB9755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87F0E8-E9CE-7F08-4F98-5116B514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EACC2F-3F55-9B62-775B-A4769629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D931-D4B1-4922-95EC-77C948846D6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46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65E450-019D-43FE-3FD8-70F5AF8E0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B196F8-6BDF-C297-20D4-C76A288BA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7ACD4C5-D0A5-94BC-3BDF-7F6D1D77C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391156-25DD-B0B4-371D-BFAFE5D1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97A9-B2C2-44BB-B460-740F1BFB9755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F69AF9-B8C3-A701-6E3E-4AFB5176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BC4475-9937-E5B8-7BDC-04B4FE09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D931-D4B1-4922-95EC-77C948846D6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13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07CA77-F76A-449E-79DC-41E3C252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AB70352-9243-54B2-C758-C07BD40E7C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7C9DDB-D696-7F91-70DD-C19409A09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2F9854-8EA4-6E0A-232F-7E1BF34F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97A9-B2C2-44BB-B460-740F1BFB9755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B34067-8C6A-BA2D-8157-DB8E0A648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48B869-4D3D-7E5A-C670-B5DC65BE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D931-D4B1-4922-95EC-77C948846D6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57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A3AE1EF-C3B0-1520-599D-E3B92631A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73944D-B6ED-B6B9-D2CC-B1C5E042D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4D4E15-B089-8875-4E50-249E68655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C97A9-B2C2-44BB-B460-740F1BFB9755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30FE85-6C03-C030-43A0-30E7F2B6B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AEEDD7-936E-4D75-F936-A698CC3F8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FD931-D4B1-4922-95EC-77C948846D6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99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tm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mp"/><Relationship Id="rId3" Type="http://schemas.openxmlformats.org/officeDocument/2006/relationships/image" Target="../media/image2.jp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54D4CE9-B612-168E-D458-8F4E28584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2" t="44183"/>
          <a:stretch/>
        </p:blipFill>
        <p:spPr>
          <a:xfrm>
            <a:off x="116541" y="251010"/>
            <a:ext cx="3612593" cy="140746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2E1FA73-89E3-5D0D-003A-DF0E606A2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9304"/>
            <a:ext cx="9144000" cy="1136743"/>
          </a:xfrm>
        </p:spPr>
        <p:txBody>
          <a:bodyPr>
            <a:normAutofit fontScale="90000"/>
          </a:bodyPr>
          <a:lstStyle/>
          <a:p>
            <a:r>
              <a:rPr lang="en-GB" sz="8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 crêpes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0FE419A-6AFB-3AA8-4522-657A0FF9AC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5"/>
          <a:stretch/>
        </p:blipFill>
        <p:spPr>
          <a:xfrm>
            <a:off x="8504745" y="4455460"/>
            <a:ext cx="3612593" cy="233082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50F5727-F1D2-58C9-5D4E-A80D5F7BF61E}"/>
              </a:ext>
            </a:extLst>
          </p:cNvPr>
          <p:cNvSpPr txBox="1"/>
          <p:nvPr/>
        </p:nvSpPr>
        <p:spPr>
          <a:xfrm>
            <a:off x="510988" y="2325923"/>
            <a:ext cx="558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en-GB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ingrédients</a:t>
            </a:r>
            <a:r>
              <a:rPr lang="en-GB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(pour 3 </a:t>
            </a:r>
            <a:r>
              <a:rPr lang="en-GB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personnes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E9AD62A-586C-7199-C79C-B31A05DA30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148" y="3300669"/>
            <a:ext cx="1344799" cy="126653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AA2A504-3C81-A20B-6426-331D8D79CB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769" y="2971267"/>
            <a:ext cx="1116479" cy="170938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5B4FED0-255D-B7E5-E373-FFE71C1D1E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615473" y="3389506"/>
            <a:ext cx="1034079" cy="1177701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2FCDB9F-ACA7-3092-7A71-E8EA09AA4DA5}"/>
              </a:ext>
            </a:extLst>
          </p:cNvPr>
          <p:cNvSpPr txBox="1"/>
          <p:nvPr/>
        </p:nvSpPr>
        <p:spPr>
          <a:xfrm>
            <a:off x="391402" y="4597778"/>
            <a:ext cx="1649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1,5 </a:t>
            </a:r>
            <a:r>
              <a:rPr lang="fr-FR" sz="2400" dirty="0"/>
              <a:t>œufs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4FD440FA-929B-CDAF-0B0A-F70E1DCE886A}"/>
                  </a:ext>
                </a:extLst>
              </p:cNvPr>
              <p:cNvSpPr txBox="1"/>
              <p:nvPr/>
            </p:nvSpPr>
            <p:spPr>
              <a:xfrm>
                <a:off x="4347472" y="4540187"/>
                <a:ext cx="1649337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2400" dirty="0"/>
                  <a:t> de lait</a:t>
                </a:r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4FD440FA-929B-CDAF-0B0A-F70E1DCE8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472" y="4540187"/>
                <a:ext cx="1649337" cy="613886"/>
              </a:xfrm>
              <a:prstGeom prst="rect">
                <a:avLst/>
              </a:prstGeom>
              <a:blipFill>
                <a:blip r:embed="rId7"/>
                <a:stretch>
                  <a:fillRect b="-11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ZoneTexte 16">
            <a:extLst>
              <a:ext uri="{FF2B5EF4-FFF2-40B4-BE49-F238E27FC236}">
                <a16:creationId xmlns:a16="http://schemas.microsoft.com/office/drawing/2014/main" id="{0A04B636-6EDC-6F79-8E3B-7FD934858878}"/>
              </a:ext>
            </a:extLst>
          </p:cNvPr>
          <p:cNvSpPr txBox="1"/>
          <p:nvPr/>
        </p:nvSpPr>
        <p:spPr>
          <a:xfrm>
            <a:off x="2110342" y="4597778"/>
            <a:ext cx="246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125 g de </a:t>
            </a:r>
            <a:r>
              <a:rPr lang="en-GB" sz="2400" dirty="0" err="1"/>
              <a:t>farine</a:t>
            </a:r>
            <a:endParaRPr lang="en-GB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F132F86-41A9-5A43-0BD3-32A7200C62C4}"/>
                  </a:ext>
                </a:extLst>
              </p:cNvPr>
              <p:cNvSpPr txBox="1"/>
              <p:nvPr/>
            </p:nvSpPr>
            <p:spPr>
              <a:xfrm>
                <a:off x="6078698" y="4548863"/>
                <a:ext cx="2231551" cy="983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sz="2400" dirty="0"/>
                  <a:t> </a:t>
                </a:r>
                <a:r>
                  <a:rPr lang="fr-FR" sz="2400" dirty="0"/>
                  <a:t>sachet de sucre vanillé</a:t>
                </a:r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F132F86-41A9-5A43-0BD3-32A7200C6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698" y="4548863"/>
                <a:ext cx="2231551" cy="983218"/>
              </a:xfrm>
              <a:prstGeom prst="rect">
                <a:avLst/>
              </a:prstGeom>
              <a:blipFill>
                <a:blip r:embed="rId8"/>
                <a:stretch>
                  <a:fillRect l="-4098" b="-136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Image 20">
            <a:extLst>
              <a:ext uri="{FF2B5EF4-FFF2-40B4-BE49-F238E27FC236}">
                <a16:creationId xmlns:a16="http://schemas.microsoft.com/office/drawing/2014/main" id="{FC1719BC-49D3-44C9-38CA-C0C01B5685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621" y="692096"/>
            <a:ext cx="1605125" cy="161243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2CCC04A1-33B8-3F04-C033-6727DF4055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577" y="2926916"/>
            <a:ext cx="826761" cy="165352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4ED4AF9E-DAC3-1BCF-E24D-6E66FE0B5E8E}"/>
              </a:ext>
            </a:extLst>
          </p:cNvPr>
          <p:cNvSpPr txBox="1"/>
          <p:nvPr/>
        </p:nvSpPr>
        <p:spPr>
          <a:xfrm flipH="1">
            <a:off x="4745369" y="3586647"/>
            <a:ext cx="93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LAIT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9A9870C-DAF0-E5C2-624E-61A3EF7B83A6}"/>
              </a:ext>
            </a:extLst>
          </p:cNvPr>
          <p:cNvSpPr txBox="1"/>
          <p:nvPr/>
        </p:nvSpPr>
        <p:spPr>
          <a:xfrm flipH="1">
            <a:off x="5035157" y="4179531"/>
            <a:ext cx="47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 L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8CA716F-01A6-7FE6-370E-875E569FBB7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613638" y="3389506"/>
            <a:ext cx="1034079" cy="117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54D4CE9-B612-168E-D458-8F4E28584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2" t="44183"/>
          <a:stretch/>
        </p:blipFill>
        <p:spPr>
          <a:xfrm>
            <a:off x="116541" y="251010"/>
            <a:ext cx="3612593" cy="140746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2E1FA73-89E3-5D0D-003A-DF0E606A2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9304"/>
            <a:ext cx="9144000" cy="1136743"/>
          </a:xfrm>
        </p:spPr>
        <p:txBody>
          <a:bodyPr>
            <a:normAutofit fontScale="90000"/>
          </a:bodyPr>
          <a:lstStyle/>
          <a:p>
            <a:r>
              <a:rPr lang="en-GB" sz="8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 crêpes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0FE419A-6AFB-3AA8-4522-657A0FF9AC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5"/>
          <a:stretch/>
        </p:blipFill>
        <p:spPr>
          <a:xfrm>
            <a:off x="8504745" y="4455460"/>
            <a:ext cx="3612593" cy="233082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50F5727-F1D2-58C9-5D4E-A80D5F7BF61E}"/>
              </a:ext>
            </a:extLst>
          </p:cNvPr>
          <p:cNvSpPr txBox="1"/>
          <p:nvPr/>
        </p:nvSpPr>
        <p:spPr>
          <a:xfrm>
            <a:off x="510988" y="2325923"/>
            <a:ext cx="558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en-GB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ingrédients</a:t>
            </a:r>
            <a:r>
              <a:rPr lang="en-GB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(pour 6 </a:t>
            </a:r>
            <a:r>
              <a:rPr lang="en-GB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personnes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E9AD62A-586C-7199-C79C-B31A05DA30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148" y="3300669"/>
            <a:ext cx="1344799" cy="126653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AA2A504-3C81-A20B-6426-331D8D79CB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769" y="2971267"/>
            <a:ext cx="1116479" cy="170938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5B4FED0-255D-B7E5-E373-FFE71C1D1E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615473" y="3389506"/>
            <a:ext cx="1034079" cy="1177701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2FCDB9F-ACA7-3092-7A71-E8EA09AA4DA5}"/>
              </a:ext>
            </a:extLst>
          </p:cNvPr>
          <p:cNvSpPr txBox="1"/>
          <p:nvPr/>
        </p:nvSpPr>
        <p:spPr>
          <a:xfrm>
            <a:off x="391402" y="4597778"/>
            <a:ext cx="1649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. . .  </a:t>
            </a:r>
            <a:r>
              <a:rPr lang="fr-FR" sz="2400" dirty="0"/>
              <a:t>œufs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4FD440FA-929B-CDAF-0B0A-F70E1DCE886A}"/>
                  </a:ext>
                </a:extLst>
              </p:cNvPr>
              <p:cNvSpPr txBox="1"/>
              <p:nvPr/>
            </p:nvSpPr>
            <p:spPr>
              <a:xfrm>
                <a:off x="4345695" y="4680647"/>
                <a:ext cx="18561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0" dirty="0"/>
                  <a:t>. . .  </a:t>
                </a:r>
                <a14:m>
                  <m:oMath xmlns:m="http://schemas.openxmlformats.org/officeDocument/2006/math"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2400" dirty="0"/>
                  <a:t> de lait</a:t>
                </a:r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4FD440FA-929B-CDAF-0B0A-F70E1DCE8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695" y="4680647"/>
                <a:ext cx="1856104" cy="461665"/>
              </a:xfrm>
              <a:prstGeom prst="rect">
                <a:avLst/>
              </a:prstGeom>
              <a:blipFill>
                <a:blip r:embed="rId7"/>
                <a:stretch>
                  <a:fillRect l="-5263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ZoneTexte 16">
            <a:extLst>
              <a:ext uri="{FF2B5EF4-FFF2-40B4-BE49-F238E27FC236}">
                <a16:creationId xmlns:a16="http://schemas.microsoft.com/office/drawing/2014/main" id="{0A04B636-6EDC-6F79-8E3B-7FD934858878}"/>
              </a:ext>
            </a:extLst>
          </p:cNvPr>
          <p:cNvSpPr txBox="1"/>
          <p:nvPr/>
        </p:nvSpPr>
        <p:spPr>
          <a:xfrm>
            <a:off x="2110342" y="4597778"/>
            <a:ext cx="246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. . .  g de </a:t>
            </a:r>
            <a:r>
              <a:rPr lang="en-GB" sz="2400" dirty="0" err="1"/>
              <a:t>farine</a:t>
            </a:r>
            <a:endParaRPr lang="en-GB" sz="24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F132F86-41A9-5A43-0BD3-32A7200C62C4}"/>
              </a:ext>
            </a:extLst>
          </p:cNvPr>
          <p:cNvSpPr txBox="1"/>
          <p:nvPr/>
        </p:nvSpPr>
        <p:spPr>
          <a:xfrm>
            <a:off x="6078698" y="4548863"/>
            <a:ext cx="22315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. . . </a:t>
            </a:r>
            <a:r>
              <a:rPr lang="fr-FR" sz="2400" dirty="0"/>
              <a:t>sachet de sucre vanillé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FC1719BC-49D3-44C9-38CA-C0C01B5685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621" y="692096"/>
            <a:ext cx="1605125" cy="161243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2CCC04A1-33B8-3F04-C033-6727DF4055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577" y="2926916"/>
            <a:ext cx="826761" cy="165352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4ED4AF9E-DAC3-1BCF-E24D-6E66FE0B5E8E}"/>
              </a:ext>
            </a:extLst>
          </p:cNvPr>
          <p:cNvSpPr txBox="1"/>
          <p:nvPr/>
        </p:nvSpPr>
        <p:spPr>
          <a:xfrm flipH="1">
            <a:off x="4745369" y="3586647"/>
            <a:ext cx="93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LAIT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9A9870C-DAF0-E5C2-624E-61A3EF7B83A6}"/>
              </a:ext>
            </a:extLst>
          </p:cNvPr>
          <p:cNvSpPr txBox="1"/>
          <p:nvPr/>
        </p:nvSpPr>
        <p:spPr>
          <a:xfrm flipH="1">
            <a:off x="5035157" y="4179531"/>
            <a:ext cx="47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 L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8CA716F-01A6-7FE6-370E-875E569FBB7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613638" y="3389506"/>
            <a:ext cx="1034079" cy="117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8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BB423D-93C9-2ADC-0963-CDDC19B97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LITRES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59F91B-56B9-83CE-C4DB-E356FCA11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086" y="1792124"/>
            <a:ext cx="9237827" cy="361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0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05BE36-61D9-56D4-2C1B-DA505798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GRAMMES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E06F8B5-D62F-5A17-0DE0-F07CDB280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822" y="1198095"/>
            <a:ext cx="2943599" cy="2943599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C4FB711-C343-95B6-DC88-2698BAD714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64" t="13571" r="15876" b="6429"/>
          <a:stretch/>
        </p:blipFill>
        <p:spPr>
          <a:xfrm>
            <a:off x="1721225" y="1690688"/>
            <a:ext cx="2339788" cy="401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928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66</Words>
  <Application>Microsoft Office PowerPoint</Application>
  <PresentationFormat>Grand écran</PresentationFormat>
  <Paragraphs>18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Tahoma</vt:lpstr>
      <vt:lpstr>Times New Roman</vt:lpstr>
      <vt:lpstr>Thème Office</vt:lpstr>
      <vt:lpstr>Les crêpes </vt:lpstr>
      <vt:lpstr>Les crêpes </vt:lpstr>
      <vt:lpstr>LES LITRES</vt:lpstr>
      <vt:lpstr>LES GRAMMES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crêpes</dc:title>
  <dc:creator>Yann Danielou</dc:creator>
  <cp:lastModifiedBy>Yann Danielou</cp:lastModifiedBy>
  <cp:revision>6</cp:revision>
  <dcterms:created xsi:type="dcterms:W3CDTF">2024-01-28T17:27:51Z</dcterms:created>
  <dcterms:modified xsi:type="dcterms:W3CDTF">2024-01-28T18:42:12Z</dcterms:modified>
</cp:coreProperties>
</file>