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4" r:id="rId6"/>
    <p:sldId id="260" r:id="rId7"/>
    <p:sldId id="261" r:id="rId8"/>
    <p:sldId id="265" r:id="rId9"/>
    <p:sldId id="266" r:id="rId10"/>
    <p:sldId id="262" r:id="rId11"/>
    <p:sldId id="270" r:id="rId12"/>
    <p:sldId id="269" r:id="rId13"/>
    <p:sldId id="271" r:id="rId14"/>
    <p:sldId id="272" r:id="rId15"/>
    <p:sldId id="275" r:id="rId16"/>
    <p:sldId id="274" r:id="rId17"/>
    <p:sldId id="277" r:id="rId18"/>
    <p:sldId id="273" r:id="rId19"/>
    <p:sldId id="278" r:id="rId20"/>
    <p:sldId id="279" r:id="rId21"/>
    <p:sldId id="280" r:id="rId22"/>
    <p:sldId id="276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29994-C68A-515E-03C2-2036CBDFE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3D83EC-3853-1523-A785-8964BDB92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77F2E-EE00-7F47-22C9-96228A1C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FF093D-40C0-EF15-498B-CFC52A84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0E4CD-22B8-7763-4359-EBD2B79B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07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1B0F9-ED68-3DBC-CAF3-CE66D2A3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7FEC08-4142-A941-2CC1-E91068B0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58204-F136-4DC3-F737-D3958D87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42F09-77EA-AD78-2538-FC5DD6E7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B545C1-777B-206C-3FAC-DDEAA404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2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7CF829-8A90-2919-5906-7EB626AFF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87F6C1-4A86-1F33-D55F-F61109831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D5B01-C54C-5EFB-B4C3-8709B0FE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EEA464-5DCF-C2D5-61A7-D80667BC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AD8B6E-0FC3-3D81-789A-C07E9D6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4DF30-22DF-EB33-6856-B46500AC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8EB05-490D-05D4-3CB1-D0CED030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C8087-C6FE-3367-EB0D-8E613956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57A6F-6CDD-60AF-03DE-EFF6DFBB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D06CB-2960-A0AF-9642-CA4ED009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6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B5744-00B4-0B31-4902-DE93CDDF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FB4DF-DFEC-86D8-16E8-07EEE5FF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2D7DC-5DBC-97CA-7099-663C4250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D20F2F-72E7-322F-97E3-ECBB2561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FFC581-C3C3-DC80-85D7-CE6F2E99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97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AF9F4-C077-B482-F152-24605AC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EB4A4-7DE3-7BB8-0DAB-E02B889ED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B0D3B7-E7B1-B7CA-0051-F9EF80B8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6884C4-6903-31E3-7A6F-4DC0609B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69892-6DE7-97E2-F55E-29A32F91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BD9B00-B35E-626B-623C-60F5A3C1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9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348AF-A347-66C4-60E4-D9807D1F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F7120C-C374-B7AD-093B-597A58319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734186-0CFE-4CEF-505A-31F827A46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85B888-8EF8-54FA-E07C-B3E5243FC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486E4C-F4BF-369E-EC1E-B0F20AB1D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385262-7237-26A0-47FC-CF1F8DF8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D2531A-B40F-64FD-38C4-EE7FEB34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5BBD18-6629-E54B-C967-2337EE3D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61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4E2BB-CE2C-1542-53EC-C94FD54A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9E85C2-ED72-67F3-0609-687DC594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7B53E1-C74D-FED2-783A-9D21CC30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A269EA-B00D-E178-75D9-F1389428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0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CE73B5-D04F-E010-72A3-90C88287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CA6D8B-0347-5F59-4A9F-425EA9F7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3F55F4-E082-E36F-A277-968F587C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9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D003E-87CE-4D59-7129-43EC3F86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3F47D-BEF0-F3AF-F948-BA066135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04BDEC-F917-EDEF-90D5-D6AA1D89D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17717B-B97E-9196-5F68-308DEC9A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90040D-2A8D-34E5-290E-DA80850B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D6D6FC-1094-1802-9F82-2B3E1974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81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71230-8F91-B8AC-6E29-3D536474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77F7D6-724E-D950-0F58-1B2DE6FAB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1ED670-FB92-4E19-C42B-370D001E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A42B-A8AD-DBA6-A628-7616193E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1E4D28-6589-0BFB-0262-D8C77B2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BF11AA-290D-362D-0AC3-2F83FAB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0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5C83C9-7B0D-CFF4-C618-B05BF086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802042-91A8-153A-227E-45D3A07B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6E0923-7188-499F-F991-2BB3D3436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8A20-26B6-41D6-928F-0D0D3C622D3C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4EAED-6A71-F342-0342-C8A275AF9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2B11F-8821-9B90-14C7-40C0E2C92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7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tm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610"/>
            <a:ext cx="9144000" cy="1229333"/>
          </a:xfrm>
        </p:spPr>
        <p:txBody>
          <a:bodyPr>
            <a:normAutofit fontScale="90000"/>
          </a:bodyPr>
          <a:lstStyle/>
          <a:p>
            <a:r>
              <a:rPr lang="en-GB" b="1" u="sng" dirty="0" err="1"/>
              <a:t>C</a:t>
            </a:r>
            <a:r>
              <a:rPr lang="en-GB" sz="5600" b="1" u="sng" dirty="0" err="1"/>
              <a:t>hapitre</a:t>
            </a:r>
            <a:r>
              <a:rPr lang="en-GB" sz="5600" b="1" u="sng" dirty="0"/>
              <a:t> 1 : Ensembles de </a:t>
            </a:r>
            <a:r>
              <a:rPr lang="en-GB" sz="5600" b="1" u="sng" dirty="0" err="1"/>
              <a:t>nombres</a:t>
            </a:r>
            <a:r>
              <a:rPr lang="en-GB" sz="5600" b="1" u="sng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D290FF-1EBA-FF33-182E-DAA31BF16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66" y="1591569"/>
            <a:ext cx="9279668" cy="50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6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</p:spPr>
            <p:txBody>
              <a:bodyPr>
                <a:normAutofit/>
              </a:bodyPr>
              <a:lstStyle/>
              <a:p>
                <a:r>
                  <a:rPr lang="en-GB" sz="4600" u="sng" dirty="0" err="1"/>
                  <a:t>Chapitre</a:t>
                </a:r>
                <a:r>
                  <a:rPr lang="en-GB" sz="4600" u="sng" dirty="0"/>
                  <a:t>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  <a:blipFill>
                <a:blip r:embed="rId4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D271F0EE-2BDD-4CEE-989A-8F4805C4A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38" y="1822599"/>
            <a:ext cx="7379784" cy="202121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56160E8-02C2-DAD2-574E-903033CEA980}"/>
              </a:ext>
            </a:extLst>
          </p:cNvPr>
          <p:cNvSpPr txBox="1"/>
          <p:nvPr/>
        </p:nvSpPr>
        <p:spPr>
          <a:xfrm>
            <a:off x="3077968" y="1453267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40</a:t>
            </a:r>
          </a:p>
        </p:txBody>
      </p:sp>
    </p:spTree>
    <p:extLst>
      <p:ext uri="{BB962C8B-B14F-4D97-AF65-F5344CB8AC3E}">
        <p14:creationId xmlns:p14="http://schemas.microsoft.com/office/powerpoint/2010/main" val="168080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</p:spPr>
            <p:txBody>
              <a:bodyPr>
                <a:normAutofit/>
              </a:bodyPr>
              <a:lstStyle/>
              <a:p>
                <a:r>
                  <a:rPr lang="en-GB" sz="4600" u="sng" dirty="0" err="1"/>
                  <a:t>Chapitre</a:t>
                </a:r>
                <a:r>
                  <a:rPr lang="en-GB" sz="4600" u="sng" dirty="0"/>
                  <a:t>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  <a:blipFill>
                <a:blip r:embed="rId2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11FCE9A0-1B2D-17C2-6EFD-EC1F25D7E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20" y="2796485"/>
            <a:ext cx="5296359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0EC3263-F826-6000-9714-C81DB3881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90" y="1368162"/>
            <a:ext cx="8490635" cy="53013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6E21E41-B2E3-EED8-D648-D86663B1B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" y="1905797"/>
            <a:ext cx="2895851" cy="708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</p:spPr>
            <p:txBody>
              <a:bodyPr>
                <a:normAutofit/>
              </a:bodyPr>
              <a:lstStyle/>
              <a:p>
                <a:r>
                  <a:rPr lang="en-GB" sz="4600" u="sng" dirty="0" err="1"/>
                  <a:t>Chapitre</a:t>
                </a:r>
                <a:r>
                  <a:rPr lang="en-GB" sz="4600" u="sng" dirty="0"/>
                  <a:t>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  <a:blipFill>
                <a:blip r:embed="rId4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3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</p:spPr>
            <p:txBody>
              <a:bodyPr>
                <a:normAutofit/>
              </a:bodyPr>
              <a:lstStyle/>
              <a:p>
                <a:r>
                  <a:rPr lang="en-GB" sz="4600" u="sng" dirty="0" err="1"/>
                  <a:t>Chapitre</a:t>
                </a:r>
                <a:r>
                  <a:rPr lang="en-GB" sz="4600" u="sng" dirty="0"/>
                  <a:t>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  <a:blipFill>
                <a:blip r:embed="rId2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2F71731E-34D3-A6FF-D23D-BD47D46E4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58" y="1931070"/>
            <a:ext cx="7452859" cy="299586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551162-FAD6-D70C-C57D-2FC6B92B99F8}"/>
              </a:ext>
            </a:extLst>
          </p:cNvPr>
          <p:cNvSpPr txBox="1"/>
          <p:nvPr/>
        </p:nvSpPr>
        <p:spPr>
          <a:xfrm>
            <a:off x="1060860" y="193107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37</a:t>
            </a:r>
          </a:p>
        </p:txBody>
      </p:sp>
    </p:spTree>
    <p:extLst>
      <p:ext uri="{BB962C8B-B14F-4D97-AF65-F5344CB8AC3E}">
        <p14:creationId xmlns:p14="http://schemas.microsoft.com/office/powerpoint/2010/main" val="110953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</p:spPr>
            <p:txBody>
              <a:bodyPr>
                <a:normAutofit/>
              </a:bodyPr>
              <a:lstStyle/>
              <a:p>
                <a:r>
                  <a:rPr lang="en-GB" sz="4600" u="sng" dirty="0" err="1"/>
                  <a:t>Chapitre</a:t>
                </a:r>
                <a:r>
                  <a:rPr lang="en-GB" sz="4600" u="sng" dirty="0"/>
                  <a:t>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  <a:blipFill>
                <a:blip r:embed="rId2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9CC3AD9A-C28A-51DB-ACD1-6A48EFE08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86" y="1429481"/>
            <a:ext cx="3892827" cy="440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</p:spPr>
            <p:txBody>
              <a:bodyPr>
                <a:normAutofit/>
              </a:bodyPr>
              <a:lstStyle/>
              <a:p>
                <a:r>
                  <a:rPr lang="en-GB" sz="4600" u="sng" dirty="0" err="1"/>
                  <a:t>Chapitre</a:t>
                </a:r>
                <a:r>
                  <a:rPr lang="en-GB" sz="4600" u="sng" dirty="0"/>
                  <a:t>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  <a:blipFill>
                <a:blip r:embed="rId2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BAC8A4D8-4FEE-6BA0-3B81-26072DEFD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37" y="1685227"/>
            <a:ext cx="5936494" cy="333022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9C0C398-1481-3ADE-8B12-1C6C8A98CCF9}"/>
              </a:ext>
            </a:extLst>
          </p:cNvPr>
          <p:cNvSpPr txBox="1"/>
          <p:nvPr/>
        </p:nvSpPr>
        <p:spPr>
          <a:xfrm>
            <a:off x="3077968" y="1453267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40</a:t>
            </a:r>
          </a:p>
        </p:txBody>
      </p:sp>
    </p:spTree>
    <p:extLst>
      <p:ext uri="{BB962C8B-B14F-4D97-AF65-F5344CB8AC3E}">
        <p14:creationId xmlns:p14="http://schemas.microsoft.com/office/powerpoint/2010/main" val="248499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</p:spPr>
            <p:txBody>
              <a:bodyPr>
                <a:normAutofit/>
              </a:bodyPr>
              <a:lstStyle/>
              <a:p>
                <a:r>
                  <a:rPr lang="en-GB" sz="4600" u="sng" dirty="0" err="1"/>
                  <a:t>Chapitre</a:t>
                </a:r>
                <a:r>
                  <a:rPr lang="en-GB" sz="4600" u="sng" dirty="0"/>
                  <a:t>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  <a:blipFill>
                <a:blip r:embed="rId2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3E31B679-7D15-1355-DD3F-A148BA8E5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0" y="1596098"/>
            <a:ext cx="6210838" cy="3901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E467138-7D3A-4A38-8A55-415F19E8B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6" y="2118113"/>
            <a:ext cx="5624047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4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</p:spPr>
            <p:txBody>
              <a:bodyPr>
                <a:normAutofit/>
              </a:bodyPr>
              <a:lstStyle/>
              <a:p>
                <a:r>
                  <a:rPr lang="en-GB" sz="4600" u="sng" dirty="0" err="1"/>
                  <a:t>Chapitre</a:t>
                </a:r>
                <a:r>
                  <a:rPr lang="en-GB" sz="4600" u="sng" dirty="0"/>
                  <a:t>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  <a:blipFill>
                <a:blip r:embed="rId2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>
            <a:extLst>
              <a:ext uri="{FF2B5EF4-FFF2-40B4-BE49-F238E27FC236}">
                <a16:creationId xmlns:a16="http://schemas.microsoft.com/office/drawing/2014/main" id="{B07D35A6-8A3D-B334-3C31-B831D55E1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8" y="1696897"/>
            <a:ext cx="5768840" cy="110499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6AC4F6D-7666-69F4-6B7A-EA09C9137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14" y="1696897"/>
            <a:ext cx="5761219" cy="16155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1ED36DA-41FE-2B4F-0FD4-6E9629CD8D71}"/>
              </a:ext>
            </a:extLst>
          </p:cNvPr>
          <p:cNvSpPr txBox="1"/>
          <p:nvPr/>
        </p:nvSpPr>
        <p:spPr>
          <a:xfrm>
            <a:off x="3077968" y="1453267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40</a:t>
            </a:r>
          </a:p>
        </p:txBody>
      </p:sp>
    </p:spTree>
    <p:extLst>
      <p:ext uri="{BB962C8B-B14F-4D97-AF65-F5344CB8AC3E}">
        <p14:creationId xmlns:p14="http://schemas.microsoft.com/office/powerpoint/2010/main" val="120211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</p:spPr>
            <p:txBody>
              <a:bodyPr>
                <a:normAutofit/>
              </a:bodyPr>
              <a:lstStyle/>
              <a:p>
                <a:r>
                  <a:rPr lang="en-GB" sz="4600" u="sng" dirty="0" err="1"/>
                  <a:t>Chapitre</a:t>
                </a:r>
                <a:r>
                  <a:rPr lang="en-GB" sz="4600" u="sng" dirty="0"/>
                  <a:t>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  <a:blipFill>
                <a:blip r:embed="rId2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722E3FDE-8111-DF10-AE0E-4020845A9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12" y="1699810"/>
            <a:ext cx="9264376" cy="11305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DD8BD3-2E7F-728B-1ABB-056A74EC0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25" y="3287741"/>
            <a:ext cx="5745949" cy="18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</p:spPr>
            <p:txBody>
              <a:bodyPr>
                <a:normAutofit/>
              </a:bodyPr>
              <a:lstStyle/>
              <a:p>
                <a:r>
                  <a:rPr lang="en-GB" sz="4600" u="sng" dirty="0" err="1"/>
                  <a:t>Chapitre</a:t>
                </a:r>
                <a:r>
                  <a:rPr lang="en-GB" sz="4600" u="sng" dirty="0"/>
                  <a:t>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  <a:blipFill>
                <a:blip r:embed="rId2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>
            <a:extLst>
              <a:ext uri="{FF2B5EF4-FFF2-40B4-BE49-F238E27FC236}">
                <a16:creationId xmlns:a16="http://schemas.microsoft.com/office/drawing/2014/main" id="{49729CB7-F2CC-93C4-F26A-B5AD007E31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34" b="6178"/>
          <a:stretch/>
        </p:blipFill>
        <p:spPr>
          <a:xfrm>
            <a:off x="3211985" y="1244613"/>
            <a:ext cx="5619606" cy="548065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E7C4063-50E5-5092-0605-D899D6902E84}"/>
              </a:ext>
            </a:extLst>
          </p:cNvPr>
          <p:cNvSpPr txBox="1"/>
          <p:nvPr/>
        </p:nvSpPr>
        <p:spPr>
          <a:xfrm>
            <a:off x="1209839" y="1354944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40</a:t>
            </a:r>
          </a:p>
        </p:txBody>
      </p:sp>
    </p:spTree>
    <p:extLst>
      <p:ext uri="{BB962C8B-B14F-4D97-AF65-F5344CB8AC3E}">
        <p14:creationId xmlns:p14="http://schemas.microsoft.com/office/powerpoint/2010/main" val="40658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1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BD0A1C-545C-4A65-3FCC-C09C4A91A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9" y="1489542"/>
            <a:ext cx="11095682" cy="3878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052DC7E-4F15-87C9-A383-2D2D73A2B82A}"/>
                  </a:ext>
                </a:extLst>
              </p:cNvPr>
              <p:cNvSpPr txBox="1"/>
              <p:nvPr/>
            </p:nvSpPr>
            <p:spPr>
              <a:xfrm>
                <a:off x="1757238" y="4643560"/>
                <a:ext cx="707666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052DC7E-4F15-87C9-A383-2D2D73A2B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238" y="4643560"/>
                <a:ext cx="707666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18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</p:spPr>
            <p:txBody>
              <a:bodyPr>
                <a:normAutofit/>
              </a:bodyPr>
              <a:lstStyle/>
              <a:p>
                <a:r>
                  <a:rPr lang="en-GB" sz="4600" u="sng" dirty="0" err="1"/>
                  <a:t>Chapitre</a:t>
                </a:r>
                <a:r>
                  <a:rPr lang="en-GB" sz="4600" u="sng" dirty="0"/>
                  <a:t>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  <a:blipFill>
                <a:blip r:embed="rId2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9FF329A7-AAB6-4321-4913-CF01DD057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10" y="850790"/>
            <a:ext cx="5959356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57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</p:spPr>
            <p:txBody>
              <a:bodyPr>
                <a:normAutofit/>
              </a:bodyPr>
              <a:lstStyle/>
              <a:p>
                <a:r>
                  <a:rPr lang="en-GB" sz="4600" u="sng" dirty="0" err="1"/>
                  <a:t>Chapitre</a:t>
                </a:r>
                <a:r>
                  <a:rPr lang="en-GB" sz="4600" u="sng" dirty="0"/>
                  <a:t>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  <a:blipFill>
                <a:blip r:embed="rId2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387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</p:spPr>
            <p:txBody>
              <a:bodyPr>
                <a:normAutofit/>
              </a:bodyPr>
              <a:lstStyle/>
              <a:p>
                <a:r>
                  <a:rPr lang="en-GB" sz="4600" u="sng" dirty="0" err="1"/>
                  <a:t>Chapitre</a:t>
                </a:r>
                <a:r>
                  <a:rPr lang="en-GB" sz="4600" u="sng" dirty="0"/>
                  <a:t>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86E4AE85-BE00-E2BC-CDA7-6D3794191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  <a:blipFill>
                <a:blip r:embed="rId2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75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2126EAA-EF1C-84B4-75CE-C0EFA29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981294"/>
            <a:ext cx="10518155" cy="1837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re 1">
                <a:extLst>
                  <a:ext uri="{FF2B5EF4-FFF2-40B4-BE49-F238E27FC236}">
                    <a16:creationId xmlns:a16="http://schemas.microsoft.com/office/drawing/2014/main" id="{F4EAF552-4FAD-B66A-49D4-4504734079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63611"/>
                <a:ext cx="8995576" cy="78717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4600" u="sng" dirty="0"/>
                  <a:t>Chapitre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8" name="Titre 1">
                <a:extLst>
                  <a:ext uri="{FF2B5EF4-FFF2-40B4-BE49-F238E27FC236}">
                    <a16:creationId xmlns:a16="http://schemas.microsoft.com/office/drawing/2014/main" id="{F4EAF552-4FAD-B66A-49D4-45047340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3611"/>
                <a:ext cx="8995576" cy="787179"/>
              </a:xfrm>
              <a:prstGeom prst="rect">
                <a:avLst/>
              </a:prstGeom>
              <a:blipFill>
                <a:blip r:embed="rId3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507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re 1">
                <a:extLst>
                  <a:ext uri="{FF2B5EF4-FFF2-40B4-BE49-F238E27FC236}">
                    <a16:creationId xmlns:a16="http://schemas.microsoft.com/office/drawing/2014/main" id="{8A6D5A93-AAE6-7509-C179-7EE1706D69A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</p:spPr>
            <p:txBody>
              <a:bodyPr>
                <a:normAutofit/>
              </a:bodyPr>
              <a:lstStyle/>
              <a:p>
                <a:r>
                  <a:rPr lang="en-GB" sz="4600" u="sng" dirty="0" err="1"/>
                  <a:t>Chapitre</a:t>
                </a:r>
                <a:r>
                  <a:rPr lang="en-GB" sz="4600" u="sng" dirty="0"/>
                  <a:t> 1 : </a:t>
                </a:r>
                <a:r>
                  <a:rPr lang="en-GB" sz="4600" u="sng" dirty="0" err="1"/>
                  <a:t>Intervalles</a:t>
                </a:r>
                <a:r>
                  <a:rPr lang="en-GB" sz="4600" u="sng" dirty="0"/>
                  <a:t> de </a:t>
                </a:r>
                <a14:m>
                  <m:oMath xmlns:m="http://schemas.openxmlformats.org/officeDocument/2006/math">
                    <m:r>
                      <a:rPr lang="en-GB" sz="4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4600" u="sng" dirty="0"/>
              </a:p>
            </p:txBody>
          </p:sp>
        </mc:Choice>
        <mc:Fallback xmlns="">
          <p:sp>
            <p:nvSpPr>
              <p:cNvPr id="5" name="Titre 1">
                <a:extLst>
                  <a:ext uri="{FF2B5EF4-FFF2-40B4-BE49-F238E27FC236}">
                    <a16:creationId xmlns:a16="http://schemas.microsoft.com/office/drawing/2014/main" id="{8A6D5A93-AAE6-7509-C179-7EE1706D6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3611"/>
                <a:ext cx="8995576" cy="787179"/>
              </a:xfrm>
              <a:blipFill>
                <a:blip r:embed="rId2"/>
                <a:stretch>
                  <a:fillRect t="-16923" b="-3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4F72C74F-439A-02D8-EDB8-15130FBF9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3" y="1681114"/>
            <a:ext cx="10767993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4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1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CF9300-9FCF-BBCC-A9A3-75265781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7" y="1679431"/>
            <a:ext cx="4973614" cy="241861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0D8A2C6-64A4-8BEB-857F-EEB91669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40" y="1692209"/>
            <a:ext cx="5227773" cy="22709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A9776AD-9BC2-30A0-C459-0434F8DBE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" y="4320157"/>
            <a:ext cx="5857560" cy="14022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1D6E6B3-FE0C-8511-FCB1-85E1B6D6B9F5}"/>
              </a:ext>
            </a:extLst>
          </p:cNvPr>
          <p:cNvSpPr txBox="1"/>
          <p:nvPr/>
        </p:nvSpPr>
        <p:spPr>
          <a:xfrm>
            <a:off x="10929835" y="6138407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33</a:t>
            </a:r>
          </a:p>
        </p:txBody>
      </p:sp>
    </p:spTree>
    <p:extLst>
      <p:ext uri="{BB962C8B-B14F-4D97-AF65-F5344CB8AC3E}">
        <p14:creationId xmlns:p14="http://schemas.microsoft.com/office/powerpoint/2010/main" val="130342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742" y="60377"/>
            <a:ext cx="8996516" cy="823472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1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837C9BB-D2BA-C706-0470-D30421D18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71" y="2245017"/>
            <a:ext cx="5906012" cy="31320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7F916F3-49BE-3CE3-0067-CD5EC6321601}"/>
              </a:ext>
            </a:extLst>
          </p:cNvPr>
          <p:cNvSpPr txBox="1"/>
          <p:nvPr/>
        </p:nvSpPr>
        <p:spPr>
          <a:xfrm>
            <a:off x="8257665" y="1708477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39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0884115-9891-3213-1B50-94999E98CFF1}"/>
              </a:ext>
            </a:extLst>
          </p:cNvPr>
          <p:cNvSpPr txBox="1"/>
          <p:nvPr/>
        </p:nvSpPr>
        <p:spPr>
          <a:xfrm>
            <a:off x="302803" y="1051057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40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FFBEFAC-9DCA-FE4A-47B8-BDED2B0FD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1051057"/>
            <a:ext cx="5806897" cy="574656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4AEDEAC-694D-BF47-D11C-AC0DC0BF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56" y="2245016"/>
            <a:ext cx="5906012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2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3"/>
            <a:ext cx="9178456" cy="860630"/>
          </a:xfrm>
        </p:spPr>
        <p:txBody>
          <a:bodyPr>
            <a:normAutofit/>
          </a:bodyPr>
          <a:lstStyle/>
          <a:p>
            <a:r>
              <a:rPr lang="en-GB" sz="4400" b="1" u="sng" dirty="0"/>
              <a:t>La correction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3C8872-6861-7411-7E58-EB506EFF8DF6}"/>
              </a:ext>
            </a:extLst>
          </p:cNvPr>
          <p:cNvSpPr txBox="1"/>
          <p:nvPr/>
        </p:nvSpPr>
        <p:spPr>
          <a:xfrm>
            <a:off x="8575008" y="1240403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39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8EC8D92-422D-D183-DE13-893AB2DC0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72" y="1597445"/>
            <a:ext cx="3343770" cy="523029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2CA0F4C-F1D5-BA4A-BD80-F07CAC57A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0" y="2605943"/>
            <a:ext cx="5951312" cy="196605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9AB9710-220A-7BDA-6AB2-0E8B6572B55C}"/>
              </a:ext>
            </a:extLst>
          </p:cNvPr>
          <p:cNvSpPr txBox="1"/>
          <p:nvPr/>
        </p:nvSpPr>
        <p:spPr>
          <a:xfrm>
            <a:off x="2361747" y="2122773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40</a:t>
            </a:r>
          </a:p>
        </p:txBody>
      </p:sp>
    </p:spTree>
    <p:extLst>
      <p:ext uri="{BB962C8B-B14F-4D97-AF65-F5344CB8AC3E}">
        <p14:creationId xmlns:p14="http://schemas.microsoft.com/office/powerpoint/2010/main" val="355199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474" y="0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1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F916F3-49BE-3CE3-0067-CD5EC6321601}"/>
              </a:ext>
            </a:extLst>
          </p:cNvPr>
          <p:cNvSpPr txBox="1"/>
          <p:nvPr/>
        </p:nvSpPr>
        <p:spPr>
          <a:xfrm>
            <a:off x="8761013" y="1708477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39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7238D0E-9176-6F4A-1BA1-220187D89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8" y="2077809"/>
            <a:ext cx="5991662" cy="223855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FB088A4-4168-1E5C-5511-F56C7C40F45A}"/>
              </a:ext>
            </a:extLst>
          </p:cNvPr>
          <p:cNvSpPr txBox="1"/>
          <p:nvPr/>
        </p:nvSpPr>
        <p:spPr>
          <a:xfrm>
            <a:off x="2185937" y="1708477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37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D0BB7AC-414F-1695-EA7F-30F8740FD38E}"/>
              </a:ext>
            </a:extLst>
          </p:cNvPr>
          <p:cNvSpPr txBox="1"/>
          <p:nvPr/>
        </p:nvSpPr>
        <p:spPr>
          <a:xfrm>
            <a:off x="8761013" y="1167703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39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2704059-9610-1230-1BF0-9A2DB9664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09" y="1537035"/>
            <a:ext cx="5951736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474" y="0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1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4950FE-96E5-8CBE-6F28-638BE6225918}"/>
              </a:ext>
            </a:extLst>
          </p:cNvPr>
          <p:cNvSpPr txBox="1"/>
          <p:nvPr/>
        </p:nvSpPr>
        <p:spPr>
          <a:xfrm>
            <a:off x="1697344" y="1763052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37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5CF45A6-8EC3-7DAA-5541-7644FAF44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24" y="2378191"/>
            <a:ext cx="2416912" cy="304604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E8C9EC6-6633-E259-461F-AA950E5F3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09" y="1947718"/>
            <a:ext cx="7295095" cy="463989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3BF9722-83C7-3823-010F-3557208F6F53}"/>
              </a:ext>
            </a:extLst>
          </p:cNvPr>
          <p:cNvSpPr txBox="1"/>
          <p:nvPr/>
        </p:nvSpPr>
        <p:spPr>
          <a:xfrm>
            <a:off x="8033426" y="1503422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39</a:t>
            </a:r>
          </a:p>
        </p:txBody>
      </p:sp>
    </p:spTree>
    <p:extLst>
      <p:ext uri="{BB962C8B-B14F-4D97-AF65-F5344CB8AC3E}">
        <p14:creationId xmlns:p14="http://schemas.microsoft.com/office/powerpoint/2010/main" val="203818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474" y="0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1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4950FE-96E5-8CBE-6F28-638BE6225918}"/>
              </a:ext>
            </a:extLst>
          </p:cNvPr>
          <p:cNvSpPr txBox="1"/>
          <p:nvPr/>
        </p:nvSpPr>
        <p:spPr>
          <a:xfrm>
            <a:off x="9632746" y="6207831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Exercices</a:t>
            </a:r>
            <a:r>
              <a:rPr lang="en-GB" b="1" dirty="0"/>
              <a:t> de la </a:t>
            </a:r>
            <a:r>
              <a:rPr lang="en-GB" b="1" dirty="0" err="1"/>
              <a:t>feuille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FBD328-13E4-F114-44C6-6EEAFC1C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8" y="2278250"/>
            <a:ext cx="10546868" cy="23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4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474" y="0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1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4950FE-96E5-8CBE-6F28-638BE6225918}"/>
              </a:ext>
            </a:extLst>
          </p:cNvPr>
          <p:cNvSpPr txBox="1"/>
          <p:nvPr/>
        </p:nvSpPr>
        <p:spPr>
          <a:xfrm>
            <a:off x="9632746" y="6207831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Exercices</a:t>
            </a:r>
            <a:r>
              <a:rPr lang="en-GB" b="1" dirty="0"/>
              <a:t> de la </a:t>
            </a:r>
            <a:r>
              <a:rPr lang="en-GB" b="1" dirty="0" err="1"/>
              <a:t>feuille</a:t>
            </a:r>
            <a:endParaRPr lang="en-GB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BB48D6-6390-0367-16D7-71540BD2F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9" y="1296334"/>
            <a:ext cx="11568162" cy="13869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D474DA3-65B5-FD4D-7D91-BBAC6E3B8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49" y="2814638"/>
            <a:ext cx="5758263" cy="36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613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151</Words>
  <Application>Microsoft Office PowerPoint</Application>
  <PresentationFormat>Grand écran</PresentationFormat>
  <Paragraphs>42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Thème Office</vt:lpstr>
      <vt:lpstr>Chapitre 1 : Ensembles de nombres </vt:lpstr>
      <vt:lpstr>Chapitre 1 </vt:lpstr>
      <vt:lpstr>Chapitre 1 </vt:lpstr>
      <vt:lpstr>Chapitre 1 </vt:lpstr>
      <vt:lpstr>La correction</vt:lpstr>
      <vt:lpstr>Chapitre 1 </vt:lpstr>
      <vt:lpstr>Chapitre 1 </vt:lpstr>
      <vt:lpstr>Chapitre 1 </vt:lpstr>
      <vt:lpstr>Chapitre 1 </vt:lpstr>
      <vt:lpstr>Chapitre 1 : Intervalles de R</vt:lpstr>
      <vt:lpstr>Chapitre 1 : Intervalles de R</vt:lpstr>
      <vt:lpstr>Chapitre 1 : Intervalles de R</vt:lpstr>
      <vt:lpstr>Chapitre 1 : Intervalles de R</vt:lpstr>
      <vt:lpstr>Chapitre 1 : Intervalles de R</vt:lpstr>
      <vt:lpstr>Chapitre 1 : Intervalles de R</vt:lpstr>
      <vt:lpstr>Chapitre 1 : Intervalles de R</vt:lpstr>
      <vt:lpstr>Chapitre 1 : Intervalles de R</vt:lpstr>
      <vt:lpstr>Chapitre 1 : Intervalles de R</vt:lpstr>
      <vt:lpstr>Chapitre 1 : Intervalles de R</vt:lpstr>
      <vt:lpstr>Chapitre 1 : Intervalles de R</vt:lpstr>
      <vt:lpstr>Chapitre 1 : Intervalles de R</vt:lpstr>
      <vt:lpstr>Chapitre 1 : Intervalles de R</vt:lpstr>
      <vt:lpstr>Présentation PowerPoint</vt:lpstr>
      <vt:lpstr>Chapitre 1 : Intervalles de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</dc:title>
  <dc:creator>Yann Danielou</dc:creator>
  <cp:lastModifiedBy>Yann Danielou</cp:lastModifiedBy>
  <cp:revision>17</cp:revision>
  <dcterms:created xsi:type="dcterms:W3CDTF">2024-09-05T17:58:56Z</dcterms:created>
  <dcterms:modified xsi:type="dcterms:W3CDTF">2024-09-20T06:38:34Z</dcterms:modified>
</cp:coreProperties>
</file>