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57" r:id="rId13"/>
    <p:sldId id="258" r:id="rId14"/>
    <p:sldId id="273" r:id="rId15"/>
    <p:sldId id="274" r:id="rId16"/>
    <p:sldId id="275" r:id="rId17"/>
    <p:sldId id="276" r:id="rId18"/>
    <p:sldId id="277" r:id="rId19"/>
    <p:sldId id="288" r:id="rId20"/>
    <p:sldId id="278" r:id="rId21"/>
    <p:sldId id="280" r:id="rId22"/>
    <p:sldId id="282" r:id="rId23"/>
    <p:sldId id="281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29994-C68A-515E-03C2-2036CBDFE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3D83EC-3853-1523-A785-8964BDB92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77F2E-EE00-7F47-22C9-96228A1C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F093D-40C0-EF15-498B-CFC52A84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0E4CD-22B8-7763-4359-EBD2B79B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1B0F9-ED68-3DBC-CAF3-CE66D2A3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7FEC08-4142-A941-2CC1-E91068B0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58204-F136-4DC3-F737-D3958D87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42F09-77EA-AD78-2538-FC5DD6E7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B545C1-777B-206C-3FAC-DDEAA404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2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7CF829-8A90-2919-5906-7EB626AFF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87F6C1-4A86-1F33-D55F-F6110983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D5B01-C54C-5EFB-B4C3-8709B0FE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EEA464-5DCF-C2D5-61A7-D80667BC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AD8B6E-0FC3-3D81-789A-C07E9D6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4DF30-22DF-EB33-6856-B46500AC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8EB05-490D-05D4-3CB1-D0CED030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C8087-C6FE-3367-EB0D-8E613956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57A6F-6CDD-60AF-03DE-EFF6DFBB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D06CB-2960-A0AF-9642-CA4ED009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6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B5744-00B4-0B31-4902-DE93CDDF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FB4DF-DFEC-86D8-16E8-07EEE5FF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2D7DC-5DBC-97CA-7099-663C4250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20F2F-72E7-322F-97E3-ECBB2561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FFC581-C3C3-DC80-85D7-CE6F2E99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7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AF9F4-C077-B482-F152-24605AC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EB4A4-7DE3-7BB8-0DAB-E02B889ED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0D3B7-E7B1-B7CA-0051-F9EF80B8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6884C4-6903-31E3-7A6F-4DC0609B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69892-6DE7-97E2-F55E-29A32F91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BD9B00-B35E-626B-623C-60F5A3C1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9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348AF-A347-66C4-60E4-D9807D1F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F7120C-C374-B7AD-093B-597A5831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734186-0CFE-4CEF-505A-31F827A46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85B888-8EF8-54FA-E07C-B3E5243FC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486E4C-F4BF-369E-EC1E-B0F20AB1D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385262-7237-26A0-47FC-CF1F8DF8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D2531A-B40F-64FD-38C4-EE7FEB34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5BBD18-6629-E54B-C967-2337EE3D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61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4E2BB-CE2C-1542-53EC-C94FD54A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9E85C2-ED72-67F3-0609-687DC594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7B53E1-C74D-FED2-783A-9D21CC30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A269EA-B00D-E178-75D9-F1389428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CE73B5-D04F-E010-72A3-90C88287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CA6D8B-0347-5F59-4A9F-425EA9F7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3F55F4-E082-E36F-A277-968F587C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D003E-87CE-4D59-7129-43EC3F86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3F47D-BEF0-F3AF-F948-BA066135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04BDEC-F917-EDEF-90D5-D6AA1D89D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17717B-B97E-9196-5F68-308DEC9A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90040D-2A8D-34E5-290E-DA80850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D6D6FC-1094-1802-9F82-2B3E1974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1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71230-8F91-B8AC-6E29-3D53647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77F7D6-724E-D950-0F58-1B2DE6FAB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1ED670-FB92-4E19-C42B-370D001E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A42B-A8AD-DBA6-A628-7616193E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1E4D28-6589-0BFB-0262-D8C77B2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BF11AA-290D-362D-0AC3-2F83FAB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0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5C83C9-7B0D-CFF4-C618-B05BF086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802042-91A8-153A-227E-45D3A07B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6E0923-7188-499F-F991-2BB3D3436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8A20-26B6-41D6-928F-0D0D3C622D3C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4EAED-6A71-F342-0342-C8A275AF9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2B11F-8821-9B90-14C7-40C0E2C92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7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610"/>
            <a:ext cx="9144000" cy="1229333"/>
          </a:xfrm>
        </p:spPr>
        <p:txBody>
          <a:bodyPr>
            <a:normAutofit/>
          </a:bodyPr>
          <a:lstStyle/>
          <a:p>
            <a:r>
              <a:rPr lang="en-GB" b="1" u="sng" dirty="0" err="1"/>
              <a:t>C</a:t>
            </a:r>
            <a:r>
              <a:rPr lang="en-GB" sz="5600" b="1" u="sng" dirty="0" err="1"/>
              <a:t>hapitre</a:t>
            </a:r>
            <a:r>
              <a:rPr lang="en-GB" sz="5600" b="1" u="sng" dirty="0"/>
              <a:t> 2 : </a:t>
            </a:r>
            <a:r>
              <a:rPr lang="en-GB" sz="5600" b="1" u="sng" dirty="0" err="1"/>
              <a:t>Fonctions</a:t>
            </a:r>
            <a:r>
              <a:rPr lang="en-GB" sz="5600" b="1" u="sng" dirty="0"/>
              <a:t> </a:t>
            </a:r>
            <a:r>
              <a:rPr lang="en-GB" sz="5600" b="1" u="sng" dirty="0" err="1"/>
              <a:t>affines</a:t>
            </a:r>
            <a:endParaRPr lang="en-GB" sz="5600" b="1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844C5B-ECF8-3078-AD99-BC11DBF1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7" y="1650804"/>
            <a:ext cx="5737323" cy="28575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1FD804-9E82-B2CE-F902-EF7B873C8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97" y="1650804"/>
            <a:ext cx="5928874" cy="1798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A7B0823-AA52-DB70-BD09-15C5FD84A395}"/>
              </a:ext>
            </a:extLst>
          </p:cNvPr>
          <p:cNvSpPr txBox="1"/>
          <p:nvPr/>
        </p:nvSpPr>
        <p:spPr>
          <a:xfrm>
            <a:off x="273817" y="1281472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</p:spTree>
    <p:extLst>
      <p:ext uri="{BB962C8B-B14F-4D97-AF65-F5344CB8AC3E}">
        <p14:creationId xmlns:p14="http://schemas.microsoft.com/office/powerpoint/2010/main" val="35678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1B4E32-D148-DB12-D25C-893CB735D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98" y="2575486"/>
            <a:ext cx="6271803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5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D7DE23-6A9D-FFD4-0B17-62DE40F1C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1" y="1981149"/>
            <a:ext cx="4633362" cy="11812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E1772A-E825-1C4F-5E9B-CB9269CD6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50" y="1981149"/>
            <a:ext cx="4945809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8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73817A-F9D1-2AB6-C5EE-5E02751E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4" y="1842253"/>
            <a:ext cx="5451351" cy="128750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2EC706-3672-08EE-D3C8-51C71B5C2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03" y="1687131"/>
            <a:ext cx="6461973" cy="39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742" y="60377"/>
            <a:ext cx="8996516" cy="823472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884115-9891-3213-1B50-94999E98CFF1}"/>
              </a:ext>
            </a:extLst>
          </p:cNvPr>
          <p:cNvSpPr txBox="1"/>
          <p:nvPr/>
        </p:nvSpPr>
        <p:spPr>
          <a:xfrm>
            <a:off x="302803" y="1051057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4104F3-8B99-6C27-4B3E-F247E14D1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" y="1927771"/>
            <a:ext cx="6210838" cy="12269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5A3706-F5CE-636E-0C6E-9AFA92DF4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44" y="1014094"/>
            <a:ext cx="4668463" cy="574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742" y="60377"/>
            <a:ext cx="8996516" cy="823472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884115-9891-3213-1B50-94999E98CFF1}"/>
              </a:ext>
            </a:extLst>
          </p:cNvPr>
          <p:cNvSpPr txBox="1"/>
          <p:nvPr/>
        </p:nvSpPr>
        <p:spPr>
          <a:xfrm>
            <a:off x="302803" y="1051057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F2C6F6-C46B-3E2C-2D5D-272781CF0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1489821"/>
            <a:ext cx="5701393" cy="39890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07AA49-8FEF-F5FC-7350-0B70B0DC4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09" y="5368179"/>
            <a:ext cx="7913291" cy="9928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FFBB580-0A7C-9B91-BA5E-ADF4E14A2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389"/>
            <a:ext cx="5601185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AB07F5-C64D-8D91-9656-AB4A5EA7FC9D}"/>
              </a:ext>
            </a:extLst>
          </p:cNvPr>
          <p:cNvSpPr txBox="1"/>
          <p:nvPr/>
        </p:nvSpPr>
        <p:spPr>
          <a:xfrm>
            <a:off x="1233531" y="1900143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563A75-4E00-5671-FB96-392E5AFE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82" y="1621347"/>
            <a:ext cx="5945236" cy="199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2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B06291-38D7-E023-99CA-DB40DE4D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0" y="1686108"/>
            <a:ext cx="5829805" cy="206519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4A1B9DA-3620-8AF9-7AE8-8AEBAEE495C1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</p:spTree>
    <p:extLst>
      <p:ext uri="{BB962C8B-B14F-4D97-AF65-F5344CB8AC3E}">
        <p14:creationId xmlns:p14="http://schemas.microsoft.com/office/powerpoint/2010/main" val="275468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5A2829-2B43-EADD-C3BF-68125DA39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35" y="1559182"/>
            <a:ext cx="5875529" cy="220237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61087A9-D51F-389F-2FB8-77C0721388EE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</p:spTree>
    <p:extLst>
      <p:ext uri="{BB962C8B-B14F-4D97-AF65-F5344CB8AC3E}">
        <p14:creationId xmlns:p14="http://schemas.microsoft.com/office/powerpoint/2010/main" val="178193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B3FEE4-DB53-9694-660B-B7E8DF37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7" y="2115563"/>
            <a:ext cx="5806943" cy="174513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3DC2798-2BC3-5F54-1C81-FFF19A764DD0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</p:spTree>
    <p:extLst>
      <p:ext uri="{BB962C8B-B14F-4D97-AF65-F5344CB8AC3E}">
        <p14:creationId xmlns:p14="http://schemas.microsoft.com/office/powerpoint/2010/main" val="250062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B3FEE4-DB53-9694-660B-B7E8DF37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17" y="1559182"/>
            <a:ext cx="5806943" cy="174513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3DC2798-2BC3-5F54-1C81-FFF19A764DD0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D92212-BDEA-A7D2-18D9-5204FF45C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16" y="3553687"/>
            <a:ext cx="5844293" cy="9131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34E027-8013-F465-6CB9-12528CFE2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716" y="4651886"/>
            <a:ext cx="6122491" cy="8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72" y="74973"/>
            <a:ext cx="9178456" cy="860630"/>
          </a:xfrm>
        </p:spPr>
        <p:txBody>
          <a:bodyPr>
            <a:normAutofit/>
          </a:bodyPr>
          <a:lstStyle/>
          <a:p>
            <a:r>
              <a:rPr lang="en-GB" sz="4400" b="1" u="sng" dirty="0"/>
              <a:t>La correction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211A12-A700-05D1-D7C2-00EDA512F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7" y="1169503"/>
            <a:ext cx="4490863" cy="52497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78B224F-766A-98E7-1061-F2CC715A0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988" y="2665703"/>
            <a:ext cx="7086412" cy="15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5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B9A79A-FFC3-6946-D1A2-2C651176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0" y="1604915"/>
            <a:ext cx="5951736" cy="42523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E96C004-E1C6-E438-8B9C-AF6BCE198347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</p:spTree>
    <p:extLst>
      <p:ext uri="{BB962C8B-B14F-4D97-AF65-F5344CB8AC3E}">
        <p14:creationId xmlns:p14="http://schemas.microsoft.com/office/powerpoint/2010/main" val="173259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CBAF2B-D8A6-4117-3B74-D38DBDC79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0" y="1691489"/>
            <a:ext cx="6256562" cy="17375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E69BBBD-7E03-4FF7-CD2B-DCCFE81E0E63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94</a:t>
            </a:r>
          </a:p>
        </p:txBody>
      </p:sp>
    </p:spTree>
    <p:extLst>
      <p:ext uri="{BB962C8B-B14F-4D97-AF65-F5344CB8AC3E}">
        <p14:creationId xmlns:p14="http://schemas.microsoft.com/office/powerpoint/2010/main" val="91718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8C12DD-3DD9-1DA0-0DD0-A45144D1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3" y="1542388"/>
            <a:ext cx="5277991" cy="493584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42B8A0-31A5-03B2-BFB5-2499730D926D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94</a:t>
            </a:r>
          </a:p>
        </p:txBody>
      </p:sp>
    </p:spTree>
    <p:extLst>
      <p:ext uri="{BB962C8B-B14F-4D97-AF65-F5344CB8AC3E}">
        <p14:creationId xmlns:p14="http://schemas.microsoft.com/office/powerpoint/2010/main" val="237643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7F655D-D3CB-29F3-6ED7-6DC5FD304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/>
          <a:stretch/>
        </p:blipFill>
        <p:spPr>
          <a:xfrm>
            <a:off x="653143" y="1818925"/>
            <a:ext cx="6148524" cy="17832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7BB94E5-4E82-6869-0CA2-0BA3544A0A40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94</a:t>
            </a:r>
          </a:p>
        </p:txBody>
      </p:sp>
    </p:spTree>
    <p:extLst>
      <p:ext uri="{BB962C8B-B14F-4D97-AF65-F5344CB8AC3E}">
        <p14:creationId xmlns:p14="http://schemas.microsoft.com/office/powerpoint/2010/main" val="3636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99F1EC-CAE0-55AD-09F4-FC4662A77E22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94</a:t>
            </a:r>
          </a:p>
        </p:txBody>
      </p:sp>
    </p:spTree>
    <p:extLst>
      <p:ext uri="{BB962C8B-B14F-4D97-AF65-F5344CB8AC3E}">
        <p14:creationId xmlns:p14="http://schemas.microsoft.com/office/powerpoint/2010/main" val="3342600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3685156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1227370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41052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154657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966" y="151689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29DEFC-33A2-5E96-50FA-00F92B6D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4" y="1734254"/>
            <a:ext cx="5791702" cy="28806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74DA2C7-5584-E944-0703-4D8D00750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07" y="1064860"/>
            <a:ext cx="5386027" cy="561073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E2E524-45EB-8D7B-9192-A54694B9A1F9}"/>
              </a:ext>
            </a:extLst>
          </p:cNvPr>
          <p:cNvSpPr txBox="1"/>
          <p:nvPr/>
        </p:nvSpPr>
        <p:spPr>
          <a:xfrm>
            <a:off x="273817" y="1281472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</p:spTree>
    <p:extLst>
      <p:ext uri="{BB962C8B-B14F-4D97-AF65-F5344CB8AC3E}">
        <p14:creationId xmlns:p14="http://schemas.microsoft.com/office/powerpoint/2010/main" val="343518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72" y="74973"/>
            <a:ext cx="9178456" cy="860630"/>
          </a:xfrm>
        </p:spPr>
        <p:txBody>
          <a:bodyPr>
            <a:normAutofit/>
          </a:bodyPr>
          <a:lstStyle/>
          <a:p>
            <a:r>
              <a:rPr lang="en-GB" sz="4400" b="1" u="sng" dirty="0"/>
              <a:t>La correction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BF56EC-A722-00C0-D946-C23A9A41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8" y="1417174"/>
            <a:ext cx="5641626" cy="42216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A64FCA-7423-D862-2CAB-EE83BD2E8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36" y="1607651"/>
            <a:ext cx="5864926" cy="40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04423F-01F5-8304-E240-F0AD3137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1" y="1247263"/>
            <a:ext cx="5386027" cy="56107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8973C07-46B1-D7E7-8693-871181D5140F}"/>
              </a:ext>
            </a:extLst>
          </p:cNvPr>
          <p:cNvSpPr txBox="1"/>
          <p:nvPr/>
        </p:nvSpPr>
        <p:spPr>
          <a:xfrm>
            <a:off x="305623" y="764638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</p:spTree>
    <p:extLst>
      <p:ext uri="{BB962C8B-B14F-4D97-AF65-F5344CB8AC3E}">
        <p14:creationId xmlns:p14="http://schemas.microsoft.com/office/powerpoint/2010/main" val="274555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908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31A3AE-E87C-384F-4F69-DF418F8D76C7}"/>
              </a:ext>
            </a:extLst>
          </p:cNvPr>
          <p:cNvSpPr txBox="1"/>
          <p:nvPr/>
        </p:nvSpPr>
        <p:spPr>
          <a:xfrm>
            <a:off x="297671" y="101907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ABA334-11FE-6448-5B19-543050C92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756"/>
            <a:ext cx="5338362" cy="55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5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955D9EF-7DD4-221D-CD60-96D92A138362}"/>
              </a:ext>
            </a:extLst>
          </p:cNvPr>
          <p:cNvSpPr txBox="1"/>
          <p:nvPr/>
        </p:nvSpPr>
        <p:spPr>
          <a:xfrm>
            <a:off x="1832556" y="977113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550A8A-A9D4-6C51-B0D6-480123A4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304529"/>
            <a:ext cx="4945809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65C92C-3135-E311-A208-32CED337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43" y="1649576"/>
            <a:ext cx="6165114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2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3B0917-8F95-B095-574D-06D16D98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23" y="1687649"/>
            <a:ext cx="5249298" cy="45795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C2B2FC3-9EE7-DF8B-9C2C-60DA93F16BB5}"/>
              </a:ext>
            </a:extLst>
          </p:cNvPr>
          <p:cNvSpPr txBox="1"/>
          <p:nvPr/>
        </p:nvSpPr>
        <p:spPr>
          <a:xfrm>
            <a:off x="411971" y="2005813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</p:spTree>
    <p:extLst>
      <p:ext uri="{BB962C8B-B14F-4D97-AF65-F5344CB8AC3E}">
        <p14:creationId xmlns:p14="http://schemas.microsoft.com/office/powerpoint/2010/main" val="1697580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93</Words>
  <Application>Microsoft Office PowerPoint</Application>
  <PresentationFormat>Grand écran</PresentationFormat>
  <Paragraphs>45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Chapitre 2 : Fonctions affines</vt:lpstr>
      <vt:lpstr>La correction</vt:lpstr>
      <vt:lpstr>Chapitre 2 </vt:lpstr>
      <vt:lpstr>La correction</vt:lpstr>
      <vt:lpstr>Chapitre 2 </vt:lpstr>
      <vt:lpstr>Chapitre 2 </vt:lpstr>
      <vt:lpstr>Présentation PowerPoint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</dc:title>
  <dc:creator>Yann Danielou</dc:creator>
  <cp:lastModifiedBy>Yann Danielou</cp:lastModifiedBy>
  <cp:revision>34</cp:revision>
  <dcterms:created xsi:type="dcterms:W3CDTF">2024-09-05T17:58:56Z</dcterms:created>
  <dcterms:modified xsi:type="dcterms:W3CDTF">2024-11-13T09:44:52Z</dcterms:modified>
</cp:coreProperties>
</file>