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7" r:id="rId6"/>
    <p:sldId id="264" r:id="rId7"/>
    <p:sldId id="258" r:id="rId8"/>
    <p:sldId id="265" r:id="rId9"/>
    <p:sldId id="259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/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A-4B9A-8535-7C9BAE003BD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C6A-4B9A-8535-7C9BAE003BD9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A-4B9A-8535-7C9BAE003BD9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C6A-4B9A-8535-7C9BAE003BD9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A-4B9A-8535-7C9BAE003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F-4B29-AD73-42449E690970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FF-4B29-AD73-42449E690970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FF-4B29-AD73-42449E69097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FF-4B29-AD73-42449E690970}"/>
              </c:ext>
            </c:extLst>
          </c:dPt>
          <c:dPt>
            <c:idx val="4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FF-4B29-AD73-42449E690970}"/>
              </c:ext>
            </c:extLst>
          </c:dPt>
          <c:dPt>
            <c:idx val="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FF-4B29-AD73-42449E690970}"/>
              </c:ext>
            </c:extLst>
          </c:dPt>
          <c:dPt>
            <c:idx val="6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FF-4B29-AD73-42449E69097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FF-4B29-AD73-42449E690970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FF-4B29-AD73-42449E690970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FF-4B29-AD73-42449E690970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BFF-4B29-AD73-42449E690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41-4061-A0A2-A9B8CA9BE0B1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41-4061-A0A2-A9B8CA9BE0B1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41-4061-A0A2-A9B8CA9BE0B1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41-4061-A0A2-A9B8CA9BE0B1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741-4061-A0A2-A9B8CA9BE0B1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741-4061-A0A2-A9B8CA9BE0B1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741-4061-A0A2-A9B8CA9BE0B1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741-4061-A0A2-A9B8CA9BE0B1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741-4061-A0A2-A9B8CA9BE0B1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741-4061-A0A2-A9B8CA9BE0B1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741-4061-A0A2-A9B8CA9BE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/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4B-4F23-8C23-1E5C1B178237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4B-4F23-8C23-1E5C1B178237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4B-4F23-8C23-1E5C1B178237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4B-4F23-8C23-1E5C1B178237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4B-4F23-8C23-1E5C1B178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57150"/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D-4DAD-8388-92939F6214A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D-4DAD-8388-92939F6214A5}"/>
              </c:ext>
            </c:extLst>
          </c:dPt>
          <c:dPt>
            <c:idx val="2"/>
            <c:bubble3D val="0"/>
            <c:spPr>
              <a:noFill/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D-4DAD-8388-92939F6214A5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D-4DAD-8388-92939F6214A5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CD-4DAD-8388-92939F621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625564625195781E-2"/>
          <c:y val="3.417033115135671E-2"/>
          <c:w val="0.81443772685237159"/>
          <c:h val="0.9316593376972865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37-4596-A6E5-0BB4295FE93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D-4DA8-A1DC-E1268ABC18E5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91D-4DA8-A1DC-E1268ABC18E5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37-4596-A6E5-0BB4295FE936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37-4596-A6E5-0BB4295FE936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B37-4596-A6E5-0BB4295FE936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B37-4596-A6E5-0BB4295FE936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B37-4596-A6E5-0BB4295FE936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B37-4596-A6E5-0BB4295FE936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B37-4596-A6E5-0BB4295FE936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D-4DA8-A1DC-E1268ABC1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910018121461908E-2"/>
          <c:y val="3.417033115135671E-2"/>
          <c:w val="0.81443772685237159"/>
          <c:h val="0.9316593376972865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F-4B29-AD73-42449E690970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FF-4B29-AD73-42449E690970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FF-4B29-AD73-42449E690970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FF-4B29-AD73-42449E690970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FF-4B29-AD73-42449E690970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FF-4B29-AD73-42449E690970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FF-4B29-AD73-42449E690970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FF-4B29-AD73-42449E690970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FF-4B29-AD73-42449E690970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FF-4B29-AD73-42449E690970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BFF-4B29-AD73-42449E690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07430868493782"/>
          <c:y val="2.7957543669291856E-2"/>
          <c:w val="0.81443772685237159"/>
          <c:h val="0.9316593376972865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5D-4CFB-A9EA-125F1B771328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5D-4CFB-A9EA-125F1B771328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5D-4CFB-A9EA-125F1B7713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5D-4CFB-A9EA-125F1B771328}"/>
              </c:ext>
            </c:extLst>
          </c:dPt>
          <c:dPt>
            <c:idx val="4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15D-4CFB-A9EA-125F1B771328}"/>
              </c:ext>
            </c:extLst>
          </c:dPt>
          <c:dPt>
            <c:idx val="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15D-4CFB-A9EA-125F1B7713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15D-4CFB-A9EA-125F1B77132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15D-4CFB-A9EA-125F1B771328}"/>
              </c:ext>
            </c:extLst>
          </c:dPt>
          <c:dPt>
            <c:idx val="8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15D-4CFB-A9EA-125F1B7713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15D-4CFB-A9EA-125F1B771328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15D-4CFB-A9EA-125F1B771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57150"/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D-4DAD-8388-92939F6214A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D-4DAD-8388-92939F6214A5}"/>
              </c:ext>
            </c:extLst>
          </c:dPt>
          <c:dPt>
            <c:idx val="2"/>
            <c:bubble3D val="0"/>
            <c:spPr>
              <a:noFill/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D-4DAD-8388-92939F6214A5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D-4DAD-8388-92939F6214A5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CD-4DAD-8388-92939F621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57150"/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D-4DAD-8388-92939F6214A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D-4DAD-8388-92939F6214A5}"/>
              </c:ext>
            </c:extLst>
          </c:dPt>
          <c:dPt>
            <c:idx val="2"/>
            <c:bubble3D val="0"/>
            <c:spPr>
              <a:noFill/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D-4DAD-8388-92939F6214A5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D-4DAD-8388-92939F6214A5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CD-4DAD-8388-92939F621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F-4B29-AD73-42449E690970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FF-4B29-AD73-42449E690970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FF-4B29-AD73-42449E69097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FF-4B29-AD73-42449E690970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FF-4B29-AD73-42449E690970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FF-4B29-AD73-42449E690970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FF-4B29-AD73-42449E690970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FF-4B29-AD73-42449E690970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FF-4B29-AD73-42449E690970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FF-4B29-AD73-42449E690970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BFF-4B29-AD73-42449E690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17A44-604B-7400-87AF-1FBA67C0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C667B4-31A6-EF0E-D2CF-1F0BCDAE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7E0827-7DDF-887F-F508-B6F1F608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EDE83-2254-0A22-FDF5-ED62E5E0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205434-6CE3-23FB-9595-656994CF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BEC21-3630-1C90-66E5-98582E1C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AA5D0-EDC6-CFFE-003B-A86C056E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AADDD-8907-B3FF-07BD-E1775D4E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E0B81-63F8-ECE7-B785-88575CE5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DDA7C6-37F0-FC48-F59E-B6FF22A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3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70AFA2-6A30-0A6E-D2B3-0465667C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79E9B4-0F70-9EF7-A642-254D0FF1D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1C281-B826-733C-33A1-9DEADED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27AAD-66AF-4DAE-41AB-A1B2CFBF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EF231-B0F9-7676-0197-DE6D6467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5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A48DB-6918-8686-7F06-60C4F236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C69E3-E0C0-967A-AB47-25973EF2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B4EF3-84A3-F9D1-3113-E456EA87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4DD42-E81C-B09E-7113-E630ABFB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949A1-B2CD-3AC4-9554-93D9A711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8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B17EF-DBF3-A7B3-0AA7-11426897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3212D-8790-0A65-BA14-5E5932AA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02A0D4-AE6E-D7CA-2709-30AC4B45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62F25D-E2B8-9AB8-F82E-88D415E0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76E4D-F2A3-3A71-FF39-DEC58B35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8582A-FAA6-CA1E-86F1-F60231B1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5CC5F-3A09-5D58-940C-1681812C6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D3902C-01B1-0D97-B658-4CA622C9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71C08-10E5-0590-C729-0226EAD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E622C6-2F9D-AE16-E0EA-85B19841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ADABB8-A4D9-53E5-8E6D-1B97DD0D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05FC9-A305-E25F-016F-F1733A51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B18A2C-5E6A-F147-FD43-841B455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1E790E-A8CC-86AB-F385-1768C68A6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F834F1-D1C8-DE7C-739B-9FE354941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D6D7F1-6E98-0295-DFF3-920E5F8D9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C471CE-D692-0F71-F547-EA9BB503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029E0B-1895-D7E0-5457-CDD821D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8CBCD4-F6BD-4B68-B8AE-7E871E46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1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67BDA-8DE0-C342-C71E-F2172877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E980A-E8C2-F9E6-1A2A-04C69ECB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531257-C233-2FA4-95A0-43D50EA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619530-FCA9-DE3D-4D50-D332A880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36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8FF3FF-966C-7116-967A-687EAD13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99CD4D-6A1C-15AA-E8F5-7DF5F7BF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BED1CD-40D5-8F26-1BC2-A232259E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6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C89BB-C7CE-C6CA-BF88-DD6D6A50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DD03E-6342-8FF0-80DD-FC7E0A4F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0B7E66-A28C-ADD2-43B0-B5EC1AC1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A22C2B-D0D7-A81B-9280-5DA8F8D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C8850D-7325-CFCA-57C4-9D2BBC58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886B4A-8A2D-4276-4638-844F048E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3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61CE7-B6A3-F064-2D13-8EA80700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B1F219-13D8-5FC3-6D54-82166623A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6CBB5-01C1-B8F4-2230-47C1EA50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D0BAB-453E-59EB-52B8-2A51E249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4981A2-8DE3-3901-CDC2-A9505D7B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C9E629-3C9F-E323-40E6-B8A11201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3EC419-46FF-A3F0-F9B9-613990FA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4CB3B9-3D08-BCC9-70EB-03CE94D54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27D43-169D-447A-D363-FAACBD1A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87D9-6052-4FA3-A0FA-3B4EE3B2912A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8758A-4CFA-09A9-9BA4-2EE95E7EA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F5377-6CC2-D51C-FF42-9F7D7674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1BA7D99-6616-F0B6-DA26-FCE6D9C5B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273678"/>
              </p:ext>
            </p:extLst>
          </p:nvPr>
        </p:nvGraphicFramePr>
        <p:xfrm>
          <a:off x="15784" y="853452"/>
          <a:ext cx="4171576" cy="532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EE7097D1-B411-3F69-1BA0-0F27192D3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837156"/>
              </p:ext>
            </p:extLst>
          </p:nvPr>
        </p:nvGraphicFramePr>
        <p:xfrm>
          <a:off x="8163299" y="853452"/>
          <a:ext cx="4171576" cy="532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75876978-D2F0-C2DE-8E3F-F261C5F80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83912"/>
              </p:ext>
            </p:extLst>
          </p:nvPr>
        </p:nvGraphicFramePr>
        <p:xfrm>
          <a:off x="4089542" y="853452"/>
          <a:ext cx="4171576" cy="532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973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D3D27D94-D57C-4C12-9FA5-29472E275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54715"/>
              </p:ext>
            </p:extLst>
          </p:nvPr>
        </p:nvGraphicFramePr>
        <p:xfrm>
          <a:off x="3270437" y="1103904"/>
          <a:ext cx="5651126" cy="498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06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  <a:blipFill>
                <a:blip r:embed="rId2"/>
                <a:stretch>
                  <a:fillRect l="-3877" t="-7115" b="-17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6D05ADC8-5B28-F387-9FAC-6CCA1E135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418871"/>
              </p:ext>
            </p:extLst>
          </p:nvPr>
        </p:nvGraphicFramePr>
        <p:xfrm>
          <a:off x="3270437" y="1103904"/>
          <a:ext cx="5651126" cy="498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31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87B1B47-F341-203E-F0F1-67A9CC1DF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320220"/>
              </p:ext>
            </p:extLst>
          </p:nvPr>
        </p:nvGraphicFramePr>
        <p:xfrm>
          <a:off x="-57150" y="1274234"/>
          <a:ext cx="4676775" cy="40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D3D27D94-D57C-4C12-9FA5-29472E275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27289"/>
              </p:ext>
            </p:extLst>
          </p:nvPr>
        </p:nvGraphicFramePr>
        <p:xfrm>
          <a:off x="3905250" y="1274234"/>
          <a:ext cx="4676775" cy="40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C3291170-9B75-EAB8-032D-CE760383E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488268"/>
              </p:ext>
            </p:extLst>
          </p:nvPr>
        </p:nvGraphicFramePr>
        <p:xfrm>
          <a:off x="7705605" y="1384829"/>
          <a:ext cx="4676775" cy="40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720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  <a:blipFill>
                <a:blip r:embed="rId2"/>
                <a:stretch>
                  <a:fillRect l="-1908" t="-6324" b="-18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9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75876978-D2F0-C2DE-8E3F-F261C5F80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373020"/>
              </p:ext>
            </p:extLst>
          </p:nvPr>
        </p:nvGraphicFramePr>
        <p:xfrm>
          <a:off x="3228112" y="475129"/>
          <a:ext cx="5735776" cy="570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666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  <a:blipFill>
                <a:blip r:embed="rId2"/>
                <a:stretch>
                  <a:fillRect l="-1908" t="-6719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8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75876978-D2F0-C2DE-8E3F-F261C5F80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419383"/>
              </p:ext>
            </p:extLst>
          </p:nvPr>
        </p:nvGraphicFramePr>
        <p:xfrm>
          <a:off x="3228112" y="475129"/>
          <a:ext cx="5735776" cy="570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59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  <a:blipFill>
                <a:blip r:embed="rId2"/>
                <a:stretch>
                  <a:fillRect l="-3877" t="-7115" b="-17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0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D3D27D94-D57C-4C12-9FA5-29472E275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973543"/>
              </p:ext>
            </p:extLst>
          </p:nvPr>
        </p:nvGraphicFramePr>
        <p:xfrm>
          <a:off x="3270437" y="1103904"/>
          <a:ext cx="5651126" cy="498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642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2658922"/>
                <a:ext cx="9906000" cy="1540156"/>
              </a:xfrm>
              <a:blipFill>
                <a:blip r:embed="rId2"/>
                <a:stretch>
                  <a:fillRect l="-3877" t="-7115" b="-17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6163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Grand écran</PresentationFormat>
  <Paragraphs>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Représenter la fraction  1/4</vt:lpstr>
      <vt:lpstr>Présentation PowerPoint</vt:lpstr>
      <vt:lpstr>Représenter la fraction  3/4</vt:lpstr>
      <vt:lpstr>Présentation PowerPoint</vt:lpstr>
      <vt:lpstr>Représenter la fraction  4/10</vt:lpstr>
      <vt:lpstr>Présentation PowerPoint</vt:lpstr>
      <vt:lpstr>Représenter la fraction  8/10</vt:lpstr>
      <vt:lpstr>Présentation PowerPoint</vt:lpstr>
      <vt:lpstr>Représenter la fraction  2/10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 Danielou</dc:creator>
  <cp:lastModifiedBy>Yann Danielou</cp:lastModifiedBy>
  <cp:revision>6</cp:revision>
  <dcterms:created xsi:type="dcterms:W3CDTF">2023-01-08T15:37:32Z</dcterms:created>
  <dcterms:modified xsi:type="dcterms:W3CDTF">2023-01-08T16:02:29Z</dcterms:modified>
</cp:coreProperties>
</file>