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BE1A43-87F3-4B87-9730-9F6AC791344E}" type="datetimeFigureOut">
              <a:rPr lang="fr-FR" smtClean="0"/>
              <a:t>09/02/2022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6DAC09-624F-427E-A7C8-9F830024F8D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95736" y="2636912"/>
            <a:ext cx="6172200" cy="1152128"/>
          </a:xfrm>
        </p:spPr>
        <p:txBody>
          <a:bodyPr>
            <a:noAutofit/>
          </a:bodyPr>
          <a:lstStyle/>
          <a:p>
            <a:pPr algn="ctr"/>
            <a:r>
              <a:rPr lang="fr-FR" sz="3600" dirty="0" smtClean="0"/>
              <a:t>A la recherche de mon futur métier !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59156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xmlns="" id="{7A004644-2FAB-4079-A1C8-72074F918A58}"/>
              </a:ext>
            </a:extLst>
          </p:cNvPr>
          <p:cNvSpPr txBox="1">
            <a:spLocks/>
          </p:cNvSpPr>
          <p:nvPr/>
        </p:nvSpPr>
        <p:spPr>
          <a:xfrm>
            <a:off x="1835696" y="332657"/>
            <a:ext cx="6984776" cy="1008112"/>
          </a:xfrm>
          <a:prstGeom prst="rect">
            <a:avLst/>
          </a:prstGeom>
        </p:spPr>
        <p:txBody>
          <a:bodyPr vert="horz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pratique et technique </a:t>
            </a:r>
            <a:endParaRPr lang="fr-FR" sz="6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7D4BF507-72F6-40E1-8107-57BEBCDECC59}"/>
              </a:ext>
            </a:extLst>
          </p:cNvPr>
          <p:cNvSpPr txBox="1">
            <a:spLocks/>
          </p:cNvSpPr>
          <p:nvPr/>
        </p:nvSpPr>
        <p:spPr>
          <a:xfrm>
            <a:off x="2155329" y="2636912"/>
            <a:ext cx="6840760" cy="280740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fabrication, de construction, de réparation, de manipulation impliquant un travail manuel ou l’utilisation d’outils, d’instruments ou de machines.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38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3DCB44D-C7D0-454E-95E9-DA5DF062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62851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7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87873"/>
            <a:ext cx="8711641" cy="48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6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41701"/>
            <a:ext cx="8192210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5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62BFEB0-7947-4A0F-8A67-4D5CB777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8446009" cy="60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5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68127"/>
            <a:ext cx="8160107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770A34D2-2CAB-4616-A5A8-8FEF129FC953}"/>
              </a:ext>
            </a:extLst>
          </p:cNvPr>
          <p:cNvSpPr txBox="1">
            <a:spLocks/>
          </p:cNvSpPr>
          <p:nvPr/>
        </p:nvSpPr>
        <p:spPr>
          <a:xfrm>
            <a:off x="1043608" y="188640"/>
            <a:ext cx="6962700" cy="1012631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social </a:t>
            </a:r>
            <a:endParaRPr lang="fr-FR" sz="6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3A693762-B4E4-4BA9-B6C8-6D0556219848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6962700" cy="280831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soutien, d’aide, d’enseignement, de soin, d’animation, de communication, d’information ou de conseil auprès d’enfants, de personnes âgées ou encore de personnes en difficultés (handicapées, défavorisées, etc.)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44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6A99FAA2-5BF5-47B7-822C-2DF2C1D679D6}"/>
              </a:ext>
            </a:extLst>
          </p:cNvPr>
          <p:cNvSpPr txBox="1">
            <a:spLocks/>
          </p:cNvSpPr>
          <p:nvPr/>
        </p:nvSpPr>
        <p:spPr>
          <a:xfrm>
            <a:off x="1763688" y="404664"/>
            <a:ext cx="6571064" cy="101230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artistique </a:t>
            </a:r>
            <a:endParaRPr lang="fr-FR" sz="6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81AE90CF-630D-40ED-925E-D4CCAB92E141}"/>
              </a:ext>
            </a:extLst>
          </p:cNvPr>
          <p:cNvSpPr txBox="1">
            <a:spLocks/>
          </p:cNvSpPr>
          <p:nvPr/>
        </p:nvSpPr>
        <p:spPr>
          <a:xfrm>
            <a:off x="2195736" y="2708920"/>
            <a:ext cx="6571064" cy="28074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création, d’innovation, d’imagination, d’esthétique, de composition et de réalisation originale.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58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xmlns="" id="{F852B87F-F5FF-4604-A405-F3B360F19C41}"/>
              </a:ext>
            </a:extLst>
          </p:cNvPr>
          <p:cNvSpPr txBox="1">
            <a:spLocks/>
          </p:cNvSpPr>
          <p:nvPr/>
        </p:nvSpPr>
        <p:spPr>
          <a:xfrm>
            <a:off x="1979712" y="268406"/>
            <a:ext cx="5706968" cy="1245987"/>
          </a:xfrm>
          <a:prstGeom prst="rect">
            <a:avLst/>
          </a:prstGeom>
        </p:spPr>
        <p:txBody>
          <a:bodyPr vert="horz" anchor="b"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commercial </a:t>
            </a:r>
            <a:endParaRPr lang="fr-FR" sz="60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07834596-80A9-494C-8119-5B17427FC93C}"/>
              </a:ext>
            </a:extLst>
          </p:cNvPr>
          <p:cNvSpPr txBox="1">
            <a:spLocks/>
          </p:cNvSpPr>
          <p:nvPr/>
        </p:nvSpPr>
        <p:spPr>
          <a:xfrm>
            <a:off x="2339752" y="2420888"/>
            <a:ext cx="6120680" cy="34554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relations publiques, de persuasion, de direction, de discussion, de négociation et compétition.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53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xmlns="" id="{D75FCD52-6BA1-49D3-B7C7-ADAFF48C0543}"/>
              </a:ext>
            </a:extLst>
          </p:cNvPr>
          <p:cNvSpPr txBox="1">
            <a:spLocks/>
          </p:cNvSpPr>
          <p:nvPr/>
        </p:nvSpPr>
        <p:spPr>
          <a:xfrm>
            <a:off x="1907704" y="309939"/>
            <a:ext cx="6264696" cy="1107748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scientifique </a:t>
            </a:r>
            <a:endParaRPr lang="fr-FR" sz="600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C6D46B50-2FFE-4854-AB77-6AB79516F9AF}"/>
              </a:ext>
            </a:extLst>
          </p:cNvPr>
          <p:cNvSpPr txBox="1">
            <a:spLocks/>
          </p:cNvSpPr>
          <p:nvPr/>
        </p:nvSpPr>
        <p:spPr>
          <a:xfrm>
            <a:off x="2267744" y="2492896"/>
            <a:ext cx="6480720" cy="3072099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recherche de connaissances, d’analyse et de traitements de données, d’études théoriques, d’expérimentation, d’invention et de raisonnement logico-mathématique.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364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1FDBBBF7-93AA-4F85-88CE-F97BB342B8A1}"/>
              </a:ext>
            </a:extLst>
          </p:cNvPr>
          <p:cNvSpPr txBox="1">
            <a:spLocks/>
          </p:cNvSpPr>
          <p:nvPr/>
        </p:nvSpPr>
        <p:spPr>
          <a:xfrm>
            <a:off x="1763688" y="476672"/>
            <a:ext cx="6499056" cy="10642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littéraire </a:t>
            </a:r>
            <a:endParaRPr lang="fr-FR" sz="6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DD4CDDDF-14D7-49EE-9C69-8A59EC935FB8}"/>
              </a:ext>
            </a:extLst>
          </p:cNvPr>
          <p:cNvSpPr txBox="1">
            <a:spLocks/>
          </p:cNvSpPr>
          <p:nvPr/>
        </p:nvSpPr>
        <p:spPr>
          <a:xfrm>
            <a:off x="2267744" y="2636912"/>
            <a:ext cx="6499056" cy="295141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de rédaction, de lecture, d’écriture, d’étude des systèmes de communication écrite et orale, de traduction, de réflexion théorique et d’expression.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65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F188D15C-4F44-4DA9-ACA5-A84863EF4735}"/>
              </a:ext>
            </a:extLst>
          </p:cNvPr>
          <p:cNvSpPr txBox="1">
            <a:spLocks/>
          </p:cNvSpPr>
          <p:nvPr/>
        </p:nvSpPr>
        <p:spPr>
          <a:xfrm>
            <a:off x="1619672" y="548680"/>
            <a:ext cx="6859096" cy="106423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du plein air </a:t>
            </a:r>
            <a:endParaRPr lang="fr-FR" sz="6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33A05FE4-4F11-4D70-BE8C-8709361A8809}"/>
              </a:ext>
            </a:extLst>
          </p:cNvPr>
          <p:cNvSpPr txBox="1">
            <a:spLocks/>
          </p:cNvSpPr>
          <p:nvPr/>
        </p:nvSpPr>
        <p:spPr>
          <a:xfrm>
            <a:off x="2267744" y="2708920"/>
            <a:ext cx="6336704" cy="29514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d’endurance physique, sportives, d’extérieur, de contact avec la nature et de déplacements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4215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B204046C-4A08-44AD-8D6D-ADB0AA31487F}"/>
              </a:ext>
            </a:extLst>
          </p:cNvPr>
          <p:cNvSpPr txBox="1">
            <a:spLocks/>
          </p:cNvSpPr>
          <p:nvPr/>
        </p:nvSpPr>
        <p:spPr>
          <a:xfrm>
            <a:off x="1763688" y="286603"/>
            <a:ext cx="6643072" cy="1142127"/>
          </a:xfrm>
          <a:prstGeom prst="rect">
            <a:avLst/>
          </a:prstGeom>
        </p:spPr>
        <p:txBody>
          <a:bodyPr vert="horz" anchor="b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Domaine de la bureautique</a:t>
            </a:r>
            <a:endParaRPr lang="fr-FR" sz="60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AF4085F3-8B93-44FD-9C79-E79535E54AD3}"/>
              </a:ext>
            </a:extLst>
          </p:cNvPr>
          <p:cNvSpPr txBox="1">
            <a:spLocks/>
          </p:cNvSpPr>
          <p:nvPr/>
        </p:nvSpPr>
        <p:spPr>
          <a:xfrm>
            <a:off x="2195736" y="2636912"/>
            <a:ext cx="6336704" cy="2880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des activités d’exécution, de gestion, d’organisation, de classement, d’information, d’accueil et de présentation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4891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230</Words>
  <Application>Microsoft Office PowerPoint</Application>
  <PresentationFormat>Affichage à l'écran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Oriel</vt:lpstr>
      <vt:lpstr>A la recherche de mon futur métier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 recherche de mon futur métier !</dc:title>
  <dc:creator>Riyadh2</dc:creator>
  <cp:lastModifiedBy>Riyadh2</cp:lastModifiedBy>
  <cp:revision>2</cp:revision>
  <dcterms:created xsi:type="dcterms:W3CDTF">2022-02-09T21:11:40Z</dcterms:created>
  <dcterms:modified xsi:type="dcterms:W3CDTF">2022-02-09T21:25:45Z</dcterms:modified>
</cp:coreProperties>
</file>