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FD3F9-942F-41EA-BC7E-F07772C7719A}" type="datetimeFigureOut">
              <a:rPr lang="fr-FR" smtClean="0"/>
              <a:t>06/02/2022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33E3-41CF-4E97-A340-2D92D2AE8552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006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FD3F9-942F-41EA-BC7E-F07772C7719A}" type="datetimeFigureOut">
              <a:rPr lang="fr-FR" smtClean="0"/>
              <a:t>06/02/2022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33E3-41CF-4E97-A340-2D92D2AE85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397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FD3F9-942F-41EA-BC7E-F07772C7719A}" type="datetimeFigureOut">
              <a:rPr lang="fr-FR" smtClean="0"/>
              <a:t>06/02/2022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33E3-41CF-4E97-A340-2D92D2AE85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581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FD3F9-942F-41EA-BC7E-F07772C7719A}" type="datetimeFigureOut">
              <a:rPr lang="fr-FR" smtClean="0"/>
              <a:t>06/02/2022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33E3-41CF-4E97-A340-2D92D2AE85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3589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FD3F9-942F-41EA-BC7E-F07772C7719A}" type="datetimeFigureOut">
              <a:rPr lang="fr-FR" smtClean="0"/>
              <a:t>06/02/2022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33E3-41CF-4E97-A340-2D92D2AE8552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155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FD3F9-942F-41EA-BC7E-F07772C7719A}" type="datetimeFigureOut">
              <a:rPr lang="fr-FR" smtClean="0"/>
              <a:t>06/02/2022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33E3-41CF-4E97-A340-2D92D2AE85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471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FD3F9-942F-41EA-BC7E-F07772C7719A}" type="datetimeFigureOut">
              <a:rPr lang="fr-FR" smtClean="0"/>
              <a:t>06/02/2022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33E3-41CF-4E97-A340-2D92D2AE85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3489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FD3F9-942F-41EA-BC7E-F07772C7719A}" type="datetimeFigureOut">
              <a:rPr lang="fr-FR" smtClean="0"/>
              <a:t>06/02/2022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33E3-41CF-4E97-A340-2D92D2AE85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1774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FD3F9-942F-41EA-BC7E-F07772C7719A}" type="datetimeFigureOut">
              <a:rPr lang="fr-FR" smtClean="0"/>
              <a:t>06/02/2022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33E3-41CF-4E97-A340-2D92D2AE85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22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ABFD3F9-942F-41EA-BC7E-F07772C7719A}" type="datetimeFigureOut">
              <a:rPr lang="fr-FR" smtClean="0"/>
              <a:t>06/02/2022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2833E3-41CF-4E97-A340-2D92D2AE85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312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FD3F9-942F-41EA-BC7E-F07772C7719A}" type="datetimeFigureOut">
              <a:rPr lang="fr-FR" smtClean="0"/>
              <a:t>06/02/2022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33E3-41CF-4E97-A340-2D92D2AE85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3362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ABFD3F9-942F-41EA-BC7E-F07772C7719A}" type="datetimeFigureOut">
              <a:rPr lang="fr-FR" smtClean="0"/>
              <a:t>06/02/2022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42833E3-41CF-4E97-A340-2D92D2AE8552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22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6C15F3-D838-49D5-8C1B-73006066BA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Recherche d’un métier!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BB41727-4BD7-487A-A9EF-C55590F55A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Activites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0549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004644-2FAB-4079-A1C8-72074F91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Domaine pratique et technique </a:t>
            </a:r>
            <a:endParaRPr lang="fr-FR" sz="60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4BF507-72F6-40E1-8107-57BEBCDEC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Ensemble des activités de fabrication, de construction, de réparation, de manipulation impliquant un travail manuel ou l’utilisation d’outils, d’instruments ou de machines.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9459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FB075D6-2872-46D5-9F76-46632DF47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145" y="682128"/>
            <a:ext cx="6101164" cy="509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30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3DCB44D-C7D0-454E-95E9-DA5DF062E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31" y="1103751"/>
            <a:ext cx="11244338" cy="431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58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5C2CBD2-84B0-4A2D-BDD1-87CFCACD3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671397"/>
            <a:ext cx="10083416" cy="434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908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56699FA-1591-4D7D-A145-E05BD5668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029" y="386967"/>
            <a:ext cx="9150485" cy="558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24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62BFEB0-7947-4A0F-8A67-4D5CB7778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995" y="275422"/>
            <a:ext cx="8446009" cy="604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27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8DEC426-FFE2-483E-A962-63939DD73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14590" y="669340"/>
            <a:ext cx="8974055" cy="551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682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0A34D2-2CAB-4616-A5A8-8FEF129FC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Domaine social </a:t>
            </a:r>
            <a:endParaRPr lang="fr-FR" sz="60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693762-B4E4-4BA9-B6C8-6D0556219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Ensemble des activités de soutien, d’aide, d’enseignement, de soin, d’animation, de communication, d’information ou de conseil auprès d’enfants, de personnes âgées ou encore de personnes en difficultés (handicapées, défavorisées, etc.)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6657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99FAA2-5BF5-47B7-822C-2DF2C1D67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Domaine artistique </a:t>
            </a:r>
            <a:endParaRPr lang="fr-FR" sz="60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AE90CF-630D-40ED-925E-D4CCAB92E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Ensemble des activités de création, d’innovation, d’imagination, d’esthétique, de composition et de réalisation originale.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7788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52B87F-F5FF-4604-A405-F3B360F19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Domaine commercial </a:t>
            </a:r>
            <a:endParaRPr lang="fr-FR" sz="60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834596-80A9-494C-8119-5B17427FC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Ensemble des activités de relations publiques, de persuasion, de direction, de discussion, de négociation et compétition.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6542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5FCD52-6BA1-49D3-B7C7-ADAFF48C0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Domaine scientifique </a:t>
            </a:r>
            <a:endParaRPr lang="fr-FR" sz="60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D46B50-2FFE-4854-AB77-6AB79516F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Ensemble des activités de recherche de connaissances, d’analyse et de traitements de données, d’études théoriques, d’expérimentation, d’invention et de raisonnement logico-mathématique.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4449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DBBBF7-93AA-4F85-88CE-F97BB342B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Domaine littéraire </a:t>
            </a:r>
            <a:endParaRPr lang="fr-FR" sz="60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4CDDDF-14D7-49EE-9C69-8A59EC935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Ensemble des activités de rédaction, de lecture, d’écriture, d’étude des systèmes de communication écrite et orale, de traduction, de réflexion théorique et d’expression.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5343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88D15C-4F44-4DA9-ACA5-A84863EF4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Domaine du plein air </a:t>
            </a:r>
            <a:endParaRPr lang="fr-FR" sz="60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A05FE4-4F11-4D70-BE8C-8709361A8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Ensemble des activités d’endurance physique, sportives, d’extérieur, de contact avec la nature et de déplacements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465105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04046C-4A08-44AD-8D6D-ADB0AA314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Domaine de la bureautique</a:t>
            </a:r>
            <a:endParaRPr lang="fr-FR" sz="60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4085F3-8B93-44FD-9C79-E79535E54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Ensemble des activités d’exécution, de gestion, d’organisation, de classement, d’information, d’accueil et de présentation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444660723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227</Words>
  <Application>Microsoft Office PowerPoint</Application>
  <PresentationFormat>Grand écran</PresentationFormat>
  <Paragraphs>27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8" baseType="lpstr">
      <vt:lpstr>Calibri</vt:lpstr>
      <vt:lpstr>Calibri Light</vt:lpstr>
      <vt:lpstr>Rétrospective</vt:lpstr>
      <vt:lpstr>Recherche d’un métier!</vt:lpstr>
      <vt:lpstr>Présentation PowerPoint</vt:lpstr>
      <vt:lpstr>Domaine social </vt:lpstr>
      <vt:lpstr>Domaine artistique </vt:lpstr>
      <vt:lpstr>Domaine commercial </vt:lpstr>
      <vt:lpstr>Domaine scientifique </vt:lpstr>
      <vt:lpstr>Domaine littéraire </vt:lpstr>
      <vt:lpstr>Domaine du plein air </vt:lpstr>
      <vt:lpstr>Domaine de la bureautique</vt:lpstr>
      <vt:lpstr>Domaine pratique et technique 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Recherche d’un métier!</dc:title>
  <dc:creator>Bérengère</dc:creator>
  <cp:lastModifiedBy>Bérengère</cp:lastModifiedBy>
  <cp:revision>3</cp:revision>
  <dcterms:created xsi:type="dcterms:W3CDTF">2022-02-02T14:07:52Z</dcterms:created>
  <dcterms:modified xsi:type="dcterms:W3CDTF">2022-02-06T17:19:42Z</dcterms:modified>
</cp:coreProperties>
</file>