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68" autoAdjust="0"/>
    <p:restoredTop sz="9466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76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7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1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6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4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20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8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  <a:noFill/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grpFill/>
            <a:ln w="762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grpFill/>
            <a:ln w="762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grpFill/>
            <a:ln w="762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grpFill/>
            <a:ln w="762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grpFill/>
            <a:ln w="762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grpFill/>
            <a:ln w="762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263603" y="1907976"/>
            <a:ext cx="1677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(Equivalence </a:t>
            </a:r>
          </a:p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fractions)</a:t>
            </a:r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20541689">
            <a:off x="1210192" y="946392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20541689">
            <a:off x="1195556" y="3826713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20541689">
            <a:off x="3809369" y="3826711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20541689">
            <a:off x="6452141" y="3826712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 rot="20541689">
            <a:off x="6452141" y="824357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20541689">
            <a:off x="3787845" y="946391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2780" y="4941168"/>
            <a:ext cx="1677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(Equivalence </a:t>
            </a:r>
          </a:p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fractions)</a:t>
            </a:r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3603" y="4941168"/>
            <a:ext cx="1677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(Equivalence </a:t>
            </a:r>
          </a:p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fractions)</a:t>
            </a:r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05551" y="1907974"/>
            <a:ext cx="1677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(Equivalence </a:t>
            </a:r>
          </a:p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fractions)</a:t>
            </a:r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62780" y="1907976"/>
            <a:ext cx="1677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(Equivalence </a:t>
            </a:r>
          </a:p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fractions)</a:t>
            </a:r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05552" y="4941168"/>
            <a:ext cx="1677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(Equivalence </a:t>
            </a:r>
          </a:p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fractions)</a:t>
            </a:r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65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512212" y="1267273"/>
                  <a:ext cx="1007007" cy="1475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1267273"/>
                  <a:ext cx="1007007" cy="14752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104500" y="1269966"/>
                  <a:ext cx="1007007" cy="1475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1269966"/>
                  <a:ext cx="1007007" cy="14752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598076" y="1290435"/>
                  <a:ext cx="134844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120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6" y="1290435"/>
                  <a:ext cx="1348446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512212" y="4226933"/>
                  <a:ext cx="100700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48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4226933"/>
                  <a:ext cx="1007007" cy="14773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104500" y="4216174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4216174"/>
                  <a:ext cx="1007007" cy="14800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768796" y="4229626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30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96" y="4229626"/>
                  <a:ext cx="1007007" cy="14800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67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341492" y="1290435"/>
                  <a:ext cx="134844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150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2" y="1290435"/>
                  <a:ext cx="1348446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104500" y="1269966"/>
                  <a:ext cx="100700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60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1269966"/>
                  <a:ext cx="1007007" cy="14773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878602" y="4415625"/>
                  <a:ext cx="787395" cy="1129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602" y="4415625"/>
                  <a:ext cx="787395" cy="11299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6878601" y="1465482"/>
                  <a:ext cx="787395" cy="1129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601" y="1465482"/>
                  <a:ext cx="787395" cy="11299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214305" y="4412209"/>
                  <a:ext cx="787395" cy="1129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305" y="4412209"/>
                  <a:ext cx="787395" cy="11299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622017" y="4412209"/>
                  <a:ext cx="787395" cy="1129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…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017" y="4412209"/>
                  <a:ext cx="787395" cy="11299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29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341493" y="1284833"/>
                  <a:ext cx="134844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1284833"/>
                  <a:ext cx="1348446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427357" y="1262073"/>
                  <a:ext cx="168988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357" y="1262073"/>
                  <a:ext cx="1689886" cy="14800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933781" y="1284833"/>
                  <a:ext cx="134844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1284833"/>
                  <a:ext cx="1348446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763061" y="4237160"/>
                  <a:ext cx="168988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061" y="4237160"/>
                  <a:ext cx="1689886" cy="1480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341493" y="4237161"/>
                  <a:ext cx="134844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400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4237161"/>
                  <a:ext cx="1348446" cy="14773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427357" y="4234468"/>
                  <a:ext cx="168988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357" y="4234468"/>
                  <a:ext cx="1689886" cy="14800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30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86955" y="764704"/>
            <a:ext cx="7257453" cy="5328592"/>
            <a:chOff x="986955" y="836712"/>
            <a:chExt cx="7257453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512212" y="1284833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1284833"/>
                  <a:ext cx="1007007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598077" y="1285034"/>
                  <a:ext cx="134844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1285034"/>
                  <a:ext cx="1348446" cy="14800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4104499" y="1271218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40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9" y="1271218"/>
                  <a:ext cx="1007007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694933" y="4234468"/>
                  <a:ext cx="1826141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4 000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933" y="4234468"/>
                  <a:ext cx="1826141" cy="14773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986955" y="4352769"/>
                  <a:ext cx="2000869" cy="1364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4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400" b="0" i="1" smtClean="0">
                                <a:latin typeface="Cambria Math"/>
                              </a:rPr>
                              <m:t>10 000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55" y="4352769"/>
                  <a:ext cx="2000869" cy="13644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768796" y="4234468"/>
                  <a:ext cx="100700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80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96" y="4234468"/>
                  <a:ext cx="1007007" cy="14773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368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682931" y="1285034"/>
                  <a:ext cx="66556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2931" y="1285034"/>
                  <a:ext cx="665567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768796" y="1285034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50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96" y="1285034"/>
                  <a:ext cx="1007007" cy="14800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4104499" y="1271218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9" y="1271218"/>
                  <a:ext cx="1007007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4275218" y="4219287"/>
                  <a:ext cx="665567" cy="1475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218" y="4219287"/>
                  <a:ext cx="665567" cy="14752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546677" y="4288073"/>
                  <a:ext cx="938077" cy="13781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4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4400" b="0" i="1" smtClean="0">
                                <a:latin typeface="Cambria Math"/>
                              </a:rPr>
                              <m:t>25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677" y="4288073"/>
                  <a:ext cx="938077" cy="1378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939515" y="4216882"/>
                  <a:ext cx="66556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515" y="4216882"/>
                  <a:ext cx="665567" cy="14800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735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512212" y="1285034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40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1285034"/>
                  <a:ext cx="1007007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939515" y="1285034"/>
                  <a:ext cx="665567" cy="1475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515" y="1285034"/>
                  <a:ext cx="665567" cy="14752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4104498" y="1285236"/>
                  <a:ext cx="1007007" cy="149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8" y="1285236"/>
                  <a:ext cx="1007007" cy="14950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4125074" y="4230301"/>
                  <a:ext cx="1007006" cy="1475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074" y="4230301"/>
                  <a:ext cx="1007006" cy="14755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702970" y="4288073"/>
                  <a:ext cx="625492" cy="1359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970" y="4288073"/>
                  <a:ext cx="625492" cy="13599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804248" y="4210744"/>
                  <a:ext cx="1007007" cy="149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4210744"/>
                  <a:ext cx="1007007" cy="14950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71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512212" y="1285034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1285034"/>
                  <a:ext cx="1007007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4104500" y="1285034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1285034"/>
                  <a:ext cx="1007007" cy="14800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598077" y="1284833"/>
                  <a:ext cx="1348446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1284833"/>
                  <a:ext cx="1348446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512211" y="4237161"/>
                  <a:ext cx="1007007" cy="149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50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1" y="4237161"/>
                  <a:ext cx="1007007" cy="14950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6939516" y="4231506"/>
                  <a:ext cx="66556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516" y="4231506"/>
                  <a:ext cx="665567" cy="14800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4280931" y="4252229"/>
                  <a:ext cx="66556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931" y="4252229"/>
                  <a:ext cx="665567" cy="14800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70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512212" y="1285034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30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1285034"/>
                  <a:ext cx="1007007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104500" y="1269966"/>
                  <a:ext cx="1007007" cy="149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1269966"/>
                  <a:ext cx="1007007" cy="14950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939516" y="1257602"/>
                  <a:ext cx="66556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516" y="1257602"/>
                  <a:ext cx="665567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512212" y="4237161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4237161"/>
                  <a:ext cx="1007007" cy="1480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104499" y="4222093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50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9" y="4222093"/>
                  <a:ext cx="1007007" cy="14800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768796" y="4229626"/>
                  <a:ext cx="100700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96" y="4229626"/>
                  <a:ext cx="1007007" cy="14773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03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682932" y="1285034"/>
                  <a:ext cx="66556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2932" y="1285034"/>
                  <a:ext cx="665567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104500" y="1269966"/>
                  <a:ext cx="1007007" cy="1475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1269966"/>
                  <a:ext cx="1007007" cy="14752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768795" y="1267561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60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95" y="1267561"/>
                  <a:ext cx="1007007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512212" y="4237161"/>
                  <a:ext cx="1007007" cy="1472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4237161"/>
                  <a:ext cx="1007007" cy="14725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275220" y="4238508"/>
                  <a:ext cx="66556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220" y="4238508"/>
                  <a:ext cx="665567" cy="14773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768796" y="4229626"/>
                  <a:ext cx="1007007" cy="1475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96" y="4229626"/>
                  <a:ext cx="1007007" cy="14752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27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43608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1512212" y="1267273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70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1267273"/>
                  <a:ext cx="1007007" cy="14800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104500" y="1269966"/>
                  <a:ext cx="100700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28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1269966"/>
                  <a:ext cx="1007007" cy="14773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939515" y="1285034"/>
                  <a:ext cx="66556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515" y="1285034"/>
                  <a:ext cx="665567" cy="1480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512212" y="4226933"/>
                  <a:ext cx="1007007" cy="148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12" y="4226933"/>
                  <a:ext cx="1007007" cy="1480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104500" y="4216174"/>
                  <a:ext cx="100700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80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500" y="4216174"/>
                  <a:ext cx="1007007" cy="14773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768796" y="4229626"/>
                  <a:ext cx="100700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800" b="0" i="1" smtClean="0">
                                <a:latin typeface="Cambria Math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96" y="4229626"/>
                  <a:ext cx="1007007" cy="14773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074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36</Words>
  <Application>Microsoft Office PowerPoint</Application>
  <PresentationFormat>Affichage à l'écran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Riyadh2</dc:creator>
  <cp:lastModifiedBy>celine.prata</cp:lastModifiedBy>
  <cp:revision>17</cp:revision>
  <dcterms:created xsi:type="dcterms:W3CDTF">2022-01-04T14:11:24Z</dcterms:created>
  <dcterms:modified xsi:type="dcterms:W3CDTF">2022-02-18T08:38:08Z</dcterms:modified>
</cp:coreProperties>
</file>