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768" autoAdjust="0"/>
    <p:restoredTop sz="9466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76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37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71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49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6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9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62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4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20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8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2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  <a:noFill/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grpFill/>
            <a:ln w="571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grpFill/>
            <a:ln w="571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grpFill/>
            <a:ln w="571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grpFill/>
            <a:ln w="571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grpFill/>
            <a:ln w="571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grpFill/>
            <a:ln w="571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121549" y="2331848"/>
            <a:ext cx="17243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(les fractions)</a:t>
            </a:r>
          </a:p>
          <a:p>
            <a:pPr algn="ctr"/>
            <a:r>
              <a:rPr lang="fr-FR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Niv</a:t>
            </a:r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1</a:t>
            </a:r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B05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20541689">
            <a:off x="1106176" y="1234424"/>
            <a:ext cx="1784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Bataille</a:t>
            </a:r>
            <a:endParaRPr lang="fr-FR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13836" y="2331849"/>
            <a:ext cx="17243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(les fractions)</a:t>
            </a:r>
          </a:p>
          <a:p>
            <a:pPr algn="ctr"/>
            <a:r>
              <a:rPr lang="fr-FR" sz="2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Niv</a:t>
            </a:r>
            <a:r>
              <a:rPr lang="fr-F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</a:p>
          <a:p>
            <a:pPr algn="ctr"/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B05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 rot="20541689">
            <a:off x="3698463" y="1234425"/>
            <a:ext cx="1784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Bataille</a:t>
            </a:r>
            <a:endParaRPr lang="fr-FR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78133" y="2331847"/>
            <a:ext cx="17243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(les fractions)</a:t>
            </a:r>
          </a:p>
          <a:p>
            <a:pPr algn="ctr"/>
            <a:r>
              <a:rPr lang="fr-FR" sz="2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Niv</a:t>
            </a:r>
            <a:r>
              <a:rPr lang="fr-F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1</a:t>
            </a:r>
          </a:p>
          <a:p>
            <a:pPr algn="ctr"/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B05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 rot="20541689">
            <a:off x="6362760" y="1234423"/>
            <a:ext cx="1784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Bataille</a:t>
            </a:r>
            <a:endParaRPr lang="fr-FR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63497" y="5261274"/>
            <a:ext cx="17243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(les fractions)</a:t>
            </a:r>
          </a:p>
          <a:p>
            <a:pPr algn="ctr"/>
            <a:r>
              <a:rPr lang="fr-FR" sz="2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Niv</a:t>
            </a:r>
            <a:r>
              <a:rPr lang="fr-F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1</a:t>
            </a:r>
          </a:p>
          <a:p>
            <a:pPr algn="ctr"/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B05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 rot="20541689">
            <a:off x="6348124" y="4163850"/>
            <a:ext cx="1784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Bataille</a:t>
            </a:r>
            <a:endParaRPr lang="fr-FR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13835" y="5397116"/>
            <a:ext cx="17243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(les fractions)</a:t>
            </a:r>
          </a:p>
          <a:p>
            <a:pPr algn="ctr"/>
            <a:r>
              <a:rPr lang="fr-FR" sz="2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Niv</a:t>
            </a:r>
            <a:r>
              <a:rPr lang="fr-F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1</a:t>
            </a:r>
          </a:p>
          <a:p>
            <a:pPr algn="ctr"/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B05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 rot="20541689">
            <a:off x="3698462" y="4299692"/>
            <a:ext cx="1784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Bataille</a:t>
            </a:r>
            <a:endParaRPr lang="fr-FR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06914" y="5397116"/>
            <a:ext cx="17243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(les fractions)</a:t>
            </a:r>
          </a:p>
          <a:p>
            <a:pPr algn="ctr"/>
            <a:r>
              <a:rPr lang="fr-FR" sz="2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Niv</a:t>
            </a:r>
            <a:r>
              <a:rPr lang="fr-F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1</a:t>
            </a:r>
          </a:p>
          <a:p>
            <a:pPr algn="ctr"/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B05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20541689">
            <a:off x="1091541" y="4299692"/>
            <a:ext cx="1784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Bataille</a:t>
            </a:r>
            <a:endParaRPr lang="fr-FR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865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743846" y="1458310"/>
                  <a:ext cx="543739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3846" y="1458310"/>
                  <a:ext cx="543739" cy="11330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4336134" y="1458310"/>
                  <a:ext cx="543739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134" y="1458310"/>
                  <a:ext cx="543739" cy="11330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7000430" y="1458309"/>
                  <a:ext cx="798617" cy="11274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430" y="1458309"/>
                  <a:ext cx="798617" cy="11274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743845" y="4410638"/>
                  <a:ext cx="543739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3845" y="4410638"/>
                  <a:ext cx="543739" cy="11294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336134" y="4440452"/>
                  <a:ext cx="543739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134" y="4440452"/>
                  <a:ext cx="543739" cy="11330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7000430" y="4440452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430" y="4440452"/>
                  <a:ext cx="798617" cy="11294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301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743846" y="1456770"/>
                  <a:ext cx="543739" cy="11310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3846" y="1456770"/>
                  <a:ext cx="543739" cy="113101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4208695" y="1456770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8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695" y="1456770"/>
                  <a:ext cx="798617" cy="11294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6872991" y="1458309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991" y="1458309"/>
                  <a:ext cx="798617" cy="1129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616407" y="4410638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8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6407" y="4410638"/>
                  <a:ext cx="798617" cy="11294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208695" y="4436920"/>
                  <a:ext cx="798617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16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695" y="4436920"/>
                  <a:ext cx="798617" cy="11330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6872990" y="4386753"/>
                  <a:ext cx="798617" cy="1177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990" y="4386753"/>
                  <a:ext cx="798617" cy="11772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438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727878" y="1482193"/>
                  <a:ext cx="543739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878" y="1482193"/>
                  <a:ext cx="543739" cy="11294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4336134" y="1701678"/>
                  <a:ext cx="54373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dirty="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134" y="1701678"/>
                  <a:ext cx="54373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7000430" y="1429693"/>
                  <a:ext cx="543739" cy="11443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430" y="1429693"/>
                  <a:ext cx="543739" cy="11443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743846" y="4386753"/>
                  <a:ext cx="543739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3846" y="4386753"/>
                  <a:ext cx="543739" cy="11330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336134" y="4397977"/>
                  <a:ext cx="543739" cy="1125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134" y="4397977"/>
                  <a:ext cx="543739" cy="1125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6872991" y="4396182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17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991" y="4396182"/>
                  <a:ext cx="798617" cy="11294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211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497784" y="1587512"/>
                  <a:ext cx="1035861" cy="874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3600" b="0" dirty="0" smtClean="0"/>
                    <a:t>1</a:t>
                  </a:r>
                  <a14:m>
                    <m:oMath xmlns:m="http://schemas.openxmlformats.org/officeDocument/2006/math">
                      <m:r>
                        <a:rPr lang="fr-FR" sz="3600" b="0" i="1" dirty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784" y="1587512"/>
                  <a:ext cx="1035861" cy="874663"/>
                </a:xfrm>
                <a:prstGeom prst="rect">
                  <a:avLst/>
                </a:prstGeom>
                <a:blipFill>
                  <a:blip r:embed="rId2"/>
                  <a:stretch>
                    <a:fillRect l="-18235" b="-132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332379" y="4408843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dirty="0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2379" y="4408843"/>
                  <a:ext cx="1348446" cy="11330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3933781" y="1460106"/>
                  <a:ext cx="1348446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600" b="0" i="1" dirty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781" y="1460106"/>
                  <a:ext cx="1348446" cy="1129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6598077" y="1460106"/>
                  <a:ext cx="1348446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6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077" y="1460106"/>
                  <a:ext cx="1348446" cy="11294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3933781" y="4386436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600" b="0" i="1" dirty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781" y="4386436"/>
                  <a:ext cx="1348446" cy="11330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/>
                <p:cNvSpPr txBox="1"/>
                <p:nvPr/>
              </p:nvSpPr>
              <p:spPr>
                <a:xfrm>
                  <a:off x="6598077" y="4386434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6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2" name="ZoneTexte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077" y="4386434"/>
                  <a:ext cx="1348446" cy="11330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33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341492" y="1460106"/>
                  <a:ext cx="1348446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dirty="0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92" y="1460106"/>
                  <a:ext cx="1348446" cy="11294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322092" y="4410638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dirty="0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092" y="4410638"/>
                  <a:ext cx="1348446" cy="11330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3995936" y="1460106"/>
                  <a:ext cx="1348446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fr-FR" sz="3600" b="0" i="1" dirty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1460106"/>
                  <a:ext cx="1348446" cy="1129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6598077" y="1460106"/>
                  <a:ext cx="1348446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fr-FR" sz="36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077" y="1460106"/>
                  <a:ext cx="1348446" cy="11294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3981072" y="4410638"/>
                  <a:ext cx="1348446" cy="11443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600" b="0" i="1" dirty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072" y="4410638"/>
                  <a:ext cx="1348446" cy="11443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6470638" y="4410638"/>
                  <a:ext cx="1603324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14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6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638" y="4410638"/>
                  <a:ext cx="1603324" cy="11330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133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214054" y="1460106"/>
                  <a:ext cx="1603324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dirty="0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54" y="1460106"/>
                  <a:ext cx="1603324" cy="11294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214054" y="4412434"/>
                  <a:ext cx="1603323" cy="1177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dirty="0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54" y="4412434"/>
                  <a:ext cx="1603323" cy="1177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3678903" y="1460106"/>
                  <a:ext cx="1858201" cy="11274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  <m:r>
                          <a:rPr lang="fr-FR" sz="3600" b="0" i="1" dirty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03" y="1460106"/>
                  <a:ext cx="1858201" cy="11274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6343199" y="1460105"/>
                  <a:ext cx="1858201" cy="1177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15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  <m:r>
                          <a:rPr lang="fr-FR" sz="36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8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3199" y="1460105"/>
                  <a:ext cx="1858201" cy="11772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3678902" y="4388549"/>
                  <a:ext cx="1858201" cy="1140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  <m:r>
                          <a:rPr lang="fr-FR" sz="3600" b="0" i="1" dirty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02" y="4388549"/>
                  <a:ext cx="1858201" cy="11407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6343198" y="4388549"/>
                  <a:ext cx="1858201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  <m:r>
                          <a:rPr lang="fr-FR" sz="36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latin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fr-FR" sz="3600" b="0" i="1" dirty="0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3198" y="4388549"/>
                  <a:ext cx="1858201" cy="11294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30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86336" y="764704"/>
            <a:ext cx="7371329" cy="5328592"/>
            <a:chOff x="958343" y="836712"/>
            <a:chExt cx="7371329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958343" y="4523297"/>
                  <a:ext cx="2114745" cy="907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1" dirty="0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dirty="0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2800" b="0" i="1" dirty="0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  <m:r>
                          <a:rPr lang="fr-FR" sz="28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dirty="0" smtClean="0">
                                <a:latin typeface="Cambria Math"/>
                              </a:rPr>
                              <m:t>12</m:t>
                            </m:r>
                          </m:num>
                          <m:den>
                            <m:r>
                              <a:rPr lang="fr-FR" sz="2800" b="0" i="1" dirty="0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43" y="4523297"/>
                  <a:ext cx="2114745" cy="90774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6214927" y="4523297"/>
                  <a:ext cx="2114745" cy="898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1" dirty="0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28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  <m:r>
                          <a:rPr lang="fr-FR" sz="28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dirty="0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fr-FR" sz="28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927" y="4523297"/>
                  <a:ext cx="2114745" cy="8989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3647320" y="4413523"/>
                  <a:ext cx="1937582" cy="1017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0" i="1" dirty="0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dirty="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200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2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40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320" y="4413523"/>
                  <a:ext cx="1937582" cy="10175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1069928" y="1512683"/>
                  <a:ext cx="1937582" cy="10243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200" b="0" i="1" dirty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dirty="0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32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2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dirty="0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2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40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928" y="1512683"/>
                  <a:ext cx="1937582" cy="10243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6328435" y="1567567"/>
                  <a:ext cx="1915973" cy="907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dirty="0" smtClean="0">
                                <a:latin typeface="Cambria Math"/>
                              </a:rPr>
                              <m:t>11</m:t>
                            </m:r>
                          </m:num>
                          <m:den>
                            <m:r>
                              <a:rPr lang="fr-FR" sz="2800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fr-FR" sz="28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dirty="0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2800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fr-FR" sz="28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dirty="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2800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8435" y="1567567"/>
                  <a:ext cx="1915973" cy="9077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3635896" y="1512681"/>
                  <a:ext cx="1937582" cy="1017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dirty="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200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2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200" b="0" i="1" dirty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dirty="0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200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40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1512681"/>
                  <a:ext cx="1937582" cy="10175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71574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73</Words>
  <Application>Microsoft Office PowerPoint</Application>
  <PresentationFormat>Affichage à l'écran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Riyadh2</dc:creator>
  <cp:lastModifiedBy>celine.prata</cp:lastModifiedBy>
  <cp:revision>17</cp:revision>
  <dcterms:created xsi:type="dcterms:W3CDTF">2022-01-04T14:11:24Z</dcterms:created>
  <dcterms:modified xsi:type="dcterms:W3CDTF">2022-02-18T08:43:40Z</dcterms:modified>
</cp:coreProperties>
</file>