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768" autoAdjust="0"/>
    <p:restoredTop sz="9466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76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37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71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9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6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9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2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4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20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8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BA708-9C43-4E7D-9AD1-7ADFC0AB4E17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3EA7-E7C5-443C-A926-D13D70F83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2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731209" y="5133449"/>
            <a:ext cx="1724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(les fractions)</a:t>
            </a:r>
          </a:p>
          <a:p>
            <a:pPr algn="ctr"/>
            <a:r>
              <a:rPr lang="fr-FR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Niv</a:t>
            </a:r>
            <a:r>
              <a: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2</a:t>
            </a:r>
          </a:p>
          <a:p>
            <a:pPr algn="ctr"/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6184" y="5134170"/>
            <a:ext cx="1724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(les fractions)</a:t>
            </a:r>
          </a:p>
          <a:p>
            <a:pPr algn="ctr"/>
            <a:r>
              <a:rPr lang="fr-FR" sz="2000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Niv</a:t>
            </a:r>
            <a:r>
              <a: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2</a:t>
            </a:r>
          </a:p>
          <a:p>
            <a:pPr algn="ctr"/>
            <a:endParaRPr lang="fr-F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B05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971600" y="708888"/>
            <a:ext cx="7200800" cy="5440225"/>
            <a:chOff x="1011600" y="836712"/>
            <a:chExt cx="7200800" cy="5440225"/>
          </a:xfrm>
        </p:grpSpPr>
        <p:grpSp>
          <p:nvGrpSpPr>
            <p:cNvPr id="10" name="Groupe 9"/>
            <p:cNvGrpSpPr/>
            <p:nvPr/>
          </p:nvGrpSpPr>
          <p:grpSpPr>
            <a:xfrm>
              <a:off x="1011600" y="836712"/>
              <a:ext cx="7200800" cy="5328592"/>
              <a:chOff x="1043608" y="836712"/>
              <a:chExt cx="7200800" cy="5328592"/>
            </a:xfrm>
            <a:noFill/>
          </p:grpSpPr>
          <p:sp>
            <p:nvSpPr>
              <p:cNvPr id="4" name="Rectangle à coins arrondis 3"/>
              <p:cNvSpPr/>
              <p:nvPr/>
            </p:nvSpPr>
            <p:spPr>
              <a:xfrm>
                <a:off x="1043608" y="836712"/>
                <a:ext cx="1944216" cy="2376264"/>
              </a:xfrm>
              <a:prstGeom prst="roundRect">
                <a:avLst/>
              </a:prstGeom>
              <a:grpFill/>
              <a:ln w="5715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1043608" y="3789040"/>
                <a:ext cx="1944216" cy="2376264"/>
              </a:xfrm>
              <a:prstGeom prst="roundRect">
                <a:avLst/>
              </a:prstGeom>
              <a:grpFill/>
              <a:ln w="5715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300192" y="836712"/>
                <a:ext cx="1944216" cy="2376264"/>
              </a:xfrm>
              <a:prstGeom prst="roundRect">
                <a:avLst/>
              </a:prstGeom>
              <a:grpFill/>
              <a:ln w="5715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3635896" y="836712"/>
                <a:ext cx="1944216" cy="2376264"/>
              </a:xfrm>
              <a:prstGeom prst="roundRect">
                <a:avLst/>
              </a:prstGeom>
              <a:grpFill/>
              <a:ln w="5715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635896" y="3789040"/>
                <a:ext cx="1944216" cy="2376264"/>
              </a:xfrm>
              <a:prstGeom prst="roundRect">
                <a:avLst/>
              </a:prstGeom>
              <a:grpFill/>
              <a:ln w="5715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6300192" y="3789040"/>
                <a:ext cx="1944216" cy="2376264"/>
              </a:xfrm>
              <a:prstGeom prst="roundRect">
                <a:avLst/>
              </a:prstGeom>
              <a:grpFill/>
              <a:ln w="5715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121549" y="2331848"/>
              <a:ext cx="172431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(les fractions)</a:t>
              </a:r>
            </a:p>
            <a:p>
              <a:pPr algn="ctr"/>
              <a:r>
                <a:rPr lang="fr-FR" sz="2000" b="1" spc="50" dirty="0" err="1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Niv</a:t>
              </a:r>
              <a:r>
                <a:rPr lang="fr-FR" sz="20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 </a:t>
              </a:r>
              <a:r>
                <a:rPr lang="fr-FR" sz="20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2</a:t>
              </a:r>
              <a:endPara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  <a:p>
              <a:pPr algn="ctr"/>
              <a:endPara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41689">
              <a:off x="1106176" y="1234424"/>
              <a:ext cx="178433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4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Bataille</a:t>
              </a:r>
              <a:endParaRPr lang="fr-FR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13836" y="2331849"/>
              <a:ext cx="172431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(les fractions)</a:t>
              </a:r>
            </a:p>
            <a:p>
              <a:pPr algn="ctr"/>
              <a:r>
                <a:rPr lang="fr-FR" sz="2000" b="1" spc="50" dirty="0" err="1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Niv</a:t>
              </a:r>
              <a:r>
                <a:rPr lang="fr-FR" sz="20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 2</a:t>
              </a:r>
            </a:p>
            <a:p>
              <a:pPr algn="ctr"/>
              <a:endPara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20541689">
              <a:off x="3698463" y="1234425"/>
              <a:ext cx="178433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4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Bataille</a:t>
              </a:r>
              <a:endParaRPr lang="fr-FR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78133" y="2331847"/>
              <a:ext cx="172431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(les fractions)</a:t>
              </a:r>
            </a:p>
            <a:p>
              <a:pPr algn="ctr"/>
              <a:r>
                <a:rPr lang="fr-FR" sz="2000" b="1" spc="50" dirty="0" err="1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Niv</a:t>
              </a:r>
              <a:r>
                <a:rPr lang="fr-FR" sz="20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 2</a:t>
              </a:r>
            </a:p>
            <a:p>
              <a:pPr algn="ctr"/>
              <a:endPara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20541689">
              <a:off x="6362760" y="1234423"/>
              <a:ext cx="178433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4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Bataille</a:t>
              </a:r>
              <a:endParaRPr lang="fr-FR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63497" y="5261274"/>
              <a:ext cx="172431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(les fractions)</a:t>
              </a:r>
            </a:p>
            <a:p>
              <a:pPr algn="ctr"/>
              <a:r>
                <a:rPr lang="fr-FR" sz="2000" b="1" spc="50" dirty="0" err="1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Niv</a:t>
              </a:r>
              <a:r>
                <a:rPr lang="fr-FR" sz="20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 2</a:t>
              </a:r>
            </a:p>
            <a:p>
              <a:pPr algn="ctr"/>
              <a:endParaRPr lang="fr-FR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20541689">
              <a:off x="6348124" y="4163850"/>
              <a:ext cx="178433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4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Bataille</a:t>
              </a:r>
              <a:endParaRPr lang="fr-FR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20541689">
              <a:off x="3698462" y="4299692"/>
              <a:ext cx="178433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4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Bataille</a:t>
              </a:r>
              <a:endParaRPr lang="fr-FR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20541689">
              <a:off x="1091541" y="4299692"/>
              <a:ext cx="178433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4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Bataille</a:t>
              </a:r>
              <a:endParaRPr lang="fr-FR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65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1348706" y="1490166"/>
                  <a:ext cx="1348446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÷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8706" y="1490166"/>
                  <a:ext cx="1348446" cy="11294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3933781" y="1490166"/>
                  <a:ext cx="1348446" cy="11443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÷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781" y="1490166"/>
                  <a:ext cx="1348446" cy="11443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6598077" y="1490166"/>
                  <a:ext cx="1348446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÷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1490166"/>
                  <a:ext cx="1348446" cy="1129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/>
                <p:cNvSpPr txBox="1"/>
                <p:nvPr/>
              </p:nvSpPr>
              <p:spPr>
                <a:xfrm>
                  <a:off x="3933781" y="4412434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÷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781" y="4412434"/>
                  <a:ext cx="1348446" cy="11330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6598077" y="4400607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÷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4400607"/>
                  <a:ext cx="1348446" cy="1133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1214054" y="4377293"/>
                  <a:ext cx="1603324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÷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54" y="4377293"/>
                  <a:ext cx="1603324" cy="11330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599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1643741" y="1087299"/>
                  <a:ext cx="589905" cy="1935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741" y="1087299"/>
                  <a:ext cx="589905" cy="19352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1643741" y="4009567"/>
                  <a:ext cx="844782" cy="1982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12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9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741" y="4009567"/>
                  <a:ext cx="844782" cy="19829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6977347" y="1057239"/>
                  <a:ext cx="589905" cy="1931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347" y="1057239"/>
                  <a:ext cx="589905" cy="19316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4313051" y="1087299"/>
                  <a:ext cx="589905" cy="1951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051" y="1087299"/>
                  <a:ext cx="589905" cy="19516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6977347" y="4009567"/>
                  <a:ext cx="589905" cy="19388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347" y="4009567"/>
                  <a:ext cx="589905" cy="19388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4313051" y="4009567"/>
                  <a:ext cx="589905" cy="19388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fr-F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36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051" y="4009567"/>
                  <a:ext cx="589905" cy="19388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695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62652" y="764704"/>
            <a:ext cx="7418697" cy="5328592"/>
            <a:chOff x="939524" y="836712"/>
            <a:chExt cx="7418697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1075890" y="1545618"/>
                  <a:ext cx="1924758" cy="1014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90" y="1545618"/>
                  <a:ext cx="1924758" cy="10143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6205837" y="1545618"/>
                  <a:ext cx="2152384" cy="10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837" y="1545618"/>
                  <a:ext cx="2152384" cy="10175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/>
                <p:cNvSpPr txBox="1"/>
                <p:nvPr/>
              </p:nvSpPr>
              <p:spPr>
                <a:xfrm>
                  <a:off x="3645625" y="1517685"/>
                  <a:ext cx="1937582" cy="10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200" i="1">
                            <a:latin typeface="Cambria Math"/>
                            <a:ea typeface="Cambria Math"/>
                          </a:rPr>
                          <m:t>÷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625" y="1517685"/>
                  <a:ext cx="1937582" cy="10175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939524" y="4491977"/>
                  <a:ext cx="2152384" cy="1027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19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24" y="4491977"/>
                  <a:ext cx="2152384" cy="10275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6319650" y="4470013"/>
                  <a:ext cx="1924758" cy="10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650" y="4470013"/>
                  <a:ext cx="1924758" cy="10175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3531812" y="4473219"/>
                  <a:ext cx="2165208" cy="1027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18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200" i="1" smtClean="0">
                            <a:latin typeface="Cambria Math"/>
                            <a:ea typeface="Cambria Math"/>
                          </a:rPr>
                          <m:t>÷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812" y="4473219"/>
                  <a:ext cx="2165208" cy="10275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695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341493" y="1458310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93" y="1458310"/>
                  <a:ext cx="1348446" cy="11330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341493" y="4410638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93" y="4410638"/>
                  <a:ext cx="1348446" cy="11330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6532962" y="1402430"/>
                  <a:ext cx="1478675" cy="12448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4000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4000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962" y="1402430"/>
                  <a:ext cx="1478675" cy="12448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933781" y="1458310"/>
                  <a:ext cx="1348446" cy="1131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781" y="1458310"/>
                  <a:ext cx="1348446" cy="11310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3933781" y="4410637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781" y="4410637"/>
                  <a:ext cx="1348446" cy="1133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6532962" y="4354758"/>
                  <a:ext cx="1478675" cy="12448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4000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fr-FR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40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962" y="4354758"/>
                  <a:ext cx="1478675" cy="12448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30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341493" y="1458310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93" y="1458310"/>
                  <a:ext cx="1348446" cy="11330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341493" y="4410638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9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93" y="4410638"/>
                  <a:ext cx="1348446" cy="11330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6532962" y="1402430"/>
                  <a:ext cx="1478675" cy="1248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0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40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40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4000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962" y="1402430"/>
                  <a:ext cx="1478675" cy="12488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806342" y="1458309"/>
                  <a:ext cx="1603324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342" y="1458309"/>
                  <a:ext cx="1603324" cy="11330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3933781" y="4410635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781" y="4410635"/>
                  <a:ext cx="1348446" cy="1133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6532961" y="4352768"/>
                  <a:ext cx="1478675" cy="1248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4000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4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40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40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961" y="4352768"/>
                  <a:ext cx="1478675" cy="124880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740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086615" y="1513052"/>
                  <a:ext cx="1858201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615" y="1513052"/>
                  <a:ext cx="1858201" cy="11294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341493" y="4410638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93" y="4410638"/>
                  <a:ext cx="1348446" cy="11330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6598077" y="1490166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1490166"/>
                  <a:ext cx="1348446" cy="11330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806342" y="1459336"/>
                  <a:ext cx="1603324" cy="1131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342" y="1459336"/>
                  <a:ext cx="1603324" cy="11310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3806342" y="4410637"/>
                  <a:ext cx="1603323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342" y="4410637"/>
                  <a:ext cx="1603323" cy="1133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6598077" y="4410638"/>
                  <a:ext cx="1348446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4410638"/>
                  <a:ext cx="1348446" cy="11330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4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616407" y="1459336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6407" y="1459336"/>
                  <a:ext cx="798617" cy="11294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208694" y="4412434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36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694" y="4412434"/>
                  <a:ext cx="798617" cy="11294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1616406" y="4412434"/>
                  <a:ext cx="798617" cy="1140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6406" y="4412434"/>
                  <a:ext cx="798617" cy="11407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6872991" y="1460106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991" y="1460106"/>
                  <a:ext cx="798617" cy="11294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208695" y="1611736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16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695" y="1611736"/>
                  <a:ext cx="798617" cy="11294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872990" y="4412434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32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990" y="4412434"/>
                  <a:ext cx="798617" cy="1129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677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616407" y="1459336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6407" y="1459336"/>
                  <a:ext cx="798617" cy="11294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208695" y="4414485"/>
                  <a:ext cx="798617" cy="11274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695" y="4414485"/>
                  <a:ext cx="798617" cy="1127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1616406" y="4412434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6406" y="4412434"/>
                  <a:ext cx="798617" cy="1129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6872991" y="1460106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991" y="1460106"/>
                  <a:ext cx="798617" cy="11294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208693" y="1459336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16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693" y="1459336"/>
                  <a:ext cx="798617" cy="11294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872989" y="4410383"/>
                  <a:ext cx="798617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989" y="4410383"/>
                  <a:ext cx="798617" cy="1129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19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743846" y="1459336"/>
                  <a:ext cx="543739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846" y="1459336"/>
                  <a:ext cx="543739" cy="11294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4336134" y="4412434"/>
                  <a:ext cx="543739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134" y="4412434"/>
                  <a:ext cx="543739" cy="11294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1616406" y="4412434"/>
                  <a:ext cx="798617" cy="1140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6406" y="4412434"/>
                  <a:ext cx="798617" cy="11407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7000430" y="1700908"/>
                  <a:ext cx="58381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40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fr-FR" sz="44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430" y="1700908"/>
                  <a:ext cx="583813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336134" y="1488317"/>
                  <a:ext cx="543739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134" y="1488317"/>
                  <a:ext cx="543739" cy="1133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7018678" y="4417307"/>
                  <a:ext cx="543739" cy="1131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678" y="4417307"/>
                  <a:ext cx="543739" cy="11310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729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71600" y="764704"/>
            <a:ext cx="7200800" cy="5328592"/>
            <a:chOff x="1043608" y="836712"/>
            <a:chExt cx="72008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348706" y="1490166"/>
                  <a:ext cx="1334020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8706" y="1490166"/>
                  <a:ext cx="1334020" cy="11330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341493" y="4410638"/>
                  <a:ext cx="1334020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493" y="4410638"/>
                  <a:ext cx="1334020" cy="11330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6598077" y="1490166"/>
                  <a:ext cx="1334020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i="1" smtClean="0">
                            <a:latin typeface="Cambria Math"/>
                          </a:rPr>
                          <m:t>2</m:t>
                        </m:r>
                        <m:r>
                          <a:rPr lang="fr-FR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1490166"/>
                  <a:ext cx="1334020" cy="11330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3940994" y="1518492"/>
                  <a:ext cx="1334020" cy="1131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994" y="1518492"/>
                  <a:ext cx="1334020" cy="11310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3940994" y="4410637"/>
                  <a:ext cx="1334020" cy="1133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994" y="4410637"/>
                  <a:ext cx="1334020" cy="1133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6598077" y="4410638"/>
                  <a:ext cx="1334020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  <m:r>
                          <a:rPr lang="fr-FR" sz="36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77" y="4410638"/>
                  <a:ext cx="1334020" cy="1129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511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28850" y="764704"/>
            <a:ext cx="7286300" cy="5328592"/>
            <a:chOff x="969564" y="836712"/>
            <a:chExt cx="7286300" cy="5328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043608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043608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300192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635896" y="836712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635896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300192" y="3789040"/>
              <a:ext cx="1944216" cy="2376264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/>
                <p:cNvSpPr txBox="1"/>
                <p:nvPr/>
              </p:nvSpPr>
              <p:spPr>
                <a:xfrm>
                  <a:off x="1075890" y="1545618"/>
                  <a:ext cx="1911934" cy="10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2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" name="ZoneText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90" y="1545618"/>
                  <a:ext cx="1911934" cy="10175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969564" y="4526278"/>
                  <a:ext cx="2092303" cy="9017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2800" b="0" i="1" smtClean="0">
                                <a:latin typeface="Cambria Math"/>
                              </a:rPr>
                              <m:t>11</m:t>
                            </m:r>
                          </m:den>
                        </m:f>
                        <m:r>
                          <a:rPr lang="fr-FR" sz="28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latin typeface="Cambria Math"/>
                              </a:rPr>
                              <m:t>11</m:t>
                            </m:r>
                          </m:num>
                          <m:den>
                            <m:r>
                              <a:rPr lang="fr-FR" sz="28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28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64" y="4526278"/>
                  <a:ext cx="2092303" cy="9017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6316333" y="1698018"/>
                  <a:ext cx="1911934" cy="10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2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333" y="1698018"/>
                  <a:ext cx="1911934" cy="10175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668178" y="1545618"/>
                  <a:ext cx="1911934" cy="10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32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7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78" y="1545618"/>
                  <a:ext cx="1911934" cy="10175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3668178" y="4468410"/>
                  <a:ext cx="1911934" cy="10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2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178" y="4468410"/>
                  <a:ext cx="1911934" cy="10175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6343930" y="4468452"/>
                  <a:ext cx="1911934" cy="10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i="1" smtClean="0">
                            <a:latin typeface="Cambria Math"/>
                            <a:ea typeface="Cambria Math"/>
                          </a:rPr>
                          <m:t>4×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  <m:r>
                          <a:rPr lang="fr-FR" sz="32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32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930" y="4468452"/>
                  <a:ext cx="1911934" cy="10175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4447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65</Words>
  <Application>Microsoft Office PowerPoint</Application>
  <PresentationFormat>Affichage à l'écran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Riyadh2</dc:creator>
  <cp:lastModifiedBy>celine.prata</cp:lastModifiedBy>
  <cp:revision>11</cp:revision>
  <dcterms:created xsi:type="dcterms:W3CDTF">2022-01-04T14:11:24Z</dcterms:created>
  <dcterms:modified xsi:type="dcterms:W3CDTF">2022-02-18T08:48:30Z</dcterms:modified>
</cp:coreProperties>
</file>