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91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0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4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1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3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D085-1657-4FA0-A4E6-9C47902E3BD2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52E0-C9B1-4D84-A630-FD8BC15E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7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u="sng" dirty="0" smtClean="0"/>
              <a:t>Chapitre 2 </a:t>
            </a:r>
            <a:r>
              <a:rPr lang="fr-FR" dirty="0" smtClean="0"/>
              <a:t>: Coordonnées d’un point du plan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5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88640"/>
            <a:ext cx="8352928" cy="19442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229600" cy="59375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</a:rPr>
                  <a:t>Théorème : (Admis) </a:t>
                </a:r>
              </a:p>
              <a:p>
                <a:pPr marL="0" indent="0">
                  <a:buNone/>
                </a:pPr>
                <a:r>
                  <a:rPr lang="fr-FR" dirty="0" smtClean="0"/>
                  <a:t>Dans un repère orthonormé du plan, la distance AB est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𝐴𝐵</m:t>
                    </m:r>
                    <m:r>
                      <a:rPr lang="fr-FR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u="sng" dirty="0" smtClean="0"/>
                  <a:t>Exemple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fr-FR" dirty="0" smtClean="0"/>
                  <a:t>Soient A(-1 ; 2) et B(-2 ; 3) dans le repère orthonormé (O, I, J)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 smtClean="0"/>
                  <a:t>Calculer la distance AB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229600" cy="5937523"/>
              </a:xfrm>
              <a:blipFill rotWithShape="1">
                <a:blip r:embed="rId2"/>
                <a:stretch>
                  <a:fillRect l="-1852" t="-1335" r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7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Remarques </a:t>
            </a:r>
            <a:r>
              <a:rPr lang="fr-FR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Exercices 41 et 42 page 273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9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500" b="1" u="sng" dirty="0"/>
              <a:t>Objectifs </a:t>
            </a:r>
            <a:r>
              <a:rPr lang="fr-FR" sz="3500" b="1" u="sng" dirty="0" smtClean="0"/>
              <a:t>:</a:t>
            </a:r>
          </a:p>
          <a:p>
            <a:endParaRPr lang="fr-FR" dirty="0"/>
          </a:p>
          <a:p>
            <a:pPr lvl="0"/>
            <a:r>
              <a:rPr lang="fr-FR" dirty="0"/>
              <a:t>savoir lire et placer un point dans le plan rapporté à un repère (quelconque, orthogonal ou orthonormé) ;</a:t>
            </a:r>
          </a:p>
          <a:p>
            <a:pPr lvl="0"/>
            <a:r>
              <a:rPr lang="fr-FR" dirty="0"/>
              <a:t>savoir calculer les coordonnées du milieu d’un segment ;</a:t>
            </a:r>
          </a:p>
          <a:p>
            <a:pPr lvl="0"/>
            <a:r>
              <a:rPr lang="fr-FR" dirty="0"/>
              <a:t>savoir calculer la distance de 2 points du plan ;</a:t>
            </a:r>
          </a:p>
          <a:p>
            <a:pPr lvl="0"/>
            <a:r>
              <a:rPr lang="fr-FR" dirty="0"/>
              <a:t>connaître et savoir appliquer les rappels de collège en géométrie sur les propriétés : des triangles, des quadrilatères (parallélogrammes, rectangles, carrés et losanges), des cercles, de la symétrique axiale et centrale.</a:t>
            </a:r>
          </a:p>
          <a:p>
            <a:pPr lvl="0"/>
            <a:r>
              <a:rPr lang="fr-FR" dirty="0"/>
              <a:t>exemples d’algorithmes simples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4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>
                <a:solidFill>
                  <a:srgbClr val="FF0000"/>
                </a:solidFill>
              </a:rPr>
              <a:t>Se repérer dans un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fr-FR" b="1" u="sng" dirty="0" smtClean="0"/>
              <a:t>Coordonnées </a:t>
            </a:r>
            <a:r>
              <a:rPr lang="fr-FR" b="1" u="sng" dirty="0"/>
              <a:t>de points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>
                <a:solidFill>
                  <a:srgbClr val="00B050"/>
                </a:solidFill>
              </a:rPr>
              <a:t>Définition</a:t>
            </a:r>
            <a:r>
              <a:rPr lang="fr-FR" dirty="0">
                <a:solidFill>
                  <a:srgbClr val="00B050"/>
                </a:solidFill>
              </a:rPr>
              <a:t> </a:t>
            </a:r>
            <a:r>
              <a:rPr lang="fr-FR" dirty="0"/>
              <a:t>: L’unique couple (x ;y), associé au point M, est appelé coordonnées du point M dans le repère (O, I, J).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x </a:t>
            </a:r>
            <a:r>
              <a:rPr lang="fr-FR" dirty="0"/>
              <a:t>est appelé l’abscisse du point M et y est appelé l’ordonnée du point M.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note M(x ; y).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514350" lvl="0" indent="-514350">
              <a:buFont typeface="+mj-lt"/>
              <a:buAutoNum type="arabicParenR" startAt="2"/>
            </a:pPr>
            <a:r>
              <a:rPr lang="fr-FR" b="1" u="sng" dirty="0"/>
              <a:t>Repère quelconque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3 points distincts </a:t>
            </a:r>
            <a:r>
              <a:rPr lang="fr-FR" dirty="0" smtClean="0"/>
              <a:t>deux </a:t>
            </a:r>
            <a:r>
              <a:rPr lang="fr-FR" dirty="0"/>
              <a:t>à </a:t>
            </a:r>
            <a:r>
              <a:rPr lang="fr-FR" dirty="0" smtClean="0"/>
              <a:t>deux </a:t>
            </a:r>
            <a:r>
              <a:rPr lang="fr-FR" dirty="0"/>
              <a:t>O, I, J du plan </a:t>
            </a:r>
            <a:r>
              <a:rPr lang="fr-FR" dirty="0" smtClean="0"/>
              <a:t>forment </a:t>
            </a:r>
            <a:r>
              <a:rPr lang="fr-FR" dirty="0"/>
              <a:t>un repère que l’on peut noter (O, I, J).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mtClean="0"/>
              <a:t>Exemple: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0" indent="-742950">
              <a:buFont typeface="+mj-lt"/>
              <a:buAutoNum type="arabicParenR" startAt="3"/>
            </a:pPr>
            <a:r>
              <a:rPr lang="fr-FR" sz="4000" b="1" u="sng" dirty="0"/>
              <a:t>Repère </a:t>
            </a:r>
            <a:r>
              <a:rPr lang="fr-FR" sz="4000" b="1" u="sng" dirty="0" smtClean="0"/>
              <a:t>orthonormé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u="sng" dirty="0">
                    <a:solidFill>
                      <a:srgbClr val="00B050"/>
                    </a:solidFill>
                  </a:rPr>
                  <a:t>Définition</a:t>
                </a:r>
                <a:r>
                  <a:rPr lang="fr-FR" dirty="0">
                    <a:solidFill>
                      <a:srgbClr val="00B050"/>
                    </a:solidFill>
                  </a:rPr>
                  <a:t> </a:t>
                </a:r>
                <a:r>
                  <a:rPr lang="fr-FR" dirty="0"/>
                  <a:t>: Un repère est orthonormé (ou </a:t>
                </a:r>
                <a:r>
                  <a:rPr lang="fr-FR" dirty="0" err="1"/>
                  <a:t>orthonormal</a:t>
                </a:r>
                <a:r>
                  <a:rPr lang="fr-FR" dirty="0"/>
                  <a:t>) lorsque les deux conditions suivantes sont vérifiées :</a:t>
                </a:r>
              </a:p>
              <a:p>
                <a:pPr lvl="0"/>
                <a:r>
                  <a:rPr lang="fr-FR" dirty="0" smtClean="0"/>
                  <a:t>L’angle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𝐼𝑂𝐽</m:t>
                        </m:r>
                      </m:e>
                    </m:acc>
                  </m:oMath>
                </a14:m>
                <a:r>
                  <a:rPr lang="fr-FR" dirty="0"/>
                  <a:t> est </a:t>
                </a:r>
                <a:r>
                  <a:rPr lang="fr-FR" dirty="0" smtClean="0"/>
                  <a:t>un angle droit</a:t>
                </a:r>
                <a:endParaRPr lang="fr-FR" dirty="0"/>
              </a:p>
              <a:p>
                <a:pPr lvl="0"/>
                <a:r>
                  <a:rPr lang="fr-FR" dirty="0" smtClean="0"/>
                  <a:t>OI </a:t>
                </a:r>
                <a:r>
                  <a:rPr lang="fr-FR" dirty="0"/>
                  <a:t>= OJ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Exemple :</a:t>
                </a:r>
                <a:endParaRPr lang="fr-FR" u="sng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857" y="1484784"/>
            <a:ext cx="8352928" cy="2808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fr-FR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u="sng" dirty="0" smtClean="0">
                <a:solidFill>
                  <a:srgbClr val="FF0000"/>
                </a:solidFill>
              </a:rPr>
              <a:t>Théorème </a:t>
            </a:r>
            <a:r>
              <a:rPr lang="fr-FR" u="sng" dirty="0">
                <a:solidFill>
                  <a:srgbClr val="FF0000"/>
                </a:solidFill>
              </a:rPr>
              <a:t>(admis) : </a:t>
            </a:r>
            <a:r>
              <a:rPr lang="fr-FR" dirty="0"/>
              <a:t>Dans un repère (O, I, J</a:t>
            </a:r>
            <a:r>
              <a:rPr lang="fr-FR" dirty="0" smtClean="0"/>
              <a:t>) :</a:t>
            </a:r>
            <a:endParaRPr lang="fr-FR" dirty="0"/>
          </a:p>
          <a:p>
            <a:pPr lvl="0"/>
            <a:r>
              <a:rPr lang="fr-FR" dirty="0"/>
              <a:t>A tout point M du plan, on associe un unique couple de réel (x ;y)</a:t>
            </a:r>
          </a:p>
          <a:p>
            <a:pPr lvl="0"/>
            <a:r>
              <a:rPr lang="fr-FR" dirty="0"/>
              <a:t>A tout couple de réels (x ; y), on associe un unique point M</a:t>
            </a:r>
            <a:r>
              <a:rPr lang="fr-FR" dirty="0" smtClean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8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II.</a:t>
            </a:r>
            <a:r>
              <a:rPr lang="fr-FR" dirty="0" smtClean="0"/>
              <a:t> </a:t>
            </a:r>
            <a:r>
              <a:rPr lang="fr-FR" u="sng" dirty="0" smtClean="0">
                <a:solidFill>
                  <a:srgbClr val="FF0000"/>
                </a:solidFill>
              </a:rPr>
              <a:t>Milieu d’un segment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Exemple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Exercice 26 page 271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7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III. Calcul de distance dans un repère orthonormé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Affichage à l'écran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Chapitre 2 : Coordonnées d’un point du plan </vt:lpstr>
      <vt:lpstr>Présentation PowerPoint</vt:lpstr>
      <vt:lpstr>Se repérer dans un plan</vt:lpstr>
      <vt:lpstr>Présentation PowerPoint</vt:lpstr>
      <vt:lpstr>Repère orthonormé</vt:lpstr>
      <vt:lpstr>Présentation PowerPoint</vt:lpstr>
      <vt:lpstr>II. Milieu d’un segment</vt:lpstr>
      <vt:lpstr>Présentation PowerPoint</vt:lpstr>
      <vt:lpstr>III. Calcul de distance dans un repère orthonormé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Coordonnées d’un point du plan </dc:title>
  <dc:creator>Céline</dc:creator>
  <cp:lastModifiedBy>Céline</cp:lastModifiedBy>
  <cp:revision>7</cp:revision>
  <dcterms:created xsi:type="dcterms:W3CDTF">2014-11-24T19:47:15Z</dcterms:created>
  <dcterms:modified xsi:type="dcterms:W3CDTF">2014-11-28T21:34:26Z</dcterms:modified>
</cp:coreProperties>
</file>