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00" r:id="rId4"/>
    <p:sldId id="301" r:id="rId5"/>
    <p:sldId id="290" r:id="rId6"/>
    <p:sldId id="291" r:id="rId7"/>
    <p:sldId id="259" r:id="rId8"/>
    <p:sldId id="264" r:id="rId9"/>
    <p:sldId id="266" r:id="rId10"/>
    <p:sldId id="269" r:id="rId11"/>
    <p:sldId id="283" r:id="rId12"/>
    <p:sldId id="285" r:id="rId13"/>
    <p:sldId id="284" r:id="rId14"/>
    <p:sldId id="295" r:id="rId15"/>
    <p:sldId id="294" r:id="rId16"/>
    <p:sldId id="304" r:id="rId17"/>
    <p:sldId id="303" r:id="rId18"/>
    <p:sldId id="308" r:id="rId19"/>
    <p:sldId id="296" r:id="rId20"/>
    <p:sldId id="305" r:id="rId21"/>
    <p:sldId id="297" r:id="rId22"/>
    <p:sldId id="306" r:id="rId23"/>
    <p:sldId id="302" r:id="rId24"/>
    <p:sldId id="307" r:id="rId25"/>
    <p:sldId id="293" r:id="rId26"/>
    <p:sldId id="292" r:id="rId27"/>
    <p:sldId id="298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29994-C68A-515E-03C2-2036CBDFE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3D83EC-3853-1523-A785-8964BDB92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77F2E-EE00-7F47-22C9-96228A1C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F093D-40C0-EF15-498B-CFC52A84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0E4CD-22B8-7763-4359-EBD2B79B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1B0F9-ED68-3DBC-CAF3-CE66D2A3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7FEC08-4142-A941-2CC1-E91068B0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58204-F136-4DC3-F737-D3958D87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42F09-77EA-AD78-2538-FC5DD6E7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545C1-777B-206C-3FAC-DDEAA404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2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7CF829-8A90-2919-5906-7EB626AFF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87F6C1-4A86-1F33-D55F-F6110983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D5B01-C54C-5EFB-B4C3-8709B0FE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EA464-5DCF-C2D5-61A7-D80667BC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D8B6E-0FC3-3D81-789A-C07E9D6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4DF30-22DF-EB33-6856-B46500AC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8EB05-490D-05D4-3CB1-D0CED030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C8087-C6FE-3367-EB0D-8E613956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57A6F-6CDD-60AF-03DE-EFF6DFBB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D06CB-2960-A0AF-9642-CA4ED009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6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B5744-00B4-0B31-4902-DE93CDDF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FB4DF-DFEC-86D8-16E8-07EEE5FF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2D7DC-5DBC-97CA-7099-663C4250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20F2F-72E7-322F-97E3-ECBB2561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FFC581-C3C3-DC80-85D7-CE6F2E99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7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AF9F4-C077-B482-F152-24605AC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EB4A4-7DE3-7BB8-0DAB-E02B889ED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0D3B7-E7B1-B7CA-0051-F9EF80B8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884C4-6903-31E3-7A6F-4DC0609B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69892-6DE7-97E2-F55E-29A32F91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BD9B00-B35E-626B-623C-60F5A3C1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9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348AF-A347-66C4-60E4-D9807D1F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F7120C-C374-B7AD-093B-597A5831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734186-0CFE-4CEF-505A-31F827A46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85B888-8EF8-54FA-E07C-B3E5243FC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486E4C-F4BF-369E-EC1E-B0F20AB1D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385262-7237-26A0-47FC-CF1F8DF8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D2531A-B40F-64FD-38C4-EE7FEB34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BBD18-6629-E54B-C967-2337EE3D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61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4E2BB-CE2C-1542-53EC-C94FD54A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9E85C2-ED72-67F3-0609-687DC594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7B53E1-C74D-FED2-783A-9D21CC30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A269EA-B00D-E178-75D9-F1389428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CE73B5-D04F-E010-72A3-90C88287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CA6D8B-0347-5F59-4A9F-425EA9F7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3F55F4-E082-E36F-A277-968F587C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D003E-87CE-4D59-7129-43EC3F86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3F47D-BEF0-F3AF-F948-BA066135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04BDEC-F917-EDEF-90D5-D6AA1D89D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7717B-B97E-9196-5F68-308DEC9A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90040D-2A8D-34E5-290E-DA80850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D6D6FC-1094-1802-9F82-2B3E1974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1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71230-8F91-B8AC-6E29-3D53647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77F7D6-724E-D950-0F58-1B2DE6FAB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1ED670-FB92-4E19-C42B-370D001E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A42B-A8AD-DBA6-A628-7616193E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1E4D28-6589-0BFB-0262-D8C77B2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BF11AA-290D-362D-0AC3-2F83FAB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0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5C83C9-7B0D-CFF4-C618-B05BF086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802042-91A8-153A-227E-45D3A07B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6E0923-7188-499F-F991-2BB3D3436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8A20-26B6-41D6-928F-0D0D3C622D3C}" type="datetimeFigureOut">
              <a:rPr lang="en-GB" smtClean="0"/>
              <a:pPr/>
              <a:t>02/01/2025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4EAED-6A71-F342-0342-C8A275AF9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2B11F-8821-9B90-14C7-40C0E2C92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CEE31-2C21-4DE9-8A59-87C93F9FE23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610"/>
            <a:ext cx="9144000" cy="1229333"/>
          </a:xfrm>
        </p:spPr>
        <p:txBody>
          <a:bodyPr>
            <a:normAutofit/>
          </a:bodyPr>
          <a:lstStyle/>
          <a:p>
            <a:r>
              <a:rPr lang="en-GB" b="1" u="sng" dirty="0" err="1"/>
              <a:t>C</a:t>
            </a:r>
            <a:r>
              <a:rPr lang="en-GB" sz="5600" b="1" u="sng" dirty="0" err="1"/>
              <a:t>hapitre</a:t>
            </a:r>
            <a:r>
              <a:rPr lang="en-GB" sz="5600" b="1" u="sng" dirty="0"/>
              <a:t> 4 : </a:t>
            </a:r>
            <a:r>
              <a:rPr lang="en-GB" sz="5600" b="1" u="sng" dirty="0" err="1"/>
              <a:t>Vecteurs</a:t>
            </a:r>
            <a:r>
              <a:rPr lang="en-GB" sz="5600" b="1" u="sng" dirty="0"/>
              <a:t> du plan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7B0823-AA52-DB70-BD09-15C5FD84A395}"/>
              </a:ext>
            </a:extLst>
          </p:cNvPr>
          <p:cNvSpPr txBox="1"/>
          <p:nvPr/>
        </p:nvSpPr>
        <p:spPr>
          <a:xfrm>
            <a:off x="273817" y="1281472"/>
            <a:ext cx="104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212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289DF9C-309C-5F85-8E8D-510E395CB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16" y="1292943"/>
            <a:ext cx="4953429" cy="538018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4608826-156E-D015-52D9-90943C5C4DF9}"/>
              </a:ext>
            </a:extLst>
          </p:cNvPr>
          <p:cNvSpPr txBox="1"/>
          <p:nvPr/>
        </p:nvSpPr>
        <p:spPr>
          <a:xfrm>
            <a:off x="6792194" y="1417641"/>
            <a:ext cx="104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212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FE58E8B-D23C-480D-59FC-963F165B0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71" y="1911671"/>
            <a:ext cx="5875529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56D0E4-72B9-2811-E1A4-6140823799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7" y="2179776"/>
            <a:ext cx="5731719" cy="18942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5E08A1-4A3C-F3F9-B3AA-5271378486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69" y="3646248"/>
            <a:ext cx="646232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2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99F1EC-CAE0-55AD-09F4-FC4662A77E22}"/>
              </a:ext>
            </a:extLst>
          </p:cNvPr>
          <p:cNvSpPr txBox="1"/>
          <p:nvPr/>
        </p:nvSpPr>
        <p:spPr>
          <a:xfrm>
            <a:off x="425267" y="1189850"/>
            <a:ext cx="104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213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FEB295-D91A-1E39-CCC7-9129A328EB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3" y="1559182"/>
            <a:ext cx="5494243" cy="51181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229020-F0AE-0206-08FD-3CA096966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54" y="1821053"/>
            <a:ext cx="5951736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0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4C248-97FB-29FC-EECD-54F59B7C2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7" y="1384474"/>
            <a:ext cx="5951736" cy="43666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52638D-43D9-C554-FFE8-0FFAA15666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33" y="3000054"/>
            <a:ext cx="5464013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9285FC-C033-0F18-3144-D53BEA039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68" y="2371213"/>
            <a:ext cx="8174011" cy="260573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9F5BC2F-0A25-3139-4455-0A89DAAA8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98"/>
          <a:stretch/>
        </p:blipFill>
        <p:spPr>
          <a:xfrm>
            <a:off x="2037977" y="181937"/>
            <a:ext cx="7525087" cy="22869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3571A4-86B4-F5AB-347C-099A86901A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86" y="4879144"/>
            <a:ext cx="7552505" cy="12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5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A08BC7-5300-BC8B-9725-7E0069670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78" y="212665"/>
            <a:ext cx="7583619" cy="617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8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08F0FEF-325A-9CAB-3D3F-503989CFD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8" y="965724"/>
            <a:ext cx="6463392" cy="56681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2B73EBC-A587-6A0F-BA0B-EC784B188966}"/>
              </a:ext>
            </a:extLst>
          </p:cNvPr>
          <p:cNvSpPr txBox="1"/>
          <p:nvPr/>
        </p:nvSpPr>
        <p:spPr>
          <a:xfrm>
            <a:off x="233083" y="439271"/>
            <a:ext cx="225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Page 219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7E147F-0B87-EF45-4334-8A3696F5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71" y="480502"/>
            <a:ext cx="4787929" cy="361704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8E8BBA3-BB15-9D56-AE1C-CC34A5FF6AB2}"/>
              </a:ext>
            </a:extLst>
          </p:cNvPr>
          <p:cNvSpPr txBox="1"/>
          <p:nvPr/>
        </p:nvSpPr>
        <p:spPr>
          <a:xfrm>
            <a:off x="6715697" y="111170"/>
            <a:ext cx="225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Page 221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BAAF8D-3543-F262-2277-A15694B20A3D}"/>
              </a:ext>
            </a:extLst>
          </p:cNvPr>
          <p:cNvSpPr txBox="1"/>
          <p:nvPr/>
        </p:nvSpPr>
        <p:spPr>
          <a:xfrm>
            <a:off x="6984650" y="4097551"/>
            <a:ext cx="225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Page 213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1E721A8-9189-E595-C9B7-95EBE4A48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46" y="4563187"/>
            <a:ext cx="4778154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5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604C1D-491A-D998-FD19-089D7366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5" y="1682382"/>
            <a:ext cx="5585944" cy="15927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5D8622-7D8B-AAFC-F2FB-DD0D98AC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5" y="3325419"/>
            <a:ext cx="5578323" cy="6782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B90981-9A9B-349C-5B0A-B105D03DA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4" y="4335448"/>
            <a:ext cx="5578323" cy="19656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274D57A-5C10-6CC5-A211-427AE8D3E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83" y="2102339"/>
            <a:ext cx="5707142" cy="35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4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E0FCBC-92F1-69B6-70B4-881668D42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3" y="1292943"/>
            <a:ext cx="4989709" cy="40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8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E59D19-4187-85E4-E054-16F40127E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35" y="1336375"/>
            <a:ext cx="6450129" cy="48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1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9B6C76-1FA6-9DFD-F6F6-2FBB8F4EE1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00" y="651269"/>
            <a:ext cx="5532599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72" y="74973"/>
            <a:ext cx="9178456" cy="860630"/>
          </a:xfrm>
        </p:spPr>
        <p:txBody>
          <a:bodyPr>
            <a:normAutofit/>
          </a:bodyPr>
          <a:lstStyle/>
          <a:p>
            <a:r>
              <a:rPr lang="en-GB" sz="4400" b="1" u="sng" dirty="0"/>
              <a:t>La correction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77D450-AC1D-3125-10C3-9DAA6D26D9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0" y="1718255"/>
            <a:ext cx="5520768" cy="15801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3D995E0-CC87-227C-C2E4-A374704435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69" y="1718255"/>
            <a:ext cx="569263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5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5016EA-2A9D-F5F6-ACA1-7F04D95BA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17" y="159683"/>
            <a:ext cx="7248104" cy="65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9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99F1EC-CAE0-55AD-09F4-FC4662A77E22}"/>
              </a:ext>
            </a:extLst>
          </p:cNvPr>
          <p:cNvSpPr txBox="1"/>
          <p:nvPr/>
        </p:nvSpPr>
        <p:spPr>
          <a:xfrm>
            <a:off x="425267" y="1189850"/>
            <a:ext cx="104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218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4736A0-B3A2-5BDC-2681-E2F1A8ABD2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7" y="1673834"/>
            <a:ext cx="6171178" cy="27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09CF27-C4DC-5D37-E447-EA3A353D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88" y="2671483"/>
            <a:ext cx="8365624" cy="13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908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65CB26-A4F8-CF99-F8B2-594966E3A3B3}"/>
              </a:ext>
            </a:extLst>
          </p:cNvPr>
          <p:cNvSpPr txBox="1"/>
          <p:nvPr/>
        </p:nvSpPr>
        <p:spPr>
          <a:xfrm>
            <a:off x="480701" y="1201735"/>
            <a:ext cx="104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218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2809B50-2F11-CE6C-C21D-0475D2245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6" y="1946695"/>
            <a:ext cx="6648728" cy="24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65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CB8256-CE7E-4831-B18C-37CE7DF3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71" y="1936378"/>
            <a:ext cx="6894121" cy="31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46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</p:spTree>
    <p:extLst>
      <p:ext uri="{BB962C8B-B14F-4D97-AF65-F5344CB8AC3E}">
        <p14:creationId xmlns:p14="http://schemas.microsoft.com/office/powerpoint/2010/main" val="2255221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763566-CA81-48CB-EBD8-37529DFD9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28" y="2701227"/>
            <a:ext cx="5791702" cy="14555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313703D-E578-4AF5-A58B-F8893E63D56C}"/>
              </a:ext>
            </a:extLst>
          </p:cNvPr>
          <p:cNvSpPr txBox="1"/>
          <p:nvPr/>
        </p:nvSpPr>
        <p:spPr>
          <a:xfrm>
            <a:off x="6499645" y="214302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958530-84BE-11D2-4208-6C02A0CCB7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75"/>
          <a:stretch/>
        </p:blipFill>
        <p:spPr>
          <a:xfrm>
            <a:off x="5961028" y="4421470"/>
            <a:ext cx="6043184" cy="148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0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5F6B64-6458-8175-BABC-A3413612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495" y="379772"/>
            <a:ext cx="7590992" cy="59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06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772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</p:spTree>
    <p:extLst>
      <p:ext uri="{BB962C8B-B14F-4D97-AF65-F5344CB8AC3E}">
        <p14:creationId xmlns:p14="http://schemas.microsoft.com/office/powerpoint/2010/main" val="17818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610"/>
            <a:ext cx="9144000" cy="1229333"/>
          </a:xfrm>
        </p:spPr>
        <p:txBody>
          <a:bodyPr>
            <a:normAutofit/>
          </a:bodyPr>
          <a:lstStyle/>
          <a:p>
            <a:r>
              <a:rPr lang="en-GB" b="1" u="sng" dirty="0" err="1"/>
              <a:t>C</a:t>
            </a:r>
            <a:r>
              <a:rPr lang="en-GB" sz="5600" b="1" u="sng" dirty="0" err="1"/>
              <a:t>hapitre</a:t>
            </a:r>
            <a:r>
              <a:rPr lang="en-GB" sz="5600" b="1" u="sng" dirty="0"/>
              <a:t> 4 : </a:t>
            </a:r>
            <a:r>
              <a:rPr lang="en-GB" sz="5600" b="1" u="sng" dirty="0" err="1"/>
              <a:t>Vecteurs</a:t>
            </a:r>
            <a:r>
              <a:rPr lang="en-GB" sz="5600" b="1" u="sng" dirty="0"/>
              <a:t> du plan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7B0823-AA52-DB70-BD09-15C5FD84A395}"/>
              </a:ext>
            </a:extLst>
          </p:cNvPr>
          <p:cNvSpPr txBox="1"/>
          <p:nvPr/>
        </p:nvSpPr>
        <p:spPr>
          <a:xfrm>
            <a:off x="273817" y="1281472"/>
            <a:ext cx="104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212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F84511-2200-88F9-992D-4CC28F7EC8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3" t="29120" r="52790" b="35747"/>
          <a:stretch/>
        </p:blipFill>
        <p:spPr>
          <a:xfrm>
            <a:off x="642257" y="1846357"/>
            <a:ext cx="5453743" cy="30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0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72" y="74973"/>
            <a:ext cx="9178456" cy="860630"/>
          </a:xfrm>
        </p:spPr>
        <p:txBody>
          <a:bodyPr>
            <a:normAutofit/>
          </a:bodyPr>
          <a:lstStyle/>
          <a:p>
            <a:r>
              <a:rPr lang="en-GB" sz="4400" b="1" u="sng" dirty="0"/>
              <a:t>La correction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AA53C3-10BA-B32F-8DF4-9F1CA87A7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17" y="2967950"/>
            <a:ext cx="5151566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7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966" y="151689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E2E524-45EB-8D7B-9192-A54694B9A1F9}"/>
              </a:ext>
            </a:extLst>
          </p:cNvPr>
          <p:cNvSpPr txBox="1"/>
          <p:nvPr/>
        </p:nvSpPr>
        <p:spPr>
          <a:xfrm>
            <a:off x="273817" y="1281472"/>
            <a:ext cx="104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213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D1913-A4A9-E3AA-27B5-4C61A3AA74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471" y="0"/>
            <a:ext cx="4709638" cy="5024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0BA69B-302C-383F-5FB7-96309F1640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24" y="4975051"/>
            <a:ext cx="4564776" cy="22176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F84511-2200-88F9-992D-4CC28F7EC8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3" t="29120" r="52790" b="35747"/>
          <a:stretch/>
        </p:blipFill>
        <p:spPr>
          <a:xfrm>
            <a:off x="0" y="1"/>
            <a:ext cx="5684108" cy="31628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129724-E442-84C9-C13D-AD64644DCD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775" y="3215375"/>
            <a:ext cx="6187658" cy="57369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129724-E442-84C9-C13D-AD64644DCD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83"/>
          <a:stretch>
            <a:fillRect/>
          </a:stretch>
        </p:blipFill>
        <p:spPr>
          <a:xfrm>
            <a:off x="4137111" y="5404680"/>
            <a:ext cx="5204597" cy="14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72" y="74973"/>
            <a:ext cx="9178456" cy="860630"/>
          </a:xfrm>
        </p:spPr>
        <p:txBody>
          <a:bodyPr>
            <a:normAutofit/>
          </a:bodyPr>
          <a:lstStyle/>
          <a:p>
            <a:r>
              <a:rPr lang="en-GB" sz="4400" b="1" u="sng" dirty="0"/>
              <a:t>La correction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26067A-9837-1AC0-9B11-BF5E9C9A2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0" y="1257616"/>
            <a:ext cx="5616427" cy="52734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1C39121-4476-FF1E-8527-A4FBE23A0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605414"/>
            <a:ext cx="3277809" cy="21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9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966" y="151689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E2E524-45EB-8D7B-9192-A54694B9A1F9}"/>
              </a:ext>
            </a:extLst>
          </p:cNvPr>
          <p:cNvSpPr txBox="1"/>
          <p:nvPr/>
        </p:nvSpPr>
        <p:spPr>
          <a:xfrm>
            <a:off x="273817" y="1281472"/>
            <a:ext cx="104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212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4F23A8-8E34-CF1C-0B20-83EC8A089D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6" y="1650804"/>
            <a:ext cx="4839119" cy="18670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EB9F00-E9BA-A386-D3F2-2338502F35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85" y="1650804"/>
            <a:ext cx="5494243" cy="51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8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72" y="74973"/>
            <a:ext cx="9178456" cy="860630"/>
          </a:xfrm>
        </p:spPr>
        <p:txBody>
          <a:bodyPr>
            <a:normAutofit/>
          </a:bodyPr>
          <a:lstStyle/>
          <a:p>
            <a:r>
              <a:rPr lang="en-GB" sz="4400" b="1" u="sng" dirty="0"/>
              <a:t>La correction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14B47-45B8-4B36-EF7F-1F3668148F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5" y="1670323"/>
            <a:ext cx="5811029" cy="19731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8D7D7C-8501-66A8-9E7E-68395A11E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17" y="1684551"/>
            <a:ext cx="5761219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7D60B-5A55-0926-B390-220D7E97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908"/>
            <a:ext cx="9144000" cy="913171"/>
          </a:xfrm>
        </p:spPr>
        <p:txBody>
          <a:bodyPr>
            <a:normAutofit fontScale="90000"/>
          </a:bodyPr>
          <a:lstStyle/>
          <a:p>
            <a:r>
              <a:rPr lang="en-GB" u="sng" dirty="0" err="1"/>
              <a:t>Chapitre</a:t>
            </a:r>
            <a:r>
              <a:rPr lang="en-GB" u="sng" dirty="0"/>
              <a:t> 4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31A3AE-E87C-384F-4F69-DF418F8D76C7}"/>
              </a:ext>
            </a:extLst>
          </p:cNvPr>
          <p:cNvSpPr txBox="1"/>
          <p:nvPr/>
        </p:nvSpPr>
        <p:spPr>
          <a:xfrm>
            <a:off x="297671" y="1019079"/>
            <a:ext cx="104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Page 212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129724-E442-84C9-C13D-AD64644DCD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2" y="1476445"/>
            <a:ext cx="5022015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57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87</Words>
  <Application>Microsoft Office PowerPoint</Application>
  <PresentationFormat>Grand écran</PresentationFormat>
  <Paragraphs>40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Chapitre 4 : Vecteurs du plan</vt:lpstr>
      <vt:lpstr>La correction</vt:lpstr>
      <vt:lpstr>Chapitre 4 : Vecteurs du plan</vt:lpstr>
      <vt:lpstr>La correction</vt:lpstr>
      <vt:lpstr>Chapitre 4 </vt:lpstr>
      <vt:lpstr>La correction</vt:lpstr>
      <vt:lpstr>Chapitre 4 </vt:lpstr>
      <vt:lpstr>La correction</vt:lpstr>
      <vt:lpstr>Chapitre 4 </vt:lpstr>
      <vt:lpstr>Chapitre 4 </vt:lpstr>
      <vt:lpstr>Chapitre 4 </vt:lpstr>
      <vt:lpstr>Chapitre 4 </vt:lpstr>
      <vt:lpstr>Chapitre 4 </vt:lpstr>
      <vt:lpstr>Chapitre 4 </vt:lpstr>
      <vt:lpstr>Présentation PowerPoint</vt:lpstr>
      <vt:lpstr>Chapitre 4 </vt:lpstr>
      <vt:lpstr>Chapitre 4 </vt:lpstr>
      <vt:lpstr>Chapitre 4 </vt:lpstr>
      <vt:lpstr>Chapitre 4 </vt:lpstr>
      <vt:lpstr>Chapitre 4 </vt:lpstr>
      <vt:lpstr>Chapitre 4 </vt:lpstr>
      <vt:lpstr>Chapitre 4 </vt:lpstr>
      <vt:lpstr>Chapitre 4  </vt:lpstr>
      <vt:lpstr>Chapitre 4 </vt:lpstr>
      <vt:lpstr>Chapitre 4 </vt:lpstr>
      <vt:lpstr>Chapitre 4 </vt:lpstr>
      <vt:lpstr>Chapitre 4 </vt:lpstr>
      <vt:lpstr>Chapitre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</dc:title>
  <dc:creator>Yann Danielou</dc:creator>
  <cp:lastModifiedBy>Yann Danielou</cp:lastModifiedBy>
  <cp:revision>59</cp:revision>
  <dcterms:created xsi:type="dcterms:W3CDTF">2024-09-05T17:58:56Z</dcterms:created>
  <dcterms:modified xsi:type="dcterms:W3CDTF">2025-01-02T10:40:42Z</dcterms:modified>
</cp:coreProperties>
</file>