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05910"/>
            <a:ext cx="9424169" cy="1646302"/>
          </a:xfrm>
        </p:spPr>
        <p:txBody>
          <a:bodyPr/>
          <a:lstStyle/>
          <a:p>
            <a:r>
              <a:rPr lang="fr-FR" sz="4800" dirty="0" smtClean="0"/>
              <a:t>SEMAINE DES MATHEMATIQUES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1430" y="2379975"/>
            <a:ext cx="8102445" cy="195095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</a:rPr>
              <a:t>Enigme 1 :</a:t>
            </a:r>
          </a:p>
          <a:p>
            <a:pPr algn="l"/>
            <a:r>
              <a:rPr lang="fr-FR" sz="2800" dirty="0" smtClean="0"/>
              <a:t>Une brique pèse 1 kg plus la moitié de son poids. </a:t>
            </a:r>
          </a:p>
          <a:p>
            <a:pPr algn="l"/>
            <a:r>
              <a:rPr lang="fr-FR" sz="2800" dirty="0" smtClean="0"/>
              <a:t>Combien pèse-t-elle 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986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05910"/>
            <a:ext cx="9424169" cy="1646302"/>
          </a:xfrm>
        </p:spPr>
        <p:txBody>
          <a:bodyPr/>
          <a:lstStyle/>
          <a:p>
            <a:r>
              <a:rPr lang="fr-FR" sz="4800" dirty="0" smtClean="0"/>
              <a:t>SEMAINE DES MATHEMATIQUES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5052" y="1698330"/>
            <a:ext cx="8102445" cy="4220331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</a:rPr>
              <a:t>Enigme 2 :</a:t>
            </a:r>
          </a:p>
          <a:p>
            <a:pPr algn="l"/>
            <a:endParaRPr lang="fr-FR" sz="2800" b="1" u="sng" dirty="0" smtClean="0">
              <a:solidFill>
                <a:schemeClr val="tx1"/>
              </a:solidFill>
            </a:endParaRP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68" y="2427449"/>
            <a:ext cx="7521261" cy="41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05910"/>
            <a:ext cx="9424169" cy="1646302"/>
          </a:xfrm>
        </p:spPr>
        <p:txBody>
          <a:bodyPr/>
          <a:lstStyle/>
          <a:p>
            <a:r>
              <a:rPr lang="fr-FR" sz="4800" dirty="0" smtClean="0"/>
              <a:t>SEMAINE DES MATHEMATIQUES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1430" y="2379975"/>
            <a:ext cx="8102445" cy="1950956"/>
          </a:xfrm>
        </p:spPr>
        <p:txBody>
          <a:bodyPr>
            <a:noAutofit/>
          </a:bodyPr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</a:rPr>
              <a:t>Enigme 3 :</a:t>
            </a:r>
          </a:p>
          <a:p>
            <a:pPr algn="l"/>
            <a:endParaRPr lang="fr-FR" sz="2800" b="1" u="sng" dirty="0">
              <a:solidFill>
                <a:schemeClr val="tx1"/>
              </a:solidFill>
            </a:endParaRPr>
          </a:p>
          <a:p>
            <a:pPr algn="l"/>
            <a:r>
              <a:rPr lang="fr-FR" sz="2800" dirty="0"/>
              <a:t>Trouvez trois nombres consécutifs dont la somme est 705.</a:t>
            </a:r>
            <a:endParaRPr lang="fr-FR" sz="2800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05910"/>
            <a:ext cx="9424169" cy="1646302"/>
          </a:xfrm>
        </p:spPr>
        <p:txBody>
          <a:bodyPr/>
          <a:lstStyle/>
          <a:p>
            <a:r>
              <a:rPr lang="fr-FR" sz="4800" dirty="0" smtClean="0"/>
              <a:t>SEMAINE DES MATHEMATIQUES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1554" y="1814709"/>
            <a:ext cx="8102445" cy="1950956"/>
          </a:xfrm>
        </p:spPr>
        <p:txBody>
          <a:bodyPr>
            <a:normAutofit/>
          </a:bodyPr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</a:rPr>
              <a:t>Enigme 4 :</a:t>
            </a:r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16" y="2491378"/>
            <a:ext cx="8629453" cy="35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7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49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SEMAINE DES MATHEMATIQUES</vt:lpstr>
      <vt:lpstr>SEMAINE DES MATHEMATIQUES</vt:lpstr>
      <vt:lpstr>SEMAINE DES MATHEMATIQUES</vt:lpstr>
      <vt:lpstr>SEMAINE DES MATHEMATIQUES</vt:lpstr>
    </vt:vector>
  </TitlesOfParts>
  <Company>ENC92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SEMAINE DES MATHEMATIQUES</dc:title>
  <dc:creator>celine.prata</dc:creator>
  <cp:lastModifiedBy>celine.prata</cp:lastModifiedBy>
  <cp:revision>1</cp:revision>
  <dcterms:created xsi:type="dcterms:W3CDTF">2023-03-06T07:57:06Z</dcterms:created>
  <dcterms:modified xsi:type="dcterms:W3CDTF">2023-03-06T08:05:02Z</dcterms:modified>
</cp:coreProperties>
</file>