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2EE82-1B67-4755-903C-C9977E24D41A}" v="5" dt="2024-09-15T21:46:15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49" d="100"/>
          <a:sy n="49" d="100"/>
        </p:scale>
        <p:origin x="224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n Debray" userId="1ebe68dc-eb7a-4e48-a4a6-5c66058e557c" providerId="ADAL" clId="{8912EE82-1B67-4755-903C-C9977E24D41A}"/>
    <pc:docChg chg="modSld">
      <pc:chgData name="Yann Debray" userId="1ebe68dc-eb7a-4e48-a4a6-5c66058e557c" providerId="ADAL" clId="{8912EE82-1B67-4755-903C-C9977E24D41A}" dt="2024-09-15T21:47:40.135" v="35" actId="207"/>
      <pc:docMkLst>
        <pc:docMk/>
      </pc:docMkLst>
      <pc:sldChg chg="addSp delSp modSp mod">
        <pc:chgData name="Yann Debray" userId="1ebe68dc-eb7a-4e48-a4a6-5c66058e557c" providerId="ADAL" clId="{8912EE82-1B67-4755-903C-C9977E24D41A}" dt="2024-09-15T21:47:40.135" v="35" actId="207"/>
        <pc:sldMkLst>
          <pc:docMk/>
          <pc:sldMk cId="1075155883" sldId="256"/>
        </pc:sldMkLst>
        <pc:spChg chg="mod">
          <ac:chgData name="Yann Debray" userId="1ebe68dc-eb7a-4e48-a4a6-5c66058e557c" providerId="ADAL" clId="{8912EE82-1B67-4755-903C-C9977E24D41A}" dt="2024-09-15T21:47:40.135" v="35" actId="207"/>
          <ac:spMkLst>
            <pc:docMk/>
            <pc:sldMk cId="1075155883" sldId="256"/>
            <ac:spMk id="4" creationId="{B039EA8A-8C0C-A2D3-1D24-728D802A170C}"/>
          </ac:spMkLst>
        </pc:spChg>
        <pc:picChg chg="add mod">
          <ac:chgData name="Yann Debray" userId="1ebe68dc-eb7a-4e48-a4a6-5c66058e557c" providerId="ADAL" clId="{8912EE82-1B67-4755-903C-C9977E24D41A}" dt="2024-09-15T21:47:16.809" v="34" actId="14100"/>
          <ac:picMkLst>
            <pc:docMk/>
            <pc:sldMk cId="1075155883" sldId="256"/>
            <ac:picMk id="3" creationId="{9E2BA2B9-0E5A-0106-F975-CBD642246F59}"/>
          </ac:picMkLst>
        </pc:picChg>
        <pc:picChg chg="del">
          <ac:chgData name="Yann Debray" userId="1ebe68dc-eb7a-4e48-a4a6-5c66058e557c" providerId="ADAL" clId="{8912EE82-1B67-4755-903C-C9977E24D41A}" dt="2024-09-15T21:45:16.559" v="20" actId="478"/>
          <ac:picMkLst>
            <pc:docMk/>
            <pc:sldMk cId="1075155883" sldId="256"/>
            <ac:picMk id="1025" creationId="{33072710-AF3C-AC3F-89B2-15B40E7482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346836"/>
            <a:ext cx="4663440" cy="286512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22446"/>
            <a:ext cx="4114800" cy="1986914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68DA-BD25-412D-B32A-EDD36FEC611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25EF-BBF7-4198-AA6A-F4A775DC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4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68DA-BD25-412D-B32A-EDD36FEC611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25EF-BBF7-4198-AA6A-F4A775DC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3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38150"/>
            <a:ext cx="118300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38150"/>
            <a:ext cx="348043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68DA-BD25-412D-B32A-EDD36FEC611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25EF-BBF7-4198-AA6A-F4A775DC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3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68DA-BD25-412D-B32A-EDD36FEC611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25EF-BBF7-4198-AA6A-F4A775DC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9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051688"/>
            <a:ext cx="4732020" cy="3423284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507358"/>
            <a:ext cx="4732020" cy="1800224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68DA-BD25-412D-B32A-EDD36FEC611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25EF-BBF7-4198-AA6A-F4A775DC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7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190750"/>
            <a:ext cx="23317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190750"/>
            <a:ext cx="23317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68DA-BD25-412D-B32A-EDD36FEC611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25EF-BBF7-4198-AA6A-F4A775DC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38152"/>
            <a:ext cx="47320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017396"/>
            <a:ext cx="2321004" cy="98869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3006090"/>
            <a:ext cx="23210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017396"/>
            <a:ext cx="2332435" cy="98869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3006090"/>
            <a:ext cx="233243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68DA-BD25-412D-B32A-EDD36FEC611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25EF-BBF7-4198-AA6A-F4A775DC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68DA-BD25-412D-B32A-EDD36FEC611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25EF-BBF7-4198-AA6A-F4A775DC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4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68DA-BD25-412D-B32A-EDD36FEC611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25EF-BBF7-4198-AA6A-F4A775DC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1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48640"/>
            <a:ext cx="1769507" cy="19202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84912"/>
            <a:ext cx="2777490" cy="584835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468880"/>
            <a:ext cx="1769507" cy="457390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68DA-BD25-412D-B32A-EDD36FEC611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25EF-BBF7-4198-AA6A-F4A775DC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1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48640"/>
            <a:ext cx="1769507" cy="19202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84912"/>
            <a:ext cx="2777490" cy="584835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468880"/>
            <a:ext cx="1769507" cy="457390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68DA-BD25-412D-B32A-EDD36FEC611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25EF-BBF7-4198-AA6A-F4A775DC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38152"/>
            <a:ext cx="47320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190750"/>
            <a:ext cx="47320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627622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0168DA-BD25-412D-B32A-EDD36FEC611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627622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F525EF-BBF7-4198-AA6A-F4A775DC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5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039EA8A-8C0C-A2D3-1D24-728D802A1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64" y="783600"/>
            <a:ext cx="4327071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3600" b="1" cap="small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MATLAB with Python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Yann Debray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pic>
        <p:nvPicPr>
          <p:cNvPr id="3" name="Picture 2" descr="A colorful snake with a white background&#10;&#10;Description automatically generated">
            <a:extLst>
              <a:ext uri="{FF2B5EF4-FFF2-40B4-BE49-F238E27FC236}">
                <a16:creationId xmlns:a16="http://schemas.microsoft.com/office/drawing/2014/main" id="{9E2BA2B9-0E5A-0106-F975-CBD642246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97" y="1687158"/>
            <a:ext cx="3666643" cy="654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5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 Debray</dc:creator>
  <cp:lastModifiedBy>Yann Debray</cp:lastModifiedBy>
  <cp:revision>3</cp:revision>
  <dcterms:created xsi:type="dcterms:W3CDTF">2024-05-31T02:36:45Z</dcterms:created>
  <dcterms:modified xsi:type="dcterms:W3CDTF">2024-09-15T21:47:50Z</dcterms:modified>
</cp:coreProperties>
</file>