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5486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52" d="100"/>
          <a:sy n="52" d="100"/>
        </p:scale>
        <p:origin x="22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1346836"/>
            <a:ext cx="4663440" cy="286512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322446"/>
            <a:ext cx="4114800" cy="1986914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68DA-BD25-412D-B32A-EDD36FEC611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525EF-BBF7-4198-AA6A-F4A775DC1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246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68DA-BD25-412D-B32A-EDD36FEC611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525EF-BBF7-4198-AA6A-F4A775DC1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33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438150"/>
            <a:ext cx="1183005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438150"/>
            <a:ext cx="3480435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68DA-BD25-412D-B32A-EDD36FEC611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525EF-BBF7-4198-AA6A-F4A775DC1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3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68DA-BD25-412D-B32A-EDD36FEC611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525EF-BBF7-4198-AA6A-F4A775DC1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395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2051688"/>
            <a:ext cx="4732020" cy="3423284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5507358"/>
            <a:ext cx="4732020" cy="1800224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82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68DA-BD25-412D-B32A-EDD36FEC611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525EF-BBF7-4198-AA6A-F4A775DC1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77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2190750"/>
            <a:ext cx="23317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2190750"/>
            <a:ext cx="23317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68DA-BD25-412D-B32A-EDD36FEC611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525EF-BBF7-4198-AA6A-F4A775DC1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93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38152"/>
            <a:ext cx="473202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2017396"/>
            <a:ext cx="2321004" cy="988694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3006090"/>
            <a:ext cx="2321004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2017396"/>
            <a:ext cx="2332435" cy="988694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3006090"/>
            <a:ext cx="2332435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68DA-BD25-412D-B32A-EDD36FEC611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525EF-BBF7-4198-AA6A-F4A775DC1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17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68DA-BD25-412D-B32A-EDD36FEC611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525EF-BBF7-4198-AA6A-F4A775DC1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41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68DA-BD25-412D-B32A-EDD36FEC611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525EF-BBF7-4198-AA6A-F4A775DC1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15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548640"/>
            <a:ext cx="1769507" cy="192024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1184912"/>
            <a:ext cx="2777490" cy="5848350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468880"/>
            <a:ext cx="1769507" cy="4573906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68DA-BD25-412D-B32A-EDD36FEC611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525EF-BBF7-4198-AA6A-F4A775DC1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18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548640"/>
            <a:ext cx="1769507" cy="192024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1184912"/>
            <a:ext cx="2777490" cy="5848350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468880"/>
            <a:ext cx="1769507" cy="4573906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68DA-BD25-412D-B32A-EDD36FEC611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525EF-BBF7-4198-AA6A-F4A775DC1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103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438152"/>
            <a:ext cx="47320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2190750"/>
            <a:ext cx="47320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7627622"/>
            <a:ext cx="12344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0168DA-BD25-412D-B32A-EDD36FEC6119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7627622"/>
            <a:ext cx="18516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7627622"/>
            <a:ext cx="12344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F525EF-BBF7-4198-AA6A-F4A775DC1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359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B039EA8A-8C0C-A2D3-1D24-728D802A1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487102"/>
            <a:ext cx="3971925" cy="1892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>
              <a:spcBef>
                <a:spcPts val="0"/>
              </a:spcBef>
              <a:spcAft>
                <a:spcPts val="600"/>
              </a:spcAft>
            </a:pPr>
            <a:r>
              <a:rPr lang="en-US" sz="3600" b="1" cap="small" dirty="0">
                <a:solidFill>
                  <a:srgbClr val="262626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Programming GPTs </a:t>
            </a:r>
            <a:endParaRPr lang="en-US" sz="3600" cap="small" dirty="0">
              <a:solidFill>
                <a:srgbClr val="262626"/>
              </a:solidFill>
              <a:effectLst/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Light" panose="020F030202020403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A practical guide to building intelligent applications with OpenAI</a:t>
            </a:r>
            <a:endParaRPr lang="en-US" altLang="en-US" sz="105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600" dirty="0"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900" dirty="0"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Yann Debray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025" name="Picture 1" descr="A colorful parrot head with black background&#10;&#10;Description automatically generated">
            <a:extLst>
              <a:ext uri="{FF2B5EF4-FFF2-40B4-BE49-F238E27FC236}">
                <a16:creationId xmlns:a16="http://schemas.microsoft.com/office/drawing/2014/main" id="{33072710-AF3C-AC3F-89B2-15B40E748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459" y="3200930"/>
            <a:ext cx="3710055" cy="4503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155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13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Yann Debray</dc:creator>
  <cp:lastModifiedBy>Yann Debray</cp:lastModifiedBy>
  <cp:revision>3</cp:revision>
  <dcterms:created xsi:type="dcterms:W3CDTF">2024-05-31T02:36:45Z</dcterms:created>
  <dcterms:modified xsi:type="dcterms:W3CDTF">2024-06-07T23:33:30Z</dcterms:modified>
</cp:coreProperties>
</file>