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F0"/>
    <a:srgbClr val="000000"/>
    <a:srgbClr val="3B54EC"/>
    <a:srgbClr val="3D404E"/>
    <a:srgbClr val="EEEEEF"/>
    <a:srgbClr val="F7F7F8"/>
    <a:srgbClr val="E9F0FF"/>
    <a:srgbClr val="4C7CFA"/>
    <a:srgbClr val="2569F1"/>
    <a:srgbClr val="285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/>
    <p:restoredTop sz="94955"/>
  </p:normalViewPr>
  <p:slideViewPr>
    <p:cSldViewPr snapToGrid="0" snapToObjects="1">
      <p:cViewPr>
        <p:scale>
          <a:sx n="173" d="100"/>
          <a:sy n="173" d="100"/>
        </p:scale>
        <p:origin x="168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ADD7-3EE2-BD43-92AD-818CE503A2C2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B4F4-062C-9D4E-B4F4-D2E45DAC5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1798958" y="3068011"/>
            <a:ext cx="661855" cy="55912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247687" y="2590454"/>
            <a:ext cx="606201" cy="61380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nut 110"/>
          <p:cNvSpPr/>
          <p:nvPr/>
        </p:nvSpPr>
        <p:spPr>
          <a:xfrm>
            <a:off x="8591472" y="438257"/>
            <a:ext cx="107434" cy="107434"/>
          </a:xfrm>
          <a:prstGeom prst="donut">
            <a:avLst>
              <a:gd name="adj" fmla="val 2929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28678"/>
            <a:ext cx="9143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Montserrat" charset="0"/>
                <a:ea typeface="Montserrat" charset="0"/>
                <a:cs typeface="Montserrat" charset="0"/>
              </a:rPr>
              <a:t>BUSINESS</a:t>
            </a:r>
            <a:r>
              <a:rPr lang="en-US" sz="18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PLAN</a:t>
            </a:r>
            <a:r>
              <a:rPr lang="en-US" sz="1800" b="1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  <a:endParaRPr lang="en-US" sz="18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463212" y="4637584"/>
            <a:ext cx="92720" cy="92720"/>
          </a:xfrm>
          <a:prstGeom prst="ellipse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8695" y="3075477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5" y="1629954"/>
            <a:ext cx="135864" cy="135864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217926" y="3095121"/>
            <a:ext cx="9826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BAC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A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93957" y="3071083"/>
            <a:ext cx="558311" cy="63388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4103520" y="3056400"/>
            <a:ext cx="7675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Licence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6" name="Donut 95"/>
          <p:cNvSpPr/>
          <p:nvPr/>
        </p:nvSpPr>
        <p:spPr>
          <a:xfrm>
            <a:off x="6968036" y="862644"/>
            <a:ext cx="905668" cy="905668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08714" y="3578718"/>
            <a:ext cx="14243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Sed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ut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perspiciatis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unde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omnis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iste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natus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error sit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voluptatem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accusantium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doloremque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laudantium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69910" y="3262923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0558">
            <a:off x="7305449" y="1179615"/>
            <a:ext cx="230842" cy="230842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6793273" y="3350741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TASK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05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7818" y="3305317"/>
            <a:ext cx="116357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smtClean="0">
                <a:latin typeface="Lato Light" charset="0"/>
                <a:ea typeface="Lato Light" charset="0"/>
                <a:cs typeface="Lato Light" charset="0"/>
              </a:rPr>
              <a:t>Classe de 1ère.Bac litteraire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85297" y="3065702"/>
            <a:ext cx="8574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BTS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6884" y="2673824"/>
            <a:ext cx="9144000" cy="3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3" name="Donut 142"/>
          <p:cNvSpPr/>
          <p:nvPr/>
        </p:nvSpPr>
        <p:spPr>
          <a:xfrm>
            <a:off x="1420442" y="3515176"/>
            <a:ext cx="272623" cy="272623"/>
          </a:xfrm>
          <a:prstGeom prst="donut">
            <a:avLst>
              <a:gd name="adj" fmla="val 14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-22535" y="2714795"/>
            <a:ext cx="6275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&lt;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516403" y="2618857"/>
            <a:ext cx="6275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9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&gt;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6" name="Donut 145"/>
          <p:cNvSpPr/>
          <p:nvPr/>
        </p:nvSpPr>
        <p:spPr>
          <a:xfrm>
            <a:off x="6688504" y="2892192"/>
            <a:ext cx="166159" cy="166159"/>
          </a:xfrm>
          <a:prstGeom prst="donut">
            <a:avLst>
              <a:gd name="adj" fmla="val 2929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8916" y="2704545"/>
            <a:ext cx="6611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2006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27173" y="2700210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2012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273" y="2618857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2021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72752" y="2687170"/>
            <a:ext cx="920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2008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875868" y="2677290"/>
            <a:ext cx="7710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2020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820024" y="1880548"/>
            <a:ext cx="0" cy="82296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06" idx="4"/>
          </p:cNvCxnSpPr>
          <p:nvPr/>
        </p:nvCxnSpPr>
        <p:spPr>
          <a:xfrm flipV="1">
            <a:off x="4521209" y="1231288"/>
            <a:ext cx="7917" cy="1498451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20870" y="1766929"/>
            <a:ext cx="0" cy="82296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199372" y="1512145"/>
            <a:ext cx="8150" cy="1198994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nut 27"/>
          <p:cNvSpPr/>
          <p:nvPr/>
        </p:nvSpPr>
        <p:spPr>
          <a:xfrm>
            <a:off x="1974835" y="1093688"/>
            <a:ext cx="446285" cy="439185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50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97" y="1229890"/>
            <a:ext cx="167749" cy="142388"/>
          </a:xfrm>
          <a:prstGeom prst="rect">
            <a:avLst/>
          </a:prstGeom>
        </p:spPr>
      </p:pic>
      <p:cxnSp>
        <p:nvCxnSpPr>
          <p:cNvPr id="54" name="Straight Connector 50"/>
          <p:cNvCxnSpPr>
            <a:stCxn id="143" idx="0"/>
          </p:cNvCxnSpPr>
          <p:nvPr/>
        </p:nvCxnSpPr>
        <p:spPr>
          <a:xfrm flipH="1" flipV="1">
            <a:off x="1542384" y="3039538"/>
            <a:ext cx="14370" cy="475638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46"/>
          <p:cNvSpPr txBox="1"/>
          <p:nvPr/>
        </p:nvSpPr>
        <p:spPr>
          <a:xfrm>
            <a:off x="1152638" y="2687169"/>
            <a:ext cx="6601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2007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1" name="TextBox 124"/>
          <p:cNvSpPr txBox="1"/>
          <p:nvPr/>
        </p:nvSpPr>
        <p:spPr>
          <a:xfrm>
            <a:off x="1000711" y="2113713"/>
            <a:ext cx="10785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Echec 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9" name="TextBox 67"/>
          <p:cNvSpPr txBox="1"/>
          <p:nvPr/>
        </p:nvSpPr>
        <p:spPr>
          <a:xfrm rot="10800000" flipV="1">
            <a:off x="1093678" y="2341763"/>
            <a:ext cx="869326" cy="284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Classe de terminale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64492" y="2584037"/>
            <a:ext cx="721689" cy="47777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67"/>
          <p:cNvSpPr txBox="1"/>
          <p:nvPr/>
        </p:nvSpPr>
        <p:spPr>
          <a:xfrm>
            <a:off x="1519285" y="3213710"/>
            <a:ext cx="1163575" cy="284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Baccalaureat scientifique</a:t>
            </a:r>
          </a:p>
        </p:txBody>
      </p:sp>
      <p:cxnSp>
        <p:nvCxnSpPr>
          <p:cNvPr id="78" name="Straight Connector 55"/>
          <p:cNvCxnSpPr/>
          <p:nvPr/>
        </p:nvCxnSpPr>
        <p:spPr>
          <a:xfrm flipH="1" flipV="1">
            <a:off x="2956695" y="1252632"/>
            <a:ext cx="2" cy="1431124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50" y="941428"/>
            <a:ext cx="194609" cy="165187"/>
          </a:xfrm>
          <a:prstGeom prst="rect">
            <a:avLst/>
          </a:prstGeom>
        </p:spPr>
      </p:pic>
      <p:sp>
        <p:nvSpPr>
          <p:cNvPr id="86" name="TextBox 149"/>
          <p:cNvSpPr txBox="1"/>
          <p:nvPr/>
        </p:nvSpPr>
        <p:spPr>
          <a:xfrm>
            <a:off x="3267735" y="2683347"/>
            <a:ext cx="9094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2012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89436" y="1456477"/>
            <a:ext cx="448602" cy="465803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90" name="Straight Connector 55"/>
          <p:cNvCxnSpPr/>
          <p:nvPr/>
        </p:nvCxnSpPr>
        <p:spPr>
          <a:xfrm flipH="1" flipV="1">
            <a:off x="3770859" y="1251211"/>
            <a:ext cx="2" cy="1431124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00" y="938137"/>
            <a:ext cx="194609" cy="165187"/>
          </a:xfrm>
          <a:prstGeom prst="rect">
            <a:avLst/>
          </a:prstGeom>
        </p:spPr>
      </p:pic>
      <p:sp>
        <p:nvSpPr>
          <p:cNvPr id="94" name="TextBox 149"/>
          <p:cNvSpPr txBox="1"/>
          <p:nvPr/>
        </p:nvSpPr>
        <p:spPr>
          <a:xfrm>
            <a:off x="2563276" y="2692754"/>
            <a:ext cx="6912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2009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" name="TextBox 67"/>
          <p:cNvSpPr txBox="1"/>
          <p:nvPr/>
        </p:nvSpPr>
        <p:spPr>
          <a:xfrm>
            <a:off x="2460958" y="3117530"/>
            <a:ext cx="7815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Classe </a:t>
            </a:r>
            <a:r>
              <a:rPr lang="fr-FR" sz="600" dirty="0">
                <a:latin typeface="Lato Light" charset="0"/>
                <a:ea typeface="Lato Light" charset="0"/>
                <a:cs typeface="Lato Light" charset="0"/>
              </a:rPr>
              <a:t>p</a:t>
            </a:r>
            <a:r>
              <a:rPr lang="en-US" sz="600" dirty="0" err="1" smtClean="0">
                <a:latin typeface="Lato Light" charset="0"/>
                <a:ea typeface="Lato Light" charset="0"/>
                <a:cs typeface="Lato Light" charset="0"/>
              </a:rPr>
              <a:t>réparatoire</a:t>
            </a:r>
            <a:endParaRPr lang="en-US" sz="600" dirty="0" smtClean="0"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Congo-</a:t>
            </a:r>
            <a:r>
              <a:rPr lang="en-US" sz="600" dirty="0">
                <a:latin typeface="Lato Light" charset="0"/>
                <a:ea typeface="Lato Light" charset="0"/>
                <a:cs typeface="Lato Light" charset="0"/>
              </a:rPr>
              <a:t>B</a:t>
            </a: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razzaville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93751" y="3067158"/>
            <a:ext cx="673984" cy="52747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67"/>
          <p:cNvSpPr txBox="1"/>
          <p:nvPr/>
        </p:nvSpPr>
        <p:spPr>
          <a:xfrm>
            <a:off x="3094923" y="3195984"/>
            <a:ext cx="1071267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Casablanca</a:t>
            </a:r>
          </a:p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(2009-2010 /2011-2012 )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536" y="3065244"/>
            <a:ext cx="673984" cy="52747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nut 27"/>
          <p:cNvSpPr/>
          <p:nvPr/>
        </p:nvSpPr>
        <p:spPr>
          <a:xfrm>
            <a:off x="2731438" y="820479"/>
            <a:ext cx="446285" cy="439185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Donut 27"/>
          <p:cNvSpPr/>
          <p:nvPr/>
        </p:nvSpPr>
        <p:spPr>
          <a:xfrm>
            <a:off x="4305983" y="792103"/>
            <a:ext cx="446285" cy="439185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08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4" y="925844"/>
            <a:ext cx="194609" cy="165187"/>
          </a:xfrm>
          <a:prstGeom prst="rect">
            <a:avLst/>
          </a:prstGeom>
        </p:spPr>
      </p:pic>
      <p:pic>
        <p:nvPicPr>
          <p:cNvPr id="118" name="Picture 1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02" y="913841"/>
            <a:ext cx="194609" cy="165187"/>
          </a:xfrm>
          <a:prstGeom prst="rect">
            <a:avLst/>
          </a:prstGeom>
        </p:spPr>
      </p:pic>
      <p:cxnSp>
        <p:nvCxnSpPr>
          <p:cNvPr id="123" name="Straight Connector 50"/>
          <p:cNvCxnSpPr/>
          <p:nvPr/>
        </p:nvCxnSpPr>
        <p:spPr>
          <a:xfrm flipV="1">
            <a:off x="5484055" y="3015942"/>
            <a:ext cx="38" cy="483597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51"/>
          <p:cNvCxnSpPr>
            <a:endCxn id="121" idx="4"/>
          </p:cNvCxnSpPr>
          <p:nvPr/>
        </p:nvCxnSpPr>
        <p:spPr>
          <a:xfrm flipV="1">
            <a:off x="6349306" y="1196836"/>
            <a:ext cx="9100" cy="147977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67"/>
          <p:cNvSpPr txBox="1"/>
          <p:nvPr/>
        </p:nvSpPr>
        <p:spPr>
          <a:xfrm>
            <a:off x="4982097" y="2285666"/>
            <a:ext cx="974269" cy="284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Centre </a:t>
            </a:r>
            <a:r>
              <a:rPr lang="en-US" sz="600" smtClean="0">
                <a:latin typeface="Lato Light" charset="0"/>
                <a:ea typeface="Lato Light" charset="0"/>
                <a:cs typeface="Lato Light" charset="0"/>
              </a:rPr>
              <a:t>d’appel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5" name="TextBox 124"/>
          <p:cNvSpPr txBox="1"/>
          <p:nvPr/>
        </p:nvSpPr>
        <p:spPr>
          <a:xfrm>
            <a:off x="4981960" y="1932400"/>
            <a:ext cx="9744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latin typeface="Montserrat" charset="0"/>
                <a:ea typeface="Montserrat" charset="0"/>
                <a:cs typeface="Montserrat" charset="0"/>
              </a:rPr>
              <a:t>Année</a:t>
            </a:r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 blanche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1" name="Donut 27"/>
          <p:cNvSpPr/>
          <p:nvPr/>
        </p:nvSpPr>
        <p:spPr>
          <a:xfrm>
            <a:off x="6135263" y="757651"/>
            <a:ext cx="446285" cy="439185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8" name="TextBox 124"/>
          <p:cNvSpPr txBox="1"/>
          <p:nvPr/>
        </p:nvSpPr>
        <p:spPr>
          <a:xfrm>
            <a:off x="1617778" y="3084828"/>
            <a:ext cx="9826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BAC</a:t>
            </a:r>
            <a:r>
              <a:rPr lang="en-US" sz="1400" b="1" dirty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D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8" name="Donut 142"/>
          <p:cNvSpPr/>
          <p:nvPr/>
        </p:nvSpPr>
        <p:spPr>
          <a:xfrm>
            <a:off x="5347743" y="3458272"/>
            <a:ext cx="272623" cy="272623"/>
          </a:xfrm>
          <a:prstGeom prst="donut">
            <a:avLst>
              <a:gd name="adj" fmla="val 14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TextBox 125"/>
          <p:cNvSpPr txBox="1"/>
          <p:nvPr/>
        </p:nvSpPr>
        <p:spPr>
          <a:xfrm>
            <a:off x="5831315" y="3039537"/>
            <a:ext cx="8741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latin typeface="Montserrat" charset="0"/>
                <a:ea typeface="Montserrat" charset="0"/>
                <a:cs typeface="Montserrat" charset="0"/>
              </a:rPr>
              <a:t>Master 2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915556" y="3062020"/>
            <a:ext cx="673984" cy="52747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nut 27"/>
          <p:cNvSpPr/>
          <p:nvPr/>
        </p:nvSpPr>
        <p:spPr>
          <a:xfrm>
            <a:off x="3550734" y="820703"/>
            <a:ext cx="446285" cy="439185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1349326" y="3075477"/>
            <a:ext cx="661855" cy="559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247687" y="2590454"/>
            <a:ext cx="606201" cy="61380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nut 110"/>
          <p:cNvSpPr/>
          <p:nvPr/>
        </p:nvSpPr>
        <p:spPr>
          <a:xfrm>
            <a:off x="8591472" y="438257"/>
            <a:ext cx="107434" cy="107434"/>
          </a:xfrm>
          <a:prstGeom prst="donut">
            <a:avLst>
              <a:gd name="adj" fmla="val 2929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0" y="128678"/>
            <a:ext cx="91439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Montserrat" charset="0"/>
                <a:ea typeface="Montserrat" charset="0"/>
                <a:cs typeface="Montserrat" charset="0"/>
              </a:rPr>
              <a:t>BUSINESS</a:t>
            </a:r>
            <a:r>
              <a:rPr lang="en-US" sz="18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PLAN</a:t>
            </a:r>
            <a:r>
              <a:rPr lang="en-US" sz="1800" b="1" dirty="0" smtClean="0">
                <a:latin typeface="Montserrat" charset="0"/>
                <a:ea typeface="Montserrat" charset="0"/>
                <a:cs typeface="Montserrat" charset="0"/>
              </a:rPr>
              <a:t>TIMELINE</a:t>
            </a:r>
            <a:endParaRPr lang="en-US" sz="18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463212" y="4637584"/>
            <a:ext cx="92720" cy="92720"/>
          </a:xfrm>
          <a:prstGeom prst="ellipse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4016" y="3075477"/>
            <a:ext cx="683498" cy="539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638884" y="3070757"/>
            <a:ext cx="558311" cy="63388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4796388" y="3058351"/>
            <a:ext cx="7675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Licence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6" name="Donut 95"/>
          <p:cNvSpPr/>
          <p:nvPr/>
        </p:nvSpPr>
        <p:spPr>
          <a:xfrm>
            <a:off x="6968036" y="862644"/>
            <a:ext cx="905668" cy="905668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08714" y="3578718"/>
            <a:ext cx="14243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Sed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ut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perspiciatis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unde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omnis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iste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natus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error sit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voluptatem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accusantium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doloremque</a:t>
            </a:r>
            <a:r>
              <a:rPr lang="en-US" sz="8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800" dirty="0" err="1">
                <a:latin typeface="Lato Light" charset="0"/>
                <a:ea typeface="Lato Light" charset="0"/>
                <a:cs typeface="Lato Light" charset="0"/>
              </a:rPr>
              <a:t>laudantium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69910" y="3262923"/>
            <a:ext cx="901920" cy="58994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0558">
            <a:off x="7358026" y="1283947"/>
            <a:ext cx="143852" cy="143852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6793273" y="3350741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TASK</a:t>
            </a:r>
            <a:r>
              <a:rPr lang="en-US" sz="1400" b="1" dirty="0" smtClean="0">
                <a:solidFill>
                  <a:srgbClr val="3B54EC"/>
                </a:solidFill>
                <a:latin typeface="Montserrat" charset="0"/>
                <a:ea typeface="Montserrat" charset="0"/>
                <a:cs typeface="Montserrat" charset="0"/>
              </a:rPr>
              <a:t>05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165910" y="3090868"/>
            <a:ext cx="12914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Admin.Sys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6884" y="2673824"/>
            <a:ext cx="9144000" cy="3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-22535" y="2714795"/>
            <a:ext cx="6275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&lt;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516403" y="2618857"/>
            <a:ext cx="62759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2">
                    <a:lumMod val="9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&gt;</a:t>
            </a:r>
            <a:endParaRPr lang="en-US" sz="1400" b="1" dirty="0">
              <a:solidFill>
                <a:schemeClr val="bg2">
                  <a:lumMod val="9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6" name="Donut 145"/>
          <p:cNvSpPr/>
          <p:nvPr/>
        </p:nvSpPr>
        <p:spPr>
          <a:xfrm>
            <a:off x="6688504" y="2892192"/>
            <a:ext cx="166159" cy="166159"/>
          </a:xfrm>
          <a:prstGeom prst="donut">
            <a:avLst>
              <a:gd name="adj" fmla="val 29298"/>
            </a:avLst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8916" y="2704545"/>
            <a:ext cx="66116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2016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614350" y="2698259"/>
            <a:ext cx="922751" cy="3090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2012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793273" y="2618857"/>
            <a:ext cx="125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2021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7482" y="2698910"/>
            <a:ext cx="9209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2016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875868" y="2677290"/>
            <a:ext cx="77101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2020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51" name="Straight Connector 50"/>
          <p:cNvCxnSpPr>
            <a:endCxn id="28" idx="4"/>
          </p:cNvCxnSpPr>
          <p:nvPr/>
        </p:nvCxnSpPr>
        <p:spPr>
          <a:xfrm flipH="1" flipV="1">
            <a:off x="803373" y="1922280"/>
            <a:ext cx="16652" cy="781228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02255" y="1870800"/>
            <a:ext cx="9467" cy="881185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20870" y="1766929"/>
            <a:ext cx="0" cy="82296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9" idx="4"/>
          </p:cNvCxnSpPr>
          <p:nvPr/>
        </p:nvCxnSpPr>
        <p:spPr>
          <a:xfrm flipV="1">
            <a:off x="1712802" y="1911946"/>
            <a:ext cx="7439" cy="82204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nut 27"/>
          <p:cNvSpPr/>
          <p:nvPr/>
        </p:nvSpPr>
        <p:spPr>
          <a:xfrm>
            <a:off x="1497098" y="1472761"/>
            <a:ext cx="446285" cy="439185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" name="TextBox 67"/>
          <p:cNvSpPr txBox="1"/>
          <p:nvPr/>
        </p:nvSpPr>
        <p:spPr>
          <a:xfrm>
            <a:off x="1137514" y="3297743"/>
            <a:ext cx="905006" cy="669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Stage de Formation dévéloppeur</a:t>
            </a:r>
          </a:p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PHP/JS/HTML/CSS</a:t>
            </a: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</a:p>
        </p:txBody>
      </p:sp>
      <p:cxnSp>
        <p:nvCxnSpPr>
          <p:cNvPr id="78" name="Straight Connector 55"/>
          <p:cNvCxnSpPr/>
          <p:nvPr/>
        </p:nvCxnSpPr>
        <p:spPr>
          <a:xfrm flipV="1">
            <a:off x="2570257" y="1898367"/>
            <a:ext cx="10148" cy="770389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49"/>
          <p:cNvSpPr txBox="1"/>
          <p:nvPr/>
        </p:nvSpPr>
        <p:spPr>
          <a:xfrm>
            <a:off x="3236945" y="2699098"/>
            <a:ext cx="9094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2018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8" name="Donut 27"/>
          <p:cNvSpPr/>
          <p:nvPr/>
        </p:nvSpPr>
        <p:spPr>
          <a:xfrm>
            <a:off x="568708" y="1480164"/>
            <a:ext cx="469330" cy="442116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cxnSp>
        <p:nvCxnSpPr>
          <p:cNvPr id="90" name="Straight Connector 55"/>
          <p:cNvCxnSpPr>
            <a:stCxn id="86" idx="0"/>
            <a:endCxn id="136" idx="4"/>
          </p:cNvCxnSpPr>
          <p:nvPr/>
        </p:nvCxnSpPr>
        <p:spPr>
          <a:xfrm flipH="1" flipV="1">
            <a:off x="3685964" y="1920037"/>
            <a:ext cx="5716" cy="779061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49"/>
          <p:cNvSpPr txBox="1"/>
          <p:nvPr/>
        </p:nvSpPr>
        <p:spPr>
          <a:xfrm>
            <a:off x="2229702" y="2714843"/>
            <a:ext cx="6912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2017</a:t>
            </a:r>
            <a:endParaRPr lang="en-US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9" name="TextBox 67"/>
          <p:cNvSpPr txBox="1"/>
          <p:nvPr/>
        </p:nvSpPr>
        <p:spPr>
          <a:xfrm>
            <a:off x="2280640" y="3310530"/>
            <a:ext cx="781549" cy="6694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600" dirty="0" smtClean="0">
                <a:latin typeface="Lato Light" charset="0"/>
                <a:ea typeface="Lato Light" charset="0"/>
                <a:cs typeface="Lato Light" charset="0"/>
              </a:rPr>
              <a:t>Développeur PHP/Symfony3 junior</a:t>
            </a:r>
            <a:endParaRPr lang="en-US" sz="600" dirty="0" smtClean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334423" y="3080556"/>
            <a:ext cx="673984" cy="527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67"/>
          <p:cNvSpPr txBox="1"/>
          <p:nvPr/>
        </p:nvSpPr>
        <p:spPr>
          <a:xfrm>
            <a:off x="159631" y="3292612"/>
            <a:ext cx="103553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smtClean="0">
                <a:latin typeface="Lato Light" charset="0"/>
                <a:ea typeface="Lato Light" charset="0"/>
                <a:cs typeface="Lato Light" charset="0"/>
              </a:rPr>
              <a:t>Formations &amp; Certificats</a:t>
            </a:r>
            <a:endParaRPr lang="en-US" sz="600" dirty="0" smtClean="0"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réseaux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429536" y="3065244"/>
            <a:ext cx="673984" cy="5274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onut 27"/>
          <p:cNvSpPr/>
          <p:nvPr/>
        </p:nvSpPr>
        <p:spPr>
          <a:xfrm>
            <a:off x="4480788" y="1459182"/>
            <a:ext cx="446285" cy="439185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18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02" y="913841"/>
            <a:ext cx="194609" cy="165187"/>
          </a:xfrm>
          <a:prstGeom prst="rect">
            <a:avLst/>
          </a:prstGeom>
        </p:spPr>
      </p:pic>
      <p:cxnSp>
        <p:nvCxnSpPr>
          <p:cNvPr id="123" name="Straight Connector 50"/>
          <p:cNvCxnSpPr/>
          <p:nvPr/>
        </p:nvCxnSpPr>
        <p:spPr>
          <a:xfrm flipV="1">
            <a:off x="5484055" y="3015942"/>
            <a:ext cx="38" cy="483597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51"/>
          <p:cNvCxnSpPr>
            <a:endCxn id="121" idx="4"/>
          </p:cNvCxnSpPr>
          <p:nvPr/>
        </p:nvCxnSpPr>
        <p:spPr>
          <a:xfrm flipV="1">
            <a:off x="6349306" y="1196836"/>
            <a:ext cx="9100" cy="1479770"/>
          </a:xfrm>
          <a:prstGeom prst="line">
            <a:avLst/>
          </a:prstGeom>
          <a:ln w="12700">
            <a:solidFill>
              <a:srgbClr val="000000"/>
            </a:solidFill>
            <a:headEnd type="oval" w="sm" len="sm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67"/>
          <p:cNvSpPr txBox="1"/>
          <p:nvPr/>
        </p:nvSpPr>
        <p:spPr>
          <a:xfrm>
            <a:off x="4982097" y="2285666"/>
            <a:ext cx="974269" cy="284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600" dirty="0" smtClean="0">
                <a:latin typeface="Lato Light" charset="0"/>
                <a:ea typeface="Lato Light" charset="0"/>
                <a:cs typeface="Lato Light" charset="0"/>
              </a:rPr>
              <a:t>Centre </a:t>
            </a:r>
            <a:r>
              <a:rPr lang="en-US" sz="600" smtClean="0">
                <a:latin typeface="Lato Light" charset="0"/>
                <a:ea typeface="Lato Light" charset="0"/>
                <a:cs typeface="Lato Light" charset="0"/>
              </a:rPr>
              <a:t>d’appel</a:t>
            </a:r>
            <a:endParaRPr lang="en-US" sz="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5" name="TextBox 124"/>
          <p:cNvSpPr txBox="1"/>
          <p:nvPr/>
        </p:nvSpPr>
        <p:spPr>
          <a:xfrm>
            <a:off x="4981960" y="1932400"/>
            <a:ext cx="97440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latin typeface="Montserrat" charset="0"/>
                <a:ea typeface="Montserrat" charset="0"/>
                <a:cs typeface="Montserrat" charset="0"/>
              </a:rPr>
              <a:t>Année</a:t>
            </a:r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 blanche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1" name="Donut 27"/>
          <p:cNvSpPr/>
          <p:nvPr/>
        </p:nvSpPr>
        <p:spPr>
          <a:xfrm>
            <a:off x="6135263" y="757651"/>
            <a:ext cx="446285" cy="439185"/>
          </a:xfrm>
          <a:prstGeom prst="donu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38" name="TextBox 124"/>
          <p:cNvSpPr txBox="1"/>
          <p:nvPr/>
        </p:nvSpPr>
        <p:spPr>
          <a:xfrm>
            <a:off x="1198744" y="3094998"/>
            <a:ext cx="9517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Informa+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8" name="Donut 142"/>
          <p:cNvSpPr/>
          <p:nvPr/>
        </p:nvSpPr>
        <p:spPr>
          <a:xfrm>
            <a:off x="5347743" y="3458272"/>
            <a:ext cx="272623" cy="272623"/>
          </a:xfrm>
          <a:prstGeom prst="donut">
            <a:avLst>
              <a:gd name="adj" fmla="val 14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TextBox 125"/>
          <p:cNvSpPr txBox="1"/>
          <p:nvPr/>
        </p:nvSpPr>
        <p:spPr>
          <a:xfrm>
            <a:off x="5831315" y="3039537"/>
            <a:ext cx="87411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latin typeface="Montserrat" charset="0"/>
                <a:ea typeface="Montserrat" charset="0"/>
                <a:cs typeface="Montserrat" charset="0"/>
              </a:rPr>
              <a:t>Master 2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915556" y="3062020"/>
            <a:ext cx="673984" cy="52747"/>
          </a:xfrm>
          <a:prstGeom prst="rect">
            <a:avLst/>
          </a:prstGeom>
          <a:solidFill>
            <a:srgbClr val="3B5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nut 27"/>
          <p:cNvSpPr/>
          <p:nvPr/>
        </p:nvSpPr>
        <p:spPr>
          <a:xfrm>
            <a:off x="3462821" y="1480852"/>
            <a:ext cx="446285" cy="439185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6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0558">
            <a:off x="739886" y="1603048"/>
            <a:ext cx="140407" cy="140407"/>
          </a:xfrm>
          <a:prstGeom prst="rect">
            <a:avLst/>
          </a:prstGeom>
        </p:spPr>
      </p:pic>
      <p:pic>
        <p:nvPicPr>
          <p:cNvPr id="71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0558">
            <a:off x="1656941" y="1606705"/>
            <a:ext cx="129256" cy="129256"/>
          </a:xfrm>
          <a:prstGeom prst="rect">
            <a:avLst/>
          </a:prstGeom>
        </p:spPr>
      </p:pic>
      <p:sp>
        <p:nvSpPr>
          <p:cNvPr id="77" name="Donut 27"/>
          <p:cNvSpPr/>
          <p:nvPr/>
        </p:nvSpPr>
        <p:spPr>
          <a:xfrm>
            <a:off x="2362570" y="1480164"/>
            <a:ext cx="446285" cy="439185"/>
          </a:xfrm>
          <a:prstGeom prst="don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" name="TextBox 124"/>
          <p:cNvSpPr txBox="1"/>
          <p:nvPr/>
        </p:nvSpPr>
        <p:spPr>
          <a:xfrm>
            <a:off x="2230232" y="3095451"/>
            <a:ext cx="953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Montserrat" charset="0"/>
                <a:ea typeface="Montserrat" charset="0"/>
                <a:cs typeface="Montserrat" charset="0"/>
              </a:rPr>
              <a:t>Informa+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0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0558">
            <a:off x="2525306" y="1633126"/>
            <a:ext cx="129256" cy="129256"/>
          </a:xfrm>
          <a:prstGeom prst="rect">
            <a:avLst/>
          </a:prstGeom>
        </p:spPr>
      </p:pic>
      <p:sp>
        <p:nvSpPr>
          <p:cNvPr id="87" name="TextBox 124"/>
          <p:cNvSpPr txBox="1"/>
          <p:nvPr/>
        </p:nvSpPr>
        <p:spPr>
          <a:xfrm>
            <a:off x="268126" y="3126880"/>
            <a:ext cx="9245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mtClean="0">
                <a:latin typeface="Montserrat" charset="0"/>
                <a:ea typeface="Montserrat" charset="0"/>
                <a:cs typeface="Montserrat" charset="0"/>
              </a:rPr>
              <a:t>OFFPT</a:t>
            </a:r>
            <a:endParaRPr lang="en-US" sz="1400" b="1" dirty="0">
              <a:solidFill>
                <a:srgbClr val="3B54E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8" name="Picture 1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0558">
            <a:off x="3621336" y="1641261"/>
            <a:ext cx="129256" cy="129256"/>
          </a:xfrm>
          <a:prstGeom prst="rect">
            <a:avLst/>
          </a:prstGeom>
        </p:spPr>
      </p:pic>
      <p:sp>
        <p:nvSpPr>
          <p:cNvPr id="97" name="TextBox 67"/>
          <p:cNvSpPr txBox="1"/>
          <p:nvPr/>
        </p:nvSpPr>
        <p:spPr>
          <a:xfrm>
            <a:off x="3385586" y="3297316"/>
            <a:ext cx="781549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fr-FR" sz="600" dirty="0" err="1" smtClean="0">
                <a:latin typeface="Lato Light" charset="0"/>
                <a:ea typeface="Lato Light" charset="0"/>
                <a:cs typeface="Lato Light" charset="0"/>
              </a:rPr>
              <a:t>CalllouisXX</a:t>
            </a:r>
            <a:endParaRPr lang="fr-FR" sz="600" dirty="0" smtClean="0"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ts val="1500"/>
              </a:lnSpc>
            </a:pPr>
            <a:r>
              <a:rPr lang="fr-FR" sz="600" dirty="0" smtClean="0">
                <a:latin typeface="Lato Light" charset="0"/>
                <a:ea typeface="Lato Light" charset="0"/>
                <a:cs typeface="Lato Light" charset="0"/>
              </a:rPr>
              <a:t>Responsable Informatique</a:t>
            </a:r>
          </a:p>
          <a:p>
            <a:pPr algn="ctr">
              <a:lnSpc>
                <a:spcPts val="1500"/>
              </a:lnSpc>
            </a:pPr>
            <a:r>
              <a:rPr lang="fr-FR" sz="600" dirty="0" smtClean="0">
                <a:latin typeface="Lato Light" charset="0"/>
                <a:ea typeface="Lato Light" charset="0"/>
                <a:cs typeface="Lato Light" charset="0"/>
              </a:rPr>
              <a:t>/----------------/</a:t>
            </a:r>
          </a:p>
          <a:p>
            <a:pPr algn="ctr">
              <a:lnSpc>
                <a:spcPts val="1500"/>
              </a:lnSpc>
            </a:pPr>
            <a:r>
              <a:rPr lang="fr-FR" sz="600" dirty="0" smtClean="0">
                <a:latin typeface="Lato Light" charset="0"/>
                <a:ea typeface="Lato Light" charset="0"/>
                <a:cs typeface="Lato Light" charset="0"/>
              </a:rPr>
              <a:t>Formation développeur web</a:t>
            </a:r>
            <a:endParaRPr lang="en-US" sz="600" dirty="0" smtClean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111</Words>
  <Application>Microsoft Macintosh PowerPoint</Application>
  <PresentationFormat>Présentation à l'écran (16:9)</PresentationFormat>
  <Paragraphs>57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Lato</vt:lpstr>
      <vt:lpstr>Lato Light</vt:lpstr>
      <vt:lpstr>Montserrat</vt:lpstr>
      <vt:lpstr>Arial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Utilisateur de Microsoft Office</cp:lastModifiedBy>
  <cp:revision>33</cp:revision>
  <dcterms:created xsi:type="dcterms:W3CDTF">2017-11-18T15:11:25Z</dcterms:created>
  <dcterms:modified xsi:type="dcterms:W3CDTF">2019-08-31T01:27:51Z</dcterms:modified>
</cp:coreProperties>
</file>