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2EEA-F3A4-4B4C-9A60-3CA2CAC1504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DF7CF8-C452-4D53-9A36-85411B13B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42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2EEA-F3A4-4B4C-9A60-3CA2CAC1504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DF7CF8-C452-4D53-9A36-85411B13B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74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2EEA-F3A4-4B4C-9A60-3CA2CAC1504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DF7CF8-C452-4D53-9A36-85411B13B41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752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2EEA-F3A4-4B4C-9A60-3CA2CAC1504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DF7CF8-C452-4D53-9A36-85411B13B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580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2EEA-F3A4-4B4C-9A60-3CA2CAC1504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DF7CF8-C452-4D53-9A36-85411B13B41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081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2EEA-F3A4-4B4C-9A60-3CA2CAC1504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DF7CF8-C452-4D53-9A36-85411B13B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2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2EEA-F3A4-4B4C-9A60-3CA2CAC1504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7CF8-C452-4D53-9A36-85411B13B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289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2EEA-F3A4-4B4C-9A60-3CA2CAC1504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7CF8-C452-4D53-9A36-85411B13B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8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2EEA-F3A4-4B4C-9A60-3CA2CAC1504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7CF8-C452-4D53-9A36-85411B13B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18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2EEA-F3A4-4B4C-9A60-3CA2CAC1504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DF7CF8-C452-4D53-9A36-85411B13B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12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2EEA-F3A4-4B4C-9A60-3CA2CAC1504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DF7CF8-C452-4D53-9A36-85411B13B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25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2EEA-F3A4-4B4C-9A60-3CA2CAC1504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DF7CF8-C452-4D53-9A36-85411B13B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20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2EEA-F3A4-4B4C-9A60-3CA2CAC1504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7CF8-C452-4D53-9A36-85411B13B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33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2EEA-F3A4-4B4C-9A60-3CA2CAC1504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7CF8-C452-4D53-9A36-85411B13B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47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2EEA-F3A4-4B4C-9A60-3CA2CAC1504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7CF8-C452-4D53-9A36-85411B13B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21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2EEA-F3A4-4B4C-9A60-3CA2CAC1504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DF7CF8-C452-4D53-9A36-85411B13B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95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2EEA-F3A4-4B4C-9A60-3CA2CAC1504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DF7CF8-C452-4D53-9A36-85411B13B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46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om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734450-FEB1-4296-9797-BC2F1B87F7AA}"/>
              </a:ext>
            </a:extLst>
          </p:cNvPr>
          <p:cNvSpPr/>
          <p:nvPr/>
        </p:nvSpPr>
        <p:spPr>
          <a:xfrm>
            <a:off x="1858434" y="716838"/>
            <a:ext cx="10185400" cy="59475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Generalities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website must have 3 pages 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HomePage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Customisable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cotton buds page, Shopping Cart page.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page must have the same navigation bar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navigation bar will have 3 buttons for the 3 pages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place with a login button next to the navigation bar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Headquarters address and email will appear at the bottom of each page</a:t>
            </a:r>
            <a:endParaRPr lang="fr-FR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5BA452FF-13B9-41F6-8C03-357F057A28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1742" y="1661506"/>
            <a:ext cx="5734050" cy="53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8BACF475-2C2C-45C9-BB60-672D6B9CC5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1742" y="2317144"/>
            <a:ext cx="57340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B8D1715-F4B6-4FD6-A74D-7E7EF35B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45" y="146087"/>
            <a:ext cx="13811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655BD52-C8A6-41C8-A7F5-FADD46353DD2}"/>
              </a:ext>
            </a:extLst>
          </p:cNvPr>
          <p:cNvSpPr txBox="1"/>
          <p:nvPr/>
        </p:nvSpPr>
        <p:spPr>
          <a:xfrm>
            <a:off x="4752554" y="193617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Technical</a:t>
            </a:r>
            <a:r>
              <a:rPr lang="fr-FR" sz="2800" b="1" dirty="0"/>
              <a:t> </a:t>
            </a:r>
            <a:r>
              <a:rPr lang="fr-FR" sz="2800" b="1" dirty="0" err="1"/>
              <a:t>Requirements</a:t>
            </a:r>
            <a:endParaRPr lang="fr-FR" sz="28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DA1CB22-6BA7-4F7C-A533-2D2C199FC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490" y="3258157"/>
            <a:ext cx="10008000" cy="1522149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55F5C2-DACC-438F-9CBF-9C7A8876B0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4" b="5958"/>
          <a:stretch/>
        </p:blipFill>
        <p:spPr>
          <a:xfrm>
            <a:off x="1929710" y="5604668"/>
            <a:ext cx="10008000" cy="530989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14124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734450-FEB1-4296-9797-BC2F1B87F7AA}"/>
              </a:ext>
            </a:extLst>
          </p:cNvPr>
          <p:cNvSpPr/>
          <p:nvPr/>
        </p:nvSpPr>
        <p:spPr>
          <a:xfrm>
            <a:off x="1858434" y="716838"/>
            <a:ext cx="10185400" cy="59475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Home Page 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>
                <a:solidFill>
                  <a:srgbClr val="333333"/>
                </a:solidFill>
              </a:rPr>
              <a:t>-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brief description about the company in order for the customer to know a little more about the producers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The Home page must contain the explanations about the customizing process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5BA452FF-13B9-41F6-8C03-357F057A28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1742" y="1661506"/>
            <a:ext cx="5734050" cy="53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8BACF475-2C2C-45C9-BB60-672D6B9CC5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1742" y="2317144"/>
            <a:ext cx="57340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B8D1715-F4B6-4FD6-A74D-7E7EF35B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45" y="146087"/>
            <a:ext cx="13811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655BD52-C8A6-41C8-A7F5-FADD46353DD2}"/>
              </a:ext>
            </a:extLst>
          </p:cNvPr>
          <p:cNvSpPr txBox="1"/>
          <p:nvPr/>
        </p:nvSpPr>
        <p:spPr>
          <a:xfrm>
            <a:off x="4752554" y="193617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Technical</a:t>
            </a:r>
            <a:r>
              <a:rPr lang="fr-FR" sz="2800" b="1" dirty="0"/>
              <a:t> </a:t>
            </a:r>
            <a:r>
              <a:rPr lang="fr-FR" sz="2800" b="1" dirty="0" err="1"/>
              <a:t>Requirements</a:t>
            </a:r>
            <a:endParaRPr lang="fr-FR" sz="28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A88FC4-EF03-4D23-97AE-B1F716F36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889" y="1989704"/>
            <a:ext cx="10008000" cy="1222295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8EA1321-EF00-49A7-8697-C20432F7B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019" y="3897990"/>
            <a:ext cx="10008000" cy="1927535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13100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734450-FEB1-4296-9797-BC2F1B87F7AA}"/>
              </a:ext>
            </a:extLst>
          </p:cNvPr>
          <p:cNvSpPr/>
          <p:nvPr/>
        </p:nvSpPr>
        <p:spPr>
          <a:xfrm>
            <a:off x="1858434" y="716838"/>
            <a:ext cx="10185400" cy="59475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Customisable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Bud Page :</a:t>
            </a:r>
            <a:br>
              <a:rPr lang="en-US" dirty="0"/>
            </a:br>
            <a:r>
              <a:rPr lang="en-US" dirty="0">
                <a:solidFill>
                  <a:srgbClr val="333333"/>
                </a:solidFill>
              </a:rPr>
              <a:t>-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page will contain a formula allowing the customers to choose the different particularities he wants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must choose buds color and shaft color 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different colors for the buds are black, white, blue, red, yellow, green, orange, purple, pink, grey, brown (for bud and shaft)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the client must have the possibility to add text on its shaft, the text color will be the same as the one for the buds (15 characters max)</a:t>
            </a:r>
            <a:endParaRPr lang="fr-FR" sz="1400" i="1" dirty="0">
              <a:solidFill>
                <a:schemeClr val="tx1"/>
              </a:solidFill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5BA452FF-13B9-41F6-8C03-357F057A28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1742" y="1661506"/>
            <a:ext cx="5734050" cy="53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8BACF475-2C2C-45C9-BB60-672D6B9CC5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1742" y="2317144"/>
            <a:ext cx="57340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B8D1715-F4B6-4FD6-A74D-7E7EF35B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45" y="146087"/>
            <a:ext cx="13811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655BD52-C8A6-41C8-A7F5-FADD46353DD2}"/>
              </a:ext>
            </a:extLst>
          </p:cNvPr>
          <p:cNvSpPr txBox="1"/>
          <p:nvPr/>
        </p:nvSpPr>
        <p:spPr>
          <a:xfrm>
            <a:off x="4752554" y="193617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Technical</a:t>
            </a:r>
            <a:r>
              <a:rPr lang="fr-FR" sz="2800" b="1" dirty="0"/>
              <a:t> </a:t>
            </a:r>
            <a:r>
              <a:rPr lang="fr-FR" sz="2800" b="1" dirty="0" err="1"/>
              <a:t>Requirements</a:t>
            </a:r>
            <a:endParaRPr lang="fr-FR" sz="28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B1B44F-2010-4EFC-9C8E-CB2D1ED0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134" y="3158396"/>
            <a:ext cx="10008000" cy="2814667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44707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734450-FEB1-4296-9797-BC2F1B87F7AA}"/>
              </a:ext>
            </a:extLst>
          </p:cNvPr>
          <p:cNvSpPr/>
          <p:nvPr/>
        </p:nvSpPr>
        <p:spPr>
          <a:xfrm>
            <a:off x="1858434" y="716838"/>
            <a:ext cx="10185400" cy="51844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Shopping Cart Page :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This page will contain the order summary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The customer is allowed to change the quantity and to remove the product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- 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customer can access its cart with the different options he chose and important information : final price, quantity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fontAlgn="base"/>
            <a:endParaRPr lang="en-US" sz="105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Login Page :</a:t>
            </a:r>
          </a:p>
          <a:p>
            <a:pPr fontAlgn="base"/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5BA452FF-13B9-41F6-8C03-357F057A28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1742" y="1661506"/>
            <a:ext cx="5734050" cy="53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8BACF475-2C2C-45C9-BB60-672D6B9CC5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1742" y="2317144"/>
            <a:ext cx="57340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B8D1715-F4B6-4FD6-A74D-7E7EF35B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45" y="146087"/>
            <a:ext cx="13811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655BD52-C8A6-41C8-A7F5-FADD46353DD2}"/>
              </a:ext>
            </a:extLst>
          </p:cNvPr>
          <p:cNvSpPr txBox="1"/>
          <p:nvPr/>
        </p:nvSpPr>
        <p:spPr>
          <a:xfrm>
            <a:off x="4752554" y="193617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Technical</a:t>
            </a:r>
            <a:r>
              <a:rPr lang="fr-FR" sz="2800" b="1" dirty="0"/>
              <a:t> </a:t>
            </a:r>
            <a:r>
              <a:rPr lang="fr-FR" sz="2800" b="1" dirty="0" err="1"/>
              <a:t>Requirements</a:t>
            </a:r>
            <a:endParaRPr lang="fr-FR" sz="2800" b="1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1CBC505-1B01-411B-A77D-80B9B4609A2F}"/>
              </a:ext>
            </a:extLst>
          </p:cNvPr>
          <p:cNvSpPr/>
          <p:nvPr/>
        </p:nvSpPr>
        <p:spPr>
          <a:xfrm>
            <a:off x="8052858" y="6076583"/>
            <a:ext cx="1180041" cy="587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US" sz="1800" i="0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5F5F55D-67AA-4755-BEE3-4680824AB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134" y="2687789"/>
            <a:ext cx="10008000" cy="1354209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4D960EA-2E74-401B-9A16-142F46FF5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134" y="4534880"/>
            <a:ext cx="10008000" cy="1269397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02976582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1229</TotalTime>
  <Words>254</Words>
  <Application>Microsoft Office PowerPoint</Application>
  <PresentationFormat>Grand écran</PresentationFormat>
  <Paragraphs>43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Elise</dc:creator>
  <cp:lastModifiedBy>Elise</cp:lastModifiedBy>
  <cp:revision>18</cp:revision>
  <dcterms:created xsi:type="dcterms:W3CDTF">2021-03-04T18:06:33Z</dcterms:created>
  <dcterms:modified xsi:type="dcterms:W3CDTF">2021-03-22T23:23:20Z</dcterms:modified>
</cp:coreProperties>
</file>