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60" r:id="rId5"/>
    <p:sldId id="261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3" r:id="rId17"/>
    <p:sldId id="28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bud Yann" initials="GY" lastIdx="2" clrIdx="0">
    <p:extLst>
      <p:ext uri="{19B8F6BF-5375-455C-9EA6-DF929625EA0E}">
        <p15:presenceInfo xmlns:p15="http://schemas.microsoft.com/office/powerpoint/2012/main" userId="Gabbud Yan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sv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svg"/><Relationship Id="rId9" Type="http://schemas.openxmlformats.org/officeDocument/2006/relationships/image" Target="../media/image11.svg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image" Target="../media/image24.svg"/><Relationship Id="rId16" Type="http://schemas.openxmlformats.org/officeDocument/2006/relationships/image" Target="../media/image46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45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Relationship Id="rId14" Type="http://schemas.openxmlformats.org/officeDocument/2006/relationships/image" Target="../media/image36.svg"/></Relationships>
</file>

<file path=ppt/diagrams/_rels/data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image" Target="../media/image24.svg"/><Relationship Id="rId16" Type="http://schemas.openxmlformats.org/officeDocument/2006/relationships/image" Target="../media/image46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45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Relationship Id="rId14" Type="http://schemas.openxmlformats.org/officeDocument/2006/relationships/image" Target="../media/image36.svg"/></Relationships>
</file>

<file path=ppt/diagrams/_rels/data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2.svg"/><Relationship Id="rId2" Type="http://schemas.openxmlformats.org/officeDocument/2006/relationships/image" Target="../media/image24.svg"/><Relationship Id="rId16" Type="http://schemas.openxmlformats.org/officeDocument/2006/relationships/image" Target="../media/image46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11" Type="http://schemas.openxmlformats.org/officeDocument/2006/relationships/image" Target="../media/image31.png"/><Relationship Id="rId5" Type="http://schemas.openxmlformats.org/officeDocument/2006/relationships/image" Target="../media/image27.png"/><Relationship Id="rId15" Type="http://schemas.openxmlformats.org/officeDocument/2006/relationships/image" Target="../media/image45.png"/><Relationship Id="rId10" Type="http://schemas.openxmlformats.org/officeDocument/2006/relationships/image" Target="../media/image34.svg"/><Relationship Id="rId4" Type="http://schemas.openxmlformats.org/officeDocument/2006/relationships/image" Target="../media/image26.svg"/><Relationship Id="rId9" Type="http://schemas.openxmlformats.org/officeDocument/2006/relationships/image" Target="../media/image33.png"/><Relationship Id="rId14" Type="http://schemas.openxmlformats.org/officeDocument/2006/relationships/image" Target="../media/image36.svg"/></Relationships>
</file>

<file path=ppt/diagrams/_rels/data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6" Type="http://schemas.openxmlformats.org/officeDocument/2006/relationships/image" Target="../media/image56.svg"/><Relationship Id="rId5" Type="http://schemas.openxmlformats.org/officeDocument/2006/relationships/image" Target="../media/image55.png"/><Relationship Id="rId4" Type="http://schemas.openxmlformats.org/officeDocument/2006/relationships/image" Target="../media/image44.svg"/></Relationships>
</file>

<file path=ppt/diagrams/_rels/data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sv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svg"/><Relationship Id="rId9" Type="http://schemas.openxmlformats.org/officeDocument/2006/relationships/image" Target="../media/image11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Relationship Id="rId14" Type="http://schemas.openxmlformats.org/officeDocument/2006/relationships/image" Target="../media/image36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Relationship Id="rId14" Type="http://schemas.openxmlformats.org/officeDocument/2006/relationships/image" Target="../media/image36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Relationship Id="rId14" Type="http://schemas.openxmlformats.org/officeDocument/2006/relationships/image" Target="../media/image36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Relationship Id="rId14" Type="http://schemas.openxmlformats.org/officeDocument/2006/relationships/image" Target="../media/image36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Relationship Id="rId14" Type="http://schemas.openxmlformats.org/officeDocument/2006/relationships/image" Target="../media/image36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Relationship Id="rId14" Type="http://schemas.openxmlformats.org/officeDocument/2006/relationships/image" Target="../media/image3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sv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svg"/><Relationship Id="rId9" Type="http://schemas.openxmlformats.org/officeDocument/2006/relationships/image" Target="../media/image11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image" Target="../media/image24.svg"/><Relationship Id="rId16" Type="http://schemas.openxmlformats.org/officeDocument/2006/relationships/image" Target="../media/image46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45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Relationship Id="rId14" Type="http://schemas.openxmlformats.org/officeDocument/2006/relationships/image" Target="../media/image36.svg"/></Relationships>
</file>

<file path=ppt/diagrams/_rels/drawing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image" Target="../media/image24.svg"/><Relationship Id="rId16" Type="http://schemas.openxmlformats.org/officeDocument/2006/relationships/image" Target="../media/image46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45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Relationship Id="rId14" Type="http://schemas.openxmlformats.org/officeDocument/2006/relationships/image" Target="../media/image36.svg"/></Relationships>
</file>

<file path=ppt/diagrams/_rels/drawing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2.svg"/><Relationship Id="rId2" Type="http://schemas.openxmlformats.org/officeDocument/2006/relationships/image" Target="../media/image24.svg"/><Relationship Id="rId16" Type="http://schemas.openxmlformats.org/officeDocument/2006/relationships/image" Target="../media/image46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11" Type="http://schemas.openxmlformats.org/officeDocument/2006/relationships/image" Target="../media/image31.png"/><Relationship Id="rId5" Type="http://schemas.openxmlformats.org/officeDocument/2006/relationships/image" Target="../media/image27.png"/><Relationship Id="rId15" Type="http://schemas.openxmlformats.org/officeDocument/2006/relationships/image" Target="../media/image45.png"/><Relationship Id="rId10" Type="http://schemas.openxmlformats.org/officeDocument/2006/relationships/image" Target="../media/image34.svg"/><Relationship Id="rId4" Type="http://schemas.openxmlformats.org/officeDocument/2006/relationships/image" Target="../media/image26.svg"/><Relationship Id="rId9" Type="http://schemas.openxmlformats.org/officeDocument/2006/relationships/image" Target="../media/image33.png"/><Relationship Id="rId14" Type="http://schemas.openxmlformats.org/officeDocument/2006/relationships/image" Target="../media/image36.svg"/></Relationships>
</file>

<file path=ppt/diagrams/_rels/drawing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6" Type="http://schemas.openxmlformats.org/officeDocument/2006/relationships/image" Target="../media/image56.svg"/><Relationship Id="rId5" Type="http://schemas.openxmlformats.org/officeDocument/2006/relationships/image" Target="../media/image55.png"/><Relationship Id="rId4" Type="http://schemas.openxmlformats.org/officeDocument/2006/relationships/image" Target="../media/image44.svg"/></Relationships>
</file>

<file path=ppt/diagrams/_rels/drawing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sv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svg"/><Relationship Id="rId9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Relationship Id="rId14" Type="http://schemas.openxmlformats.org/officeDocument/2006/relationships/image" Target="../media/image3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Relationship Id="rId14" Type="http://schemas.openxmlformats.org/officeDocument/2006/relationships/image" Target="../media/image36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Relationship Id="rId14" Type="http://schemas.openxmlformats.org/officeDocument/2006/relationships/image" Target="../media/image36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Relationship Id="rId14" Type="http://schemas.openxmlformats.org/officeDocument/2006/relationships/image" Target="../media/image36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Relationship Id="rId14" Type="http://schemas.openxmlformats.org/officeDocument/2006/relationships/image" Target="../media/image36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Relationship Id="rId14" Type="http://schemas.openxmlformats.org/officeDocument/2006/relationships/image" Target="../media/image3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6D09CD-1D78-482E-A44E-D28685F1613C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30E445-2D44-464D-BEF2-0B144BE0DE9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Goals </a:t>
          </a:r>
        </a:p>
      </dgm:t>
    </dgm:pt>
    <dgm:pt modelId="{99B6A7B6-167E-470B-A443-08FB1F7C4FBA}" type="parTrans" cxnId="{DD950EEB-1796-4BFD-AAD7-AC8FB9196E0C}">
      <dgm:prSet/>
      <dgm:spPr/>
      <dgm:t>
        <a:bodyPr/>
        <a:lstStyle/>
        <a:p>
          <a:endParaRPr lang="en-US" sz="2000"/>
        </a:p>
      </dgm:t>
    </dgm:pt>
    <dgm:pt modelId="{CEE78A67-A58F-4D2F-92E6-2EA3EEDDF9A3}" type="sibTrans" cxnId="{DD950EEB-1796-4BFD-AAD7-AC8FB9196E0C}">
      <dgm:prSet/>
      <dgm:spPr/>
      <dgm:t>
        <a:bodyPr/>
        <a:lstStyle/>
        <a:p>
          <a:endParaRPr lang="en-US" sz="2000"/>
        </a:p>
      </dgm:t>
    </dgm:pt>
    <dgm:pt modelId="{05CCA065-E756-4490-B840-77AD4BD5A09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/>
            <a:t>System overview</a:t>
          </a:r>
        </a:p>
      </dgm:t>
    </dgm:pt>
    <dgm:pt modelId="{F5905C6D-E6C4-4A4B-8CE1-1804A80474B6}" type="parTrans" cxnId="{7D3E09CC-CCE8-4C7A-B502-943D61AF2D80}">
      <dgm:prSet/>
      <dgm:spPr/>
      <dgm:t>
        <a:bodyPr/>
        <a:lstStyle/>
        <a:p>
          <a:endParaRPr lang="en-US" sz="2000"/>
        </a:p>
      </dgm:t>
    </dgm:pt>
    <dgm:pt modelId="{7F21B14D-92C4-4984-8F82-23593AE1DC41}" type="sibTrans" cxnId="{7D3E09CC-CCE8-4C7A-B502-943D61AF2D80}">
      <dgm:prSet/>
      <dgm:spPr/>
      <dgm:t>
        <a:bodyPr/>
        <a:lstStyle/>
        <a:p>
          <a:endParaRPr lang="en-US" sz="2000"/>
        </a:p>
      </dgm:t>
    </dgm:pt>
    <dgm:pt modelId="{794E6894-B8C9-407F-9AD0-A66A8EE09B7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Ticket resale V2</a:t>
          </a:r>
        </a:p>
      </dgm:t>
    </dgm:pt>
    <dgm:pt modelId="{6CEF68C0-B0B3-4A72-A5FB-10EADF4D3CF3}" type="parTrans" cxnId="{C3EF7618-7330-4982-B43A-7AAFFBED5967}">
      <dgm:prSet/>
      <dgm:spPr/>
      <dgm:t>
        <a:bodyPr/>
        <a:lstStyle/>
        <a:p>
          <a:endParaRPr lang="en-US" sz="2000"/>
        </a:p>
      </dgm:t>
    </dgm:pt>
    <dgm:pt modelId="{7891B0BD-2A36-4057-A8D4-F41465B05300}" type="sibTrans" cxnId="{C3EF7618-7330-4982-B43A-7AAFFBED5967}">
      <dgm:prSet/>
      <dgm:spPr/>
      <dgm:t>
        <a:bodyPr/>
        <a:lstStyle/>
        <a:p>
          <a:endParaRPr lang="en-US" sz="2000"/>
        </a:p>
      </dgm:t>
    </dgm:pt>
    <dgm:pt modelId="{B09C65FB-5CF8-44AA-BEBF-22C7E077922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Ticket resale V1</a:t>
          </a:r>
        </a:p>
      </dgm:t>
    </dgm:pt>
    <dgm:pt modelId="{1FBD892C-2F92-4D5F-8558-D931A52D2F79}" type="parTrans" cxnId="{9E4C0D05-9996-41E3-8CDD-CFD68E3FD94B}">
      <dgm:prSet/>
      <dgm:spPr/>
      <dgm:t>
        <a:bodyPr/>
        <a:lstStyle/>
        <a:p>
          <a:endParaRPr lang="en-US" sz="2000"/>
        </a:p>
      </dgm:t>
    </dgm:pt>
    <dgm:pt modelId="{FB99B7CA-F525-4605-B877-2FEE0AFE1EFF}" type="sibTrans" cxnId="{9E4C0D05-9996-41E3-8CDD-CFD68E3FD94B}">
      <dgm:prSet/>
      <dgm:spPr/>
      <dgm:t>
        <a:bodyPr/>
        <a:lstStyle/>
        <a:p>
          <a:endParaRPr lang="en-US" sz="2000"/>
        </a:p>
      </dgm:t>
    </dgm:pt>
    <dgm:pt modelId="{2E7793F5-53E7-4E3C-8FE0-3A0E5E550C2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/>
            <a:t>Conclusion</a:t>
          </a:r>
        </a:p>
      </dgm:t>
    </dgm:pt>
    <dgm:pt modelId="{17A308C5-F25C-4E9A-9953-0606A220D628}" type="parTrans" cxnId="{CE2ADEE6-6F34-4225-B03C-229C9A58813F}">
      <dgm:prSet/>
      <dgm:spPr/>
      <dgm:t>
        <a:bodyPr/>
        <a:lstStyle/>
        <a:p>
          <a:endParaRPr lang="en-US" sz="2000"/>
        </a:p>
      </dgm:t>
    </dgm:pt>
    <dgm:pt modelId="{C3758788-0B22-424C-A8D1-88BF67790EE6}" type="sibTrans" cxnId="{CE2ADEE6-6F34-4225-B03C-229C9A58813F}">
      <dgm:prSet/>
      <dgm:spPr/>
      <dgm:t>
        <a:bodyPr/>
        <a:lstStyle/>
        <a:p>
          <a:endParaRPr lang="en-US" sz="2000"/>
        </a:p>
      </dgm:t>
    </dgm:pt>
    <dgm:pt modelId="{991EE365-696B-474E-AEE7-E6E81F32DC9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/>
            <a:t>Use case: ticket resale</a:t>
          </a:r>
        </a:p>
      </dgm:t>
    </dgm:pt>
    <dgm:pt modelId="{6B71A690-70E6-4AFB-AEBD-958C92BAE8F4}" type="sibTrans" cxnId="{A77245A9-3948-4318-A3BC-CFA04FB40AF1}">
      <dgm:prSet/>
      <dgm:spPr/>
      <dgm:t>
        <a:bodyPr/>
        <a:lstStyle/>
        <a:p>
          <a:endParaRPr lang="en-US" sz="2000"/>
        </a:p>
      </dgm:t>
    </dgm:pt>
    <dgm:pt modelId="{CB767A7B-8575-4CCF-AE87-87A1DF152B09}" type="parTrans" cxnId="{A77245A9-3948-4318-A3BC-CFA04FB40AF1}">
      <dgm:prSet/>
      <dgm:spPr/>
      <dgm:t>
        <a:bodyPr/>
        <a:lstStyle/>
        <a:p>
          <a:endParaRPr lang="en-US" sz="2000"/>
        </a:p>
      </dgm:t>
    </dgm:pt>
    <dgm:pt modelId="{7AABDC0A-E322-4488-BDDE-38E7D6EF3221}" type="pres">
      <dgm:prSet presAssocID="{F86D09CD-1D78-482E-A44E-D28685F1613C}" presName="root" presStyleCnt="0">
        <dgm:presLayoutVars>
          <dgm:dir/>
          <dgm:resizeHandles val="exact"/>
        </dgm:presLayoutVars>
      </dgm:prSet>
      <dgm:spPr/>
    </dgm:pt>
    <dgm:pt modelId="{94179FA1-1EC2-4EC6-87D8-3406C833C768}" type="pres">
      <dgm:prSet presAssocID="{9530E445-2D44-464D-BEF2-0B144BE0DE96}" presName="compNode" presStyleCnt="0"/>
      <dgm:spPr/>
    </dgm:pt>
    <dgm:pt modelId="{D6149385-C4F4-42B7-8329-9BC62F0281C9}" type="pres">
      <dgm:prSet presAssocID="{9530E445-2D44-464D-BEF2-0B144BE0DE96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C23F1EBA-8683-4A7E-8B00-2134D89C9036}" type="pres">
      <dgm:prSet presAssocID="{9530E445-2D44-464D-BEF2-0B144BE0DE96}" presName="spaceRect" presStyleCnt="0"/>
      <dgm:spPr/>
    </dgm:pt>
    <dgm:pt modelId="{D5407B3F-F94B-403B-A176-D4A73FB79652}" type="pres">
      <dgm:prSet presAssocID="{9530E445-2D44-464D-BEF2-0B144BE0DE96}" presName="textRect" presStyleLbl="revTx" presStyleIdx="0" presStyleCnt="6">
        <dgm:presLayoutVars>
          <dgm:chMax val="1"/>
          <dgm:chPref val="1"/>
        </dgm:presLayoutVars>
      </dgm:prSet>
      <dgm:spPr/>
    </dgm:pt>
    <dgm:pt modelId="{EDF6D5B5-5742-4B9B-87FE-84CFF6DA548B}" type="pres">
      <dgm:prSet presAssocID="{CEE78A67-A58F-4D2F-92E6-2EA3EEDDF9A3}" presName="sibTrans" presStyleCnt="0"/>
      <dgm:spPr/>
    </dgm:pt>
    <dgm:pt modelId="{C580D9DE-05C5-4032-9358-C4E991712CAE}" type="pres">
      <dgm:prSet presAssocID="{05CCA065-E756-4490-B840-77AD4BD5A098}" presName="compNode" presStyleCnt="0"/>
      <dgm:spPr/>
    </dgm:pt>
    <dgm:pt modelId="{F2D656A2-8896-4BF2-9B92-7B7FAF3B3D44}" type="pres">
      <dgm:prSet presAssocID="{05CCA065-E756-4490-B840-77AD4BD5A09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461B3264-2B2A-4B20-9CD6-27D14C73BDFF}" type="pres">
      <dgm:prSet presAssocID="{05CCA065-E756-4490-B840-77AD4BD5A098}" presName="spaceRect" presStyleCnt="0"/>
      <dgm:spPr/>
    </dgm:pt>
    <dgm:pt modelId="{E518C5C5-EFBC-4989-AB84-8AC41053517A}" type="pres">
      <dgm:prSet presAssocID="{05CCA065-E756-4490-B840-77AD4BD5A098}" presName="textRect" presStyleLbl="revTx" presStyleIdx="1" presStyleCnt="6">
        <dgm:presLayoutVars>
          <dgm:chMax val="1"/>
          <dgm:chPref val="1"/>
        </dgm:presLayoutVars>
      </dgm:prSet>
      <dgm:spPr/>
    </dgm:pt>
    <dgm:pt modelId="{9719A2CC-304C-4CFB-915B-7F28237968C8}" type="pres">
      <dgm:prSet presAssocID="{7F21B14D-92C4-4984-8F82-23593AE1DC41}" presName="sibTrans" presStyleCnt="0"/>
      <dgm:spPr/>
    </dgm:pt>
    <dgm:pt modelId="{72BD2E9B-8987-4DAA-B601-B6CBD810C040}" type="pres">
      <dgm:prSet presAssocID="{991EE365-696B-474E-AEE7-E6E81F32DC90}" presName="compNode" presStyleCnt="0"/>
      <dgm:spPr/>
    </dgm:pt>
    <dgm:pt modelId="{4DA0215B-ACC5-4C27-A7B0-06F7E4BBD8D1}" type="pres">
      <dgm:prSet presAssocID="{991EE365-696B-474E-AEE7-E6E81F32DC9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E2BC70C6-9576-4CE9-AF2B-71CDF4640B9A}" type="pres">
      <dgm:prSet presAssocID="{991EE365-696B-474E-AEE7-E6E81F32DC90}" presName="spaceRect" presStyleCnt="0"/>
      <dgm:spPr/>
    </dgm:pt>
    <dgm:pt modelId="{D908451D-1267-46D7-8CC3-ADC4A2AEE2CC}" type="pres">
      <dgm:prSet presAssocID="{991EE365-696B-474E-AEE7-E6E81F32DC90}" presName="textRect" presStyleLbl="revTx" presStyleIdx="2" presStyleCnt="6">
        <dgm:presLayoutVars>
          <dgm:chMax val="1"/>
          <dgm:chPref val="1"/>
        </dgm:presLayoutVars>
      </dgm:prSet>
      <dgm:spPr/>
    </dgm:pt>
    <dgm:pt modelId="{BFAD518E-1C89-484C-B8DD-72ABF40BB203}" type="pres">
      <dgm:prSet presAssocID="{6B71A690-70E6-4AFB-AEBD-958C92BAE8F4}" presName="sibTrans" presStyleCnt="0"/>
      <dgm:spPr/>
    </dgm:pt>
    <dgm:pt modelId="{4E835F93-EB48-452B-80C1-32661209DED0}" type="pres">
      <dgm:prSet presAssocID="{B09C65FB-5CF8-44AA-BEBF-22C7E0779225}" presName="compNode" presStyleCnt="0"/>
      <dgm:spPr/>
    </dgm:pt>
    <dgm:pt modelId="{9A52E522-A6EA-4104-8BD4-504171087D63}" type="pres">
      <dgm:prSet presAssocID="{B09C65FB-5CF8-44AA-BEBF-22C7E077922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A76C9B3F-AF7D-476A-9C9F-19FAB05B50B2}" type="pres">
      <dgm:prSet presAssocID="{B09C65FB-5CF8-44AA-BEBF-22C7E0779225}" presName="spaceRect" presStyleCnt="0"/>
      <dgm:spPr/>
    </dgm:pt>
    <dgm:pt modelId="{8A152DF6-E28C-4B8E-98F1-87398E2E9C11}" type="pres">
      <dgm:prSet presAssocID="{B09C65FB-5CF8-44AA-BEBF-22C7E0779225}" presName="textRect" presStyleLbl="revTx" presStyleIdx="3" presStyleCnt="6">
        <dgm:presLayoutVars>
          <dgm:chMax val="1"/>
          <dgm:chPref val="1"/>
        </dgm:presLayoutVars>
      </dgm:prSet>
      <dgm:spPr/>
    </dgm:pt>
    <dgm:pt modelId="{CE1C2826-E96C-4609-9AF8-761816B3DEB6}" type="pres">
      <dgm:prSet presAssocID="{FB99B7CA-F525-4605-B877-2FEE0AFE1EFF}" presName="sibTrans" presStyleCnt="0"/>
      <dgm:spPr/>
    </dgm:pt>
    <dgm:pt modelId="{6E761C45-A16E-40BC-9959-D22F21457F7E}" type="pres">
      <dgm:prSet presAssocID="{794E6894-B8C9-407F-9AD0-A66A8EE09B70}" presName="compNode" presStyleCnt="0"/>
      <dgm:spPr/>
    </dgm:pt>
    <dgm:pt modelId="{11D9077D-CBC5-4C9C-97D7-ED4571D36B6E}" type="pres">
      <dgm:prSet presAssocID="{794E6894-B8C9-407F-9AD0-A66A8EE09B70}" presName="iconRect" presStyleLbl="node1" presStyleIdx="4" presStyleCnt="6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 with solid fill"/>
        </a:ext>
      </dgm:extLst>
    </dgm:pt>
    <dgm:pt modelId="{47C2AA1A-6BC0-45E0-BF54-A9946BFDC4EE}" type="pres">
      <dgm:prSet presAssocID="{794E6894-B8C9-407F-9AD0-A66A8EE09B70}" presName="spaceRect" presStyleCnt="0"/>
      <dgm:spPr/>
    </dgm:pt>
    <dgm:pt modelId="{49AA8BDB-869E-4ACB-876F-5A63EA7F34CF}" type="pres">
      <dgm:prSet presAssocID="{794E6894-B8C9-407F-9AD0-A66A8EE09B70}" presName="textRect" presStyleLbl="revTx" presStyleIdx="4" presStyleCnt="6">
        <dgm:presLayoutVars>
          <dgm:chMax val="1"/>
          <dgm:chPref val="1"/>
        </dgm:presLayoutVars>
      </dgm:prSet>
      <dgm:spPr/>
    </dgm:pt>
    <dgm:pt modelId="{05314E58-0A32-46C1-A033-28222A8559AD}" type="pres">
      <dgm:prSet presAssocID="{7891B0BD-2A36-4057-A8D4-F41465B05300}" presName="sibTrans" presStyleCnt="0"/>
      <dgm:spPr/>
    </dgm:pt>
    <dgm:pt modelId="{8A692863-2E0F-41EC-A771-83673CE18C55}" type="pres">
      <dgm:prSet presAssocID="{2E7793F5-53E7-4E3C-8FE0-3A0E5E550C24}" presName="compNode" presStyleCnt="0"/>
      <dgm:spPr/>
    </dgm:pt>
    <dgm:pt modelId="{03E0A804-FF07-4176-AAB9-F3EBDD4B68EE}" type="pres">
      <dgm:prSet presAssocID="{2E7793F5-53E7-4E3C-8FE0-3A0E5E550C24}" presName="iconRect" presStyleLbl="node1" presStyleIdx="5" presStyleCnt="6"/>
      <dgm:spPr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3E180D3F-8FBB-4A51-96FA-46F04C2FB9F8}" type="pres">
      <dgm:prSet presAssocID="{2E7793F5-53E7-4E3C-8FE0-3A0E5E550C24}" presName="spaceRect" presStyleCnt="0"/>
      <dgm:spPr/>
    </dgm:pt>
    <dgm:pt modelId="{2DAFB70F-1D3D-4C59-93FF-17D20F91037E}" type="pres">
      <dgm:prSet presAssocID="{2E7793F5-53E7-4E3C-8FE0-3A0E5E550C24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9E4C0D05-9996-41E3-8CDD-CFD68E3FD94B}" srcId="{F86D09CD-1D78-482E-A44E-D28685F1613C}" destId="{B09C65FB-5CF8-44AA-BEBF-22C7E0779225}" srcOrd="3" destOrd="0" parTransId="{1FBD892C-2F92-4D5F-8558-D931A52D2F79}" sibTransId="{FB99B7CA-F525-4605-B877-2FEE0AFE1EFF}"/>
    <dgm:cxn modelId="{C3EF7618-7330-4982-B43A-7AAFFBED5967}" srcId="{F86D09CD-1D78-482E-A44E-D28685F1613C}" destId="{794E6894-B8C9-407F-9AD0-A66A8EE09B70}" srcOrd="4" destOrd="0" parTransId="{6CEF68C0-B0B3-4A72-A5FB-10EADF4D3CF3}" sibTransId="{7891B0BD-2A36-4057-A8D4-F41465B05300}"/>
    <dgm:cxn modelId="{14300721-DAFD-4F49-BC6A-C766010EB0B7}" type="presOf" srcId="{F86D09CD-1D78-482E-A44E-D28685F1613C}" destId="{7AABDC0A-E322-4488-BDDE-38E7D6EF3221}" srcOrd="0" destOrd="0" presId="urn:microsoft.com/office/officeart/2018/2/layout/IconLabelList"/>
    <dgm:cxn modelId="{AA57DE36-49B4-405A-92D2-BD9BF9F4EDFE}" type="presOf" srcId="{B09C65FB-5CF8-44AA-BEBF-22C7E0779225}" destId="{8A152DF6-E28C-4B8E-98F1-87398E2E9C11}" srcOrd="0" destOrd="0" presId="urn:microsoft.com/office/officeart/2018/2/layout/IconLabelList"/>
    <dgm:cxn modelId="{FFF64361-C97E-49C0-AD01-A7937FBE899A}" type="presOf" srcId="{794E6894-B8C9-407F-9AD0-A66A8EE09B70}" destId="{49AA8BDB-869E-4ACB-876F-5A63EA7F34CF}" srcOrd="0" destOrd="0" presId="urn:microsoft.com/office/officeart/2018/2/layout/IconLabelList"/>
    <dgm:cxn modelId="{5E884064-0045-4FE5-BC79-B6252D2CD595}" type="presOf" srcId="{05CCA065-E756-4490-B840-77AD4BD5A098}" destId="{E518C5C5-EFBC-4989-AB84-8AC41053517A}" srcOrd="0" destOrd="0" presId="urn:microsoft.com/office/officeart/2018/2/layout/IconLabelList"/>
    <dgm:cxn modelId="{A77245A9-3948-4318-A3BC-CFA04FB40AF1}" srcId="{F86D09CD-1D78-482E-A44E-D28685F1613C}" destId="{991EE365-696B-474E-AEE7-E6E81F32DC90}" srcOrd="2" destOrd="0" parTransId="{CB767A7B-8575-4CCF-AE87-87A1DF152B09}" sibTransId="{6B71A690-70E6-4AFB-AEBD-958C92BAE8F4}"/>
    <dgm:cxn modelId="{9B7B9EC2-EB12-42E0-8040-0730437322BF}" type="presOf" srcId="{2E7793F5-53E7-4E3C-8FE0-3A0E5E550C24}" destId="{2DAFB70F-1D3D-4C59-93FF-17D20F91037E}" srcOrd="0" destOrd="0" presId="urn:microsoft.com/office/officeart/2018/2/layout/IconLabelList"/>
    <dgm:cxn modelId="{7D3E09CC-CCE8-4C7A-B502-943D61AF2D80}" srcId="{F86D09CD-1D78-482E-A44E-D28685F1613C}" destId="{05CCA065-E756-4490-B840-77AD4BD5A098}" srcOrd="1" destOrd="0" parTransId="{F5905C6D-E6C4-4A4B-8CE1-1804A80474B6}" sibTransId="{7F21B14D-92C4-4984-8F82-23593AE1DC41}"/>
    <dgm:cxn modelId="{FC0E25D8-14D8-4A31-9378-9E3D8FE9F04C}" type="presOf" srcId="{9530E445-2D44-464D-BEF2-0B144BE0DE96}" destId="{D5407B3F-F94B-403B-A176-D4A73FB79652}" srcOrd="0" destOrd="0" presId="urn:microsoft.com/office/officeart/2018/2/layout/IconLabelList"/>
    <dgm:cxn modelId="{CE2ADEE6-6F34-4225-B03C-229C9A58813F}" srcId="{F86D09CD-1D78-482E-A44E-D28685F1613C}" destId="{2E7793F5-53E7-4E3C-8FE0-3A0E5E550C24}" srcOrd="5" destOrd="0" parTransId="{17A308C5-F25C-4E9A-9953-0606A220D628}" sibTransId="{C3758788-0B22-424C-A8D1-88BF67790EE6}"/>
    <dgm:cxn modelId="{DD950EEB-1796-4BFD-AAD7-AC8FB9196E0C}" srcId="{F86D09CD-1D78-482E-A44E-D28685F1613C}" destId="{9530E445-2D44-464D-BEF2-0B144BE0DE96}" srcOrd="0" destOrd="0" parTransId="{99B6A7B6-167E-470B-A443-08FB1F7C4FBA}" sibTransId="{CEE78A67-A58F-4D2F-92E6-2EA3EEDDF9A3}"/>
    <dgm:cxn modelId="{0B7DFAF8-05F6-4D2C-B26E-D42EF672FEE5}" type="presOf" srcId="{991EE365-696B-474E-AEE7-E6E81F32DC90}" destId="{D908451D-1267-46D7-8CC3-ADC4A2AEE2CC}" srcOrd="0" destOrd="0" presId="urn:microsoft.com/office/officeart/2018/2/layout/IconLabelList"/>
    <dgm:cxn modelId="{3EA4731B-38AB-4748-AC95-38C7C7DF299B}" type="presParOf" srcId="{7AABDC0A-E322-4488-BDDE-38E7D6EF3221}" destId="{94179FA1-1EC2-4EC6-87D8-3406C833C768}" srcOrd="0" destOrd="0" presId="urn:microsoft.com/office/officeart/2018/2/layout/IconLabelList"/>
    <dgm:cxn modelId="{2F35DCF6-FD5E-45D9-8C5F-434DF72EE065}" type="presParOf" srcId="{94179FA1-1EC2-4EC6-87D8-3406C833C768}" destId="{D6149385-C4F4-42B7-8329-9BC62F0281C9}" srcOrd="0" destOrd="0" presId="urn:microsoft.com/office/officeart/2018/2/layout/IconLabelList"/>
    <dgm:cxn modelId="{71AC072C-A449-4EA6-B177-E84D0B76F513}" type="presParOf" srcId="{94179FA1-1EC2-4EC6-87D8-3406C833C768}" destId="{C23F1EBA-8683-4A7E-8B00-2134D89C9036}" srcOrd="1" destOrd="0" presId="urn:microsoft.com/office/officeart/2018/2/layout/IconLabelList"/>
    <dgm:cxn modelId="{4B5253B7-487F-44D1-AE7A-DA2C5B3BB690}" type="presParOf" srcId="{94179FA1-1EC2-4EC6-87D8-3406C833C768}" destId="{D5407B3F-F94B-403B-A176-D4A73FB79652}" srcOrd="2" destOrd="0" presId="urn:microsoft.com/office/officeart/2018/2/layout/IconLabelList"/>
    <dgm:cxn modelId="{0BA4B1BB-7DDC-456D-B90E-B4A7AB10324C}" type="presParOf" srcId="{7AABDC0A-E322-4488-BDDE-38E7D6EF3221}" destId="{EDF6D5B5-5742-4B9B-87FE-84CFF6DA548B}" srcOrd="1" destOrd="0" presId="urn:microsoft.com/office/officeart/2018/2/layout/IconLabelList"/>
    <dgm:cxn modelId="{1A3E8054-5829-47D4-B3E1-EF8A7CA6BF1E}" type="presParOf" srcId="{7AABDC0A-E322-4488-BDDE-38E7D6EF3221}" destId="{C580D9DE-05C5-4032-9358-C4E991712CAE}" srcOrd="2" destOrd="0" presId="urn:microsoft.com/office/officeart/2018/2/layout/IconLabelList"/>
    <dgm:cxn modelId="{A14D447C-BB27-4EFF-8D96-6830F21F4ACF}" type="presParOf" srcId="{C580D9DE-05C5-4032-9358-C4E991712CAE}" destId="{F2D656A2-8896-4BF2-9B92-7B7FAF3B3D44}" srcOrd="0" destOrd="0" presId="urn:microsoft.com/office/officeart/2018/2/layout/IconLabelList"/>
    <dgm:cxn modelId="{8E22248D-EEED-43E4-8E45-BADDD9179939}" type="presParOf" srcId="{C580D9DE-05C5-4032-9358-C4E991712CAE}" destId="{461B3264-2B2A-4B20-9CD6-27D14C73BDFF}" srcOrd="1" destOrd="0" presId="urn:microsoft.com/office/officeart/2018/2/layout/IconLabelList"/>
    <dgm:cxn modelId="{CB6A6C79-A3D4-4BCC-8421-7B4DCA133DD5}" type="presParOf" srcId="{C580D9DE-05C5-4032-9358-C4E991712CAE}" destId="{E518C5C5-EFBC-4989-AB84-8AC41053517A}" srcOrd="2" destOrd="0" presId="urn:microsoft.com/office/officeart/2018/2/layout/IconLabelList"/>
    <dgm:cxn modelId="{1E61E584-280E-4D2D-BCB9-86D1BB5D5AB9}" type="presParOf" srcId="{7AABDC0A-E322-4488-BDDE-38E7D6EF3221}" destId="{9719A2CC-304C-4CFB-915B-7F28237968C8}" srcOrd="3" destOrd="0" presId="urn:microsoft.com/office/officeart/2018/2/layout/IconLabelList"/>
    <dgm:cxn modelId="{456D53D2-E0AE-45B1-8A77-CE3BDA6B2C87}" type="presParOf" srcId="{7AABDC0A-E322-4488-BDDE-38E7D6EF3221}" destId="{72BD2E9B-8987-4DAA-B601-B6CBD810C040}" srcOrd="4" destOrd="0" presId="urn:microsoft.com/office/officeart/2018/2/layout/IconLabelList"/>
    <dgm:cxn modelId="{3DCE38BA-84D0-4246-900B-771940FBC019}" type="presParOf" srcId="{72BD2E9B-8987-4DAA-B601-B6CBD810C040}" destId="{4DA0215B-ACC5-4C27-A7B0-06F7E4BBD8D1}" srcOrd="0" destOrd="0" presId="urn:microsoft.com/office/officeart/2018/2/layout/IconLabelList"/>
    <dgm:cxn modelId="{5A679257-8A2F-4B32-9ED9-B078BA7A5BF5}" type="presParOf" srcId="{72BD2E9B-8987-4DAA-B601-B6CBD810C040}" destId="{E2BC70C6-9576-4CE9-AF2B-71CDF4640B9A}" srcOrd="1" destOrd="0" presId="urn:microsoft.com/office/officeart/2018/2/layout/IconLabelList"/>
    <dgm:cxn modelId="{2672AD4C-EE71-4536-BDC2-FABE07532C49}" type="presParOf" srcId="{72BD2E9B-8987-4DAA-B601-B6CBD810C040}" destId="{D908451D-1267-46D7-8CC3-ADC4A2AEE2CC}" srcOrd="2" destOrd="0" presId="urn:microsoft.com/office/officeart/2018/2/layout/IconLabelList"/>
    <dgm:cxn modelId="{D3764187-AEBD-40BF-93FD-191C758EA049}" type="presParOf" srcId="{7AABDC0A-E322-4488-BDDE-38E7D6EF3221}" destId="{BFAD518E-1C89-484C-B8DD-72ABF40BB203}" srcOrd="5" destOrd="0" presId="urn:microsoft.com/office/officeart/2018/2/layout/IconLabelList"/>
    <dgm:cxn modelId="{EC50470F-2601-41DF-BD51-26627B91BF49}" type="presParOf" srcId="{7AABDC0A-E322-4488-BDDE-38E7D6EF3221}" destId="{4E835F93-EB48-452B-80C1-32661209DED0}" srcOrd="6" destOrd="0" presId="urn:microsoft.com/office/officeart/2018/2/layout/IconLabelList"/>
    <dgm:cxn modelId="{25985D5D-13BE-425C-A38D-BD8EC7C08D57}" type="presParOf" srcId="{4E835F93-EB48-452B-80C1-32661209DED0}" destId="{9A52E522-A6EA-4104-8BD4-504171087D63}" srcOrd="0" destOrd="0" presId="urn:microsoft.com/office/officeart/2018/2/layout/IconLabelList"/>
    <dgm:cxn modelId="{5CC5EF42-DAD5-4CEC-ABC2-A06F0DF2F62B}" type="presParOf" srcId="{4E835F93-EB48-452B-80C1-32661209DED0}" destId="{A76C9B3F-AF7D-476A-9C9F-19FAB05B50B2}" srcOrd="1" destOrd="0" presId="urn:microsoft.com/office/officeart/2018/2/layout/IconLabelList"/>
    <dgm:cxn modelId="{FB7BC332-7AAB-4862-8532-5F1F565145B7}" type="presParOf" srcId="{4E835F93-EB48-452B-80C1-32661209DED0}" destId="{8A152DF6-E28C-4B8E-98F1-87398E2E9C11}" srcOrd="2" destOrd="0" presId="urn:microsoft.com/office/officeart/2018/2/layout/IconLabelList"/>
    <dgm:cxn modelId="{573C709B-4BF1-4503-998B-EC7DB3E700D4}" type="presParOf" srcId="{7AABDC0A-E322-4488-BDDE-38E7D6EF3221}" destId="{CE1C2826-E96C-4609-9AF8-761816B3DEB6}" srcOrd="7" destOrd="0" presId="urn:microsoft.com/office/officeart/2018/2/layout/IconLabelList"/>
    <dgm:cxn modelId="{2E5807EF-733A-42C2-BE63-D5228CDCC2D6}" type="presParOf" srcId="{7AABDC0A-E322-4488-BDDE-38E7D6EF3221}" destId="{6E761C45-A16E-40BC-9959-D22F21457F7E}" srcOrd="8" destOrd="0" presId="urn:microsoft.com/office/officeart/2018/2/layout/IconLabelList"/>
    <dgm:cxn modelId="{ACA66C4E-EB46-4CA1-B1D7-62E7B7123A72}" type="presParOf" srcId="{6E761C45-A16E-40BC-9959-D22F21457F7E}" destId="{11D9077D-CBC5-4C9C-97D7-ED4571D36B6E}" srcOrd="0" destOrd="0" presId="urn:microsoft.com/office/officeart/2018/2/layout/IconLabelList"/>
    <dgm:cxn modelId="{3CF13382-F46E-48D3-AF82-B27DAFB939AA}" type="presParOf" srcId="{6E761C45-A16E-40BC-9959-D22F21457F7E}" destId="{47C2AA1A-6BC0-45E0-BF54-A9946BFDC4EE}" srcOrd="1" destOrd="0" presId="urn:microsoft.com/office/officeart/2018/2/layout/IconLabelList"/>
    <dgm:cxn modelId="{7FB8C992-E3FB-44F7-A1ED-AA80398487D4}" type="presParOf" srcId="{6E761C45-A16E-40BC-9959-D22F21457F7E}" destId="{49AA8BDB-869E-4ACB-876F-5A63EA7F34CF}" srcOrd="2" destOrd="0" presId="urn:microsoft.com/office/officeart/2018/2/layout/IconLabelList"/>
    <dgm:cxn modelId="{7BCD226E-27E7-4FE4-B263-478E3F7F88DE}" type="presParOf" srcId="{7AABDC0A-E322-4488-BDDE-38E7D6EF3221}" destId="{05314E58-0A32-46C1-A033-28222A8559AD}" srcOrd="9" destOrd="0" presId="urn:microsoft.com/office/officeart/2018/2/layout/IconLabelList"/>
    <dgm:cxn modelId="{13B2C5BF-6F56-4AE8-88CB-49244B4536F9}" type="presParOf" srcId="{7AABDC0A-E322-4488-BDDE-38E7D6EF3221}" destId="{8A692863-2E0F-41EC-A771-83673CE18C55}" srcOrd="10" destOrd="0" presId="urn:microsoft.com/office/officeart/2018/2/layout/IconLabelList"/>
    <dgm:cxn modelId="{7D4B8334-5A27-4F1F-937D-2F5215A293E0}" type="presParOf" srcId="{8A692863-2E0F-41EC-A771-83673CE18C55}" destId="{03E0A804-FF07-4176-AAB9-F3EBDD4B68EE}" srcOrd="0" destOrd="0" presId="urn:microsoft.com/office/officeart/2018/2/layout/IconLabelList"/>
    <dgm:cxn modelId="{2D903364-C632-4C9D-8B8B-C40E1CBC67F6}" type="presParOf" srcId="{8A692863-2E0F-41EC-A771-83673CE18C55}" destId="{3E180D3F-8FBB-4A51-96FA-46F04C2FB9F8}" srcOrd="1" destOrd="0" presId="urn:microsoft.com/office/officeart/2018/2/layout/IconLabelList"/>
    <dgm:cxn modelId="{6716ABE2-4DF1-4639-BEBC-1C5BE8017BCD}" type="presParOf" srcId="{8A692863-2E0F-41EC-A771-83673CE18C55}" destId="{2DAFB70F-1D3D-4C59-93FF-17D20F91037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86D09CD-1D78-482E-A44E-D28685F1613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9530E445-2D44-464D-BEF2-0B144BE0DE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Seller </a:t>
          </a:r>
        </a:p>
      </dgm:t>
    </dgm:pt>
    <dgm:pt modelId="{99B6A7B6-167E-470B-A443-08FB1F7C4FBA}" type="parTrans" cxnId="{DD950EEB-1796-4BFD-AAD7-AC8FB9196E0C}">
      <dgm:prSet/>
      <dgm:spPr/>
      <dgm:t>
        <a:bodyPr/>
        <a:lstStyle/>
        <a:p>
          <a:endParaRPr lang="en-US"/>
        </a:p>
      </dgm:t>
    </dgm:pt>
    <dgm:pt modelId="{CEE78A67-A58F-4D2F-92E6-2EA3EEDDF9A3}" type="sibTrans" cxnId="{DD950EEB-1796-4BFD-AAD7-AC8FB9196E0C}">
      <dgm:prSet/>
      <dgm:spPr/>
      <dgm:t>
        <a:bodyPr/>
        <a:lstStyle/>
        <a:p>
          <a:endParaRPr lang="en-US"/>
        </a:p>
      </dgm:t>
    </dgm:pt>
    <dgm:pt modelId="{05CCA065-E756-4490-B840-77AD4BD5A0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Buyer</a:t>
          </a:r>
        </a:p>
      </dgm:t>
    </dgm:pt>
    <dgm:pt modelId="{F5905C6D-E6C4-4A4B-8CE1-1804A80474B6}" type="parTrans" cxnId="{7D3E09CC-CCE8-4C7A-B502-943D61AF2D80}">
      <dgm:prSet/>
      <dgm:spPr/>
      <dgm:t>
        <a:bodyPr/>
        <a:lstStyle/>
        <a:p>
          <a:endParaRPr lang="en-US"/>
        </a:p>
      </dgm:t>
    </dgm:pt>
    <dgm:pt modelId="{7F21B14D-92C4-4984-8F82-23593AE1DC41}" type="sibTrans" cxnId="{7D3E09CC-CCE8-4C7A-B502-943D61AF2D80}">
      <dgm:prSet/>
      <dgm:spPr/>
      <dgm:t>
        <a:bodyPr/>
        <a:lstStyle/>
        <a:p>
          <a:endParaRPr lang="en-US"/>
        </a:p>
      </dgm:t>
    </dgm:pt>
    <dgm:pt modelId="{794E6894-B8C9-407F-9AD0-A66A8EE09B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Identity</a:t>
          </a:r>
        </a:p>
      </dgm:t>
    </dgm:pt>
    <dgm:pt modelId="{6CEF68C0-B0B3-4A72-A5FB-10EADF4D3CF3}" type="parTrans" cxnId="{C3EF7618-7330-4982-B43A-7AAFFBED5967}">
      <dgm:prSet/>
      <dgm:spPr/>
      <dgm:t>
        <a:bodyPr/>
        <a:lstStyle/>
        <a:p>
          <a:endParaRPr lang="en-US"/>
        </a:p>
      </dgm:t>
    </dgm:pt>
    <dgm:pt modelId="{7891B0BD-2A36-4057-A8D4-F41465B05300}" type="sibTrans" cxnId="{C3EF7618-7330-4982-B43A-7AAFFBED5967}">
      <dgm:prSet/>
      <dgm:spPr/>
      <dgm:t>
        <a:bodyPr/>
        <a:lstStyle/>
        <a:p>
          <a:endParaRPr lang="en-US"/>
        </a:p>
      </dgm:t>
    </dgm:pt>
    <dgm:pt modelId="{B09C65FB-5CF8-44AA-BEBF-22C7E07792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Ticketing</a:t>
          </a:r>
        </a:p>
      </dgm:t>
    </dgm:pt>
    <dgm:pt modelId="{1FBD892C-2F92-4D5F-8558-D931A52D2F79}" type="parTrans" cxnId="{9E4C0D05-9996-41E3-8CDD-CFD68E3FD94B}">
      <dgm:prSet/>
      <dgm:spPr/>
      <dgm:t>
        <a:bodyPr/>
        <a:lstStyle/>
        <a:p>
          <a:endParaRPr lang="en-US"/>
        </a:p>
      </dgm:t>
    </dgm:pt>
    <dgm:pt modelId="{FB99B7CA-F525-4605-B877-2FEE0AFE1EFF}" type="sibTrans" cxnId="{9E4C0D05-9996-41E3-8CDD-CFD68E3FD94B}">
      <dgm:prSet/>
      <dgm:spPr/>
      <dgm:t>
        <a:bodyPr/>
        <a:lstStyle/>
        <a:p>
          <a:endParaRPr lang="en-US"/>
        </a:p>
      </dgm:t>
    </dgm:pt>
    <dgm:pt modelId="{2E7793F5-53E7-4E3C-8FE0-3A0E5E550C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TIX</a:t>
          </a:r>
        </a:p>
      </dgm:t>
    </dgm:pt>
    <dgm:pt modelId="{17A308C5-F25C-4E9A-9953-0606A220D628}" type="parTrans" cxnId="{CE2ADEE6-6F34-4225-B03C-229C9A58813F}">
      <dgm:prSet/>
      <dgm:spPr/>
      <dgm:t>
        <a:bodyPr/>
        <a:lstStyle/>
        <a:p>
          <a:endParaRPr lang="en-US"/>
        </a:p>
      </dgm:t>
    </dgm:pt>
    <dgm:pt modelId="{C3758788-0B22-424C-A8D1-88BF67790EE6}" type="sibTrans" cxnId="{CE2ADEE6-6F34-4225-B03C-229C9A58813F}">
      <dgm:prSet/>
      <dgm:spPr/>
      <dgm:t>
        <a:bodyPr/>
        <a:lstStyle/>
        <a:p>
          <a:endParaRPr lang="en-US"/>
        </a:p>
      </dgm:t>
    </dgm:pt>
    <dgm:pt modelId="{991EE365-696B-474E-AEE7-E6E81F32DC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Approver</a:t>
          </a:r>
        </a:p>
      </dgm:t>
    </dgm:pt>
    <dgm:pt modelId="{6B71A690-70E6-4AFB-AEBD-958C92BAE8F4}" type="sibTrans" cxnId="{A77245A9-3948-4318-A3BC-CFA04FB40AF1}">
      <dgm:prSet/>
      <dgm:spPr/>
      <dgm:t>
        <a:bodyPr/>
        <a:lstStyle/>
        <a:p>
          <a:endParaRPr lang="en-US"/>
        </a:p>
      </dgm:t>
    </dgm:pt>
    <dgm:pt modelId="{CB767A7B-8575-4CCF-AE87-87A1DF152B09}" type="parTrans" cxnId="{A77245A9-3948-4318-A3BC-CFA04FB40AF1}">
      <dgm:prSet/>
      <dgm:spPr/>
      <dgm:t>
        <a:bodyPr/>
        <a:lstStyle/>
        <a:p>
          <a:endParaRPr lang="en-US"/>
        </a:p>
      </dgm:t>
    </dgm:pt>
    <dgm:pt modelId="{EC7ECD71-AAEA-43AF-A996-7E8F426394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Exchange</a:t>
          </a:r>
        </a:p>
      </dgm:t>
    </dgm:pt>
    <dgm:pt modelId="{510AF3E6-4796-4FA9-BC12-F9079AFBCF0D}" type="parTrans" cxnId="{FE235A99-3A84-405B-A097-1656983A8999}">
      <dgm:prSet/>
      <dgm:spPr/>
      <dgm:t>
        <a:bodyPr/>
        <a:lstStyle/>
        <a:p>
          <a:endParaRPr lang="en-US"/>
        </a:p>
      </dgm:t>
    </dgm:pt>
    <dgm:pt modelId="{C668257E-E5A3-4DE5-AC5D-E95B239F741F}" type="sibTrans" cxnId="{FE235A99-3A84-405B-A097-1656983A8999}">
      <dgm:prSet/>
      <dgm:spPr/>
      <dgm:t>
        <a:bodyPr/>
        <a:lstStyle/>
        <a:p>
          <a:endParaRPr lang="en-US"/>
        </a:p>
      </dgm:t>
    </dgm:pt>
    <dgm:pt modelId="{1F0A953E-B038-4615-91B4-1D77F5DC2F5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Marketplace</a:t>
          </a:r>
        </a:p>
      </dgm:t>
    </dgm:pt>
    <dgm:pt modelId="{E7C813BD-81B0-407E-A06D-49582537786E}" type="parTrans" cxnId="{6833FEB5-38C7-485C-975C-A777547BFC06}">
      <dgm:prSet/>
      <dgm:spPr/>
      <dgm:t>
        <a:bodyPr/>
        <a:lstStyle/>
        <a:p>
          <a:endParaRPr lang="en-US"/>
        </a:p>
      </dgm:t>
    </dgm:pt>
    <dgm:pt modelId="{9B153D5A-BC02-4E5B-A54B-1930F0772047}" type="sibTrans" cxnId="{6833FEB5-38C7-485C-975C-A777547BFC06}">
      <dgm:prSet/>
      <dgm:spPr/>
      <dgm:t>
        <a:bodyPr/>
        <a:lstStyle/>
        <a:p>
          <a:endParaRPr lang="en-US"/>
        </a:p>
      </dgm:t>
    </dgm:pt>
    <dgm:pt modelId="{7AABDC0A-E322-4488-BDDE-38E7D6EF3221}" type="pres">
      <dgm:prSet presAssocID="{F86D09CD-1D78-482E-A44E-D28685F1613C}" presName="root" presStyleCnt="0">
        <dgm:presLayoutVars>
          <dgm:dir/>
          <dgm:resizeHandles val="exact"/>
        </dgm:presLayoutVars>
      </dgm:prSet>
      <dgm:spPr/>
    </dgm:pt>
    <dgm:pt modelId="{94179FA1-1EC2-4EC6-87D8-3406C833C768}" type="pres">
      <dgm:prSet presAssocID="{9530E445-2D44-464D-BEF2-0B144BE0DE96}" presName="compNode" presStyleCnt="0"/>
      <dgm:spPr/>
    </dgm:pt>
    <dgm:pt modelId="{D6149385-C4F4-42B7-8329-9BC62F0281C9}" type="pres">
      <dgm:prSet presAssocID="{9530E445-2D44-464D-BEF2-0B144BE0DE96}" presName="iconRect" presStyleLbl="node1" presStyleIdx="0" presStyleCnt="8" custLinFactNeighborX="-1137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emale Profile with solid fill"/>
        </a:ext>
      </dgm:extLst>
    </dgm:pt>
    <dgm:pt modelId="{C23F1EBA-8683-4A7E-8B00-2134D89C9036}" type="pres">
      <dgm:prSet presAssocID="{9530E445-2D44-464D-BEF2-0B144BE0DE96}" presName="spaceRect" presStyleCnt="0"/>
      <dgm:spPr/>
    </dgm:pt>
    <dgm:pt modelId="{D5407B3F-F94B-403B-A176-D4A73FB79652}" type="pres">
      <dgm:prSet presAssocID="{9530E445-2D44-464D-BEF2-0B144BE0DE96}" presName="textRect" presStyleLbl="revTx" presStyleIdx="0" presStyleCnt="8" custLinFactNeighborX="-512">
        <dgm:presLayoutVars>
          <dgm:chMax val="1"/>
          <dgm:chPref val="1"/>
        </dgm:presLayoutVars>
      </dgm:prSet>
      <dgm:spPr/>
    </dgm:pt>
    <dgm:pt modelId="{EDF6D5B5-5742-4B9B-87FE-84CFF6DA548B}" type="pres">
      <dgm:prSet presAssocID="{CEE78A67-A58F-4D2F-92E6-2EA3EEDDF9A3}" presName="sibTrans" presStyleCnt="0"/>
      <dgm:spPr/>
    </dgm:pt>
    <dgm:pt modelId="{C580D9DE-05C5-4032-9358-C4E991712CAE}" type="pres">
      <dgm:prSet presAssocID="{05CCA065-E756-4490-B840-77AD4BD5A098}" presName="compNode" presStyleCnt="0"/>
      <dgm:spPr/>
    </dgm:pt>
    <dgm:pt modelId="{F2D656A2-8896-4BF2-9B92-7B7FAF3B3D44}" type="pres">
      <dgm:prSet presAssocID="{05CCA065-E756-4490-B840-77AD4BD5A098}" presName="iconRect" presStyleLbl="node1" presStyleIdx="1" presStyleCnt="8" custLinFactNeighborX="-113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le profile with solid fill"/>
        </a:ext>
      </dgm:extLst>
    </dgm:pt>
    <dgm:pt modelId="{461B3264-2B2A-4B20-9CD6-27D14C73BDFF}" type="pres">
      <dgm:prSet presAssocID="{05CCA065-E756-4490-B840-77AD4BD5A098}" presName="spaceRect" presStyleCnt="0"/>
      <dgm:spPr/>
    </dgm:pt>
    <dgm:pt modelId="{E518C5C5-EFBC-4989-AB84-8AC41053517A}" type="pres">
      <dgm:prSet presAssocID="{05CCA065-E756-4490-B840-77AD4BD5A098}" presName="textRect" presStyleLbl="revTx" presStyleIdx="1" presStyleCnt="8" custLinFactNeighborX="-512">
        <dgm:presLayoutVars>
          <dgm:chMax val="1"/>
          <dgm:chPref val="1"/>
        </dgm:presLayoutVars>
      </dgm:prSet>
      <dgm:spPr/>
    </dgm:pt>
    <dgm:pt modelId="{9719A2CC-304C-4CFB-915B-7F28237968C8}" type="pres">
      <dgm:prSet presAssocID="{7F21B14D-92C4-4984-8F82-23593AE1DC41}" presName="sibTrans" presStyleCnt="0"/>
      <dgm:spPr/>
    </dgm:pt>
    <dgm:pt modelId="{72BD2E9B-8987-4DAA-B601-B6CBD810C040}" type="pres">
      <dgm:prSet presAssocID="{991EE365-696B-474E-AEE7-E6E81F32DC90}" presName="compNode" presStyleCnt="0"/>
      <dgm:spPr/>
    </dgm:pt>
    <dgm:pt modelId="{4DA0215B-ACC5-4C27-A7B0-06F7E4BBD8D1}" type="pres">
      <dgm:prSet presAssocID="{991EE365-696B-474E-AEE7-E6E81F32DC90}" presName="iconRect" presStyleLbl="node1" presStyleIdx="2" presStyleCnt="8" custLinFactNeighborX="-113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 with solid fill"/>
        </a:ext>
      </dgm:extLst>
    </dgm:pt>
    <dgm:pt modelId="{E2BC70C6-9576-4CE9-AF2B-71CDF4640B9A}" type="pres">
      <dgm:prSet presAssocID="{991EE365-696B-474E-AEE7-E6E81F32DC90}" presName="spaceRect" presStyleCnt="0"/>
      <dgm:spPr/>
    </dgm:pt>
    <dgm:pt modelId="{D908451D-1267-46D7-8CC3-ADC4A2AEE2CC}" type="pres">
      <dgm:prSet presAssocID="{991EE365-696B-474E-AEE7-E6E81F32DC90}" presName="textRect" presStyleLbl="revTx" presStyleIdx="2" presStyleCnt="8" custLinFactNeighborX="-512">
        <dgm:presLayoutVars>
          <dgm:chMax val="1"/>
          <dgm:chPref val="1"/>
        </dgm:presLayoutVars>
      </dgm:prSet>
      <dgm:spPr/>
    </dgm:pt>
    <dgm:pt modelId="{BFAD518E-1C89-484C-B8DD-72ABF40BB203}" type="pres">
      <dgm:prSet presAssocID="{6B71A690-70E6-4AFB-AEBD-958C92BAE8F4}" presName="sibTrans" presStyleCnt="0"/>
      <dgm:spPr/>
    </dgm:pt>
    <dgm:pt modelId="{56B3CE18-BFBD-4B50-B03D-7174EA7281D8}" type="pres">
      <dgm:prSet presAssocID="{EC7ECD71-AAEA-43AF-A996-7E8F42639401}" presName="compNode" presStyleCnt="0"/>
      <dgm:spPr/>
    </dgm:pt>
    <dgm:pt modelId="{5FE16916-60F9-4394-A78A-AFC4947C9959}" type="pres">
      <dgm:prSet presAssocID="{EC7ECD71-AAEA-43AF-A996-7E8F42639401}" presName="iconRect" presStyleLbl="node1" presStyleIdx="3" presStyleCnt="8" custLinFactNeighborX="-1137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 with solid fill"/>
        </a:ext>
      </dgm:extLst>
    </dgm:pt>
    <dgm:pt modelId="{20D6EA1D-9C1D-4F2E-83CC-1EBDFB7E062A}" type="pres">
      <dgm:prSet presAssocID="{EC7ECD71-AAEA-43AF-A996-7E8F42639401}" presName="spaceRect" presStyleCnt="0"/>
      <dgm:spPr/>
    </dgm:pt>
    <dgm:pt modelId="{42FD1077-E0F1-4A75-BC8D-5C62A7076DB9}" type="pres">
      <dgm:prSet presAssocID="{EC7ECD71-AAEA-43AF-A996-7E8F42639401}" presName="textRect" presStyleLbl="revTx" presStyleIdx="3" presStyleCnt="8" custLinFactNeighborX="-512">
        <dgm:presLayoutVars>
          <dgm:chMax val="1"/>
          <dgm:chPref val="1"/>
        </dgm:presLayoutVars>
      </dgm:prSet>
      <dgm:spPr/>
    </dgm:pt>
    <dgm:pt modelId="{12EF41A6-00C6-4A6D-9CE5-4B7C25B5324D}" type="pres">
      <dgm:prSet presAssocID="{C668257E-E5A3-4DE5-AC5D-E95B239F741F}" presName="sibTrans" presStyleCnt="0"/>
      <dgm:spPr/>
    </dgm:pt>
    <dgm:pt modelId="{4E835F93-EB48-452B-80C1-32661209DED0}" type="pres">
      <dgm:prSet presAssocID="{B09C65FB-5CF8-44AA-BEBF-22C7E0779225}" presName="compNode" presStyleCnt="0"/>
      <dgm:spPr/>
    </dgm:pt>
    <dgm:pt modelId="{9A52E522-A6EA-4104-8BD4-504171087D63}" type="pres">
      <dgm:prSet presAssocID="{B09C65FB-5CF8-44AA-BEBF-22C7E0779225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et with solid fill"/>
        </a:ext>
      </dgm:extLst>
    </dgm:pt>
    <dgm:pt modelId="{A76C9B3F-AF7D-476A-9C9F-19FAB05B50B2}" type="pres">
      <dgm:prSet presAssocID="{B09C65FB-5CF8-44AA-BEBF-22C7E0779225}" presName="spaceRect" presStyleCnt="0"/>
      <dgm:spPr/>
    </dgm:pt>
    <dgm:pt modelId="{8A152DF6-E28C-4B8E-98F1-87398E2E9C11}" type="pres">
      <dgm:prSet presAssocID="{B09C65FB-5CF8-44AA-BEBF-22C7E0779225}" presName="textRect" presStyleLbl="revTx" presStyleIdx="4" presStyleCnt="8">
        <dgm:presLayoutVars>
          <dgm:chMax val="1"/>
          <dgm:chPref val="1"/>
        </dgm:presLayoutVars>
      </dgm:prSet>
      <dgm:spPr/>
    </dgm:pt>
    <dgm:pt modelId="{CE1C2826-E96C-4609-9AF8-761816B3DEB6}" type="pres">
      <dgm:prSet presAssocID="{FB99B7CA-F525-4605-B877-2FEE0AFE1EFF}" presName="sibTrans" presStyleCnt="0"/>
      <dgm:spPr/>
    </dgm:pt>
    <dgm:pt modelId="{6E761C45-A16E-40BC-9959-D22F21457F7E}" type="pres">
      <dgm:prSet presAssocID="{794E6894-B8C9-407F-9AD0-A66A8EE09B70}" presName="compNode" presStyleCnt="0"/>
      <dgm:spPr/>
    </dgm:pt>
    <dgm:pt modelId="{11D9077D-CBC5-4C9C-97D7-ED4571D36B6E}" type="pres">
      <dgm:prSet presAssocID="{794E6894-B8C9-407F-9AD0-A66A8EE09B70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 with solid fill"/>
        </a:ext>
      </dgm:extLst>
    </dgm:pt>
    <dgm:pt modelId="{47C2AA1A-6BC0-45E0-BF54-A9946BFDC4EE}" type="pres">
      <dgm:prSet presAssocID="{794E6894-B8C9-407F-9AD0-A66A8EE09B70}" presName="spaceRect" presStyleCnt="0"/>
      <dgm:spPr/>
    </dgm:pt>
    <dgm:pt modelId="{49AA8BDB-869E-4ACB-876F-5A63EA7F34CF}" type="pres">
      <dgm:prSet presAssocID="{794E6894-B8C9-407F-9AD0-A66A8EE09B70}" presName="textRect" presStyleLbl="revTx" presStyleIdx="5" presStyleCnt="8">
        <dgm:presLayoutVars>
          <dgm:chMax val="1"/>
          <dgm:chPref val="1"/>
        </dgm:presLayoutVars>
      </dgm:prSet>
      <dgm:spPr/>
    </dgm:pt>
    <dgm:pt modelId="{05314E58-0A32-46C1-A033-28222A8559AD}" type="pres">
      <dgm:prSet presAssocID="{7891B0BD-2A36-4057-A8D4-F41465B05300}" presName="sibTrans" presStyleCnt="0"/>
      <dgm:spPr/>
    </dgm:pt>
    <dgm:pt modelId="{8A692863-2E0F-41EC-A771-83673CE18C55}" type="pres">
      <dgm:prSet presAssocID="{2E7793F5-53E7-4E3C-8FE0-3A0E5E550C24}" presName="compNode" presStyleCnt="0"/>
      <dgm:spPr/>
    </dgm:pt>
    <dgm:pt modelId="{03E0A804-FF07-4176-AAB9-F3EBDD4B68EE}" type="pres">
      <dgm:prSet presAssocID="{2E7793F5-53E7-4E3C-8FE0-3A0E5E550C24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 outline"/>
        </a:ext>
      </dgm:extLst>
    </dgm:pt>
    <dgm:pt modelId="{3E180D3F-8FBB-4A51-96FA-46F04C2FB9F8}" type="pres">
      <dgm:prSet presAssocID="{2E7793F5-53E7-4E3C-8FE0-3A0E5E550C24}" presName="spaceRect" presStyleCnt="0"/>
      <dgm:spPr/>
    </dgm:pt>
    <dgm:pt modelId="{2DAFB70F-1D3D-4C59-93FF-17D20F91037E}" type="pres">
      <dgm:prSet presAssocID="{2E7793F5-53E7-4E3C-8FE0-3A0E5E550C24}" presName="textRect" presStyleLbl="revTx" presStyleIdx="6" presStyleCnt="8">
        <dgm:presLayoutVars>
          <dgm:chMax val="1"/>
          <dgm:chPref val="1"/>
        </dgm:presLayoutVars>
      </dgm:prSet>
      <dgm:spPr/>
    </dgm:pt>
    <dgm:pt modelId="{F468D02A-68FA-4AC4-A3A7-E01470BDDC08}" type="pres">
      <dgm:prSet presAssocID="{C3758788-0B22-424C-A8D1-88BF67790EE6}" presName="sibTrans" presStyleCnt="0"/>
      <dgm:spPr/>
    </dgm:pt>
    <dgm:pt modelId="{5568A58B-B757-4CCB-9BBA-D77895774E04}" type="pres">
      <dgm:prSet presAssocID="{1F0A953E-B038-4615-91B4-1D77F5DC2F51}" presName="compNode" presStyleCnt="0"/>
      <dgm:spPr/>
    </dgm:pt>
    <dgm:pt modelId="{B747B114-799D-42E3-B29A-EA7AE0F48BF9}" type="pres">
      <dgm:prSet presAssocID="{1F0A953E-B038-4615-91B4-1D77F5DC2F51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re with solid fill"/>
        </a:ext>
      </dgm:extLst>
    </dgm:pt>
    <dgm:pt modelId="{1475ECBD-7D3B-451B-A644-97B53B18DD2E}" type="pres">
      <dgm:prSet presAssocID="{1F0A953E-B038-4615-91B4-1D77F5DC2F51}" presName="spaceRect" presStyleCnt="0"/>
      <dgm:spPr/>
    </dgm:pt>
    <dgm:pt modelId="{E5FCD226-BC06-45D8-9339-69DB80CDCFF8}" type="pres">
      <dgm:prSet presAssocID="{1F0A953E-B038-4615-91B4-1D77F5DC2F51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9E4C0D05-9996-41E3-8CDD-CFD68E3FD94B}" srcId="{F86D09CD-1D78-482E-A44E-D28685F1613C}" destId="{B09C65FB-5CF8-44AA-BEBF-22C7E0779225}" srcOrd="4" destOrd="0" parTransId="{1FBD892C-2F92-4D5F-8558-D931A52D2F79}" sibTransId="{FB99B7CA-F525-4605-B877-2FEE0AFE1EFF}"/>
    <dgm:cxn modelId="{5828AD0D-720E-469B-8912-0BE75EF1A893}" type="presOf" srcId="{1F0A953E-B038-4615-91B4-1D77F5DC2F51}" destId="{E5FCD226-BC06-45D8-9339-69DB80CDCFF8}" srcOrd="0" destOrd="0" presId="urn:microsoft.com/office/officeart/2018/2/layout/IconLabelList"/>
    <dgm:cxn modelId="{C3EF7618-7330-4982-B43A-7AAFFBED5967}" srcId="{F86D09CD-1D78-482E-A44E-D28685F1613C}" destId="{794E6894-B8C9-407F-9AD0-A66A8EE09B70}" srcOrd="5" destOrd="0" parTransId="{6CEF68C0-B0B3-4A72-A5FB-10EADF4D3CF3}" sibTransId="{7891B0BD-2A36-4057-A8D4-F41465B05300}"/>
    <dgm:cxn modelId="{14300721-DAFD-4F49-BC6A-C766010EB0B7}" type="presOf" srcId="{F86D09CD-1D78-482E-A44E-D28685F1613C}" destId="{7AABDC0A-E322-4488-BDDE-38E7D6EF3221}" srcOrd="0" destOrd="0" presId="urn:microsoft.com/office/officeart/2018/2/layout/IconLabelList"/>
    <dgm:cxn modelId="{A9D6742C-E754-4080-9661-0FD210CD4752}" type="presOf" srcId="{EC7ECD71-AAEA-43AF-A996-7E8F42639401}" destId="{42FD1077-E0F1-4A75-BC8D-5C62A7076DB9}" srcOrd="0" destOrd="0" presId="urn:microsoft.com/office/officeart/2018/2/layout/IconLabelList"/>
    <dgm:cxn modelId="{AA57DE36-49B4-405A-92D2-BD9BF9F4EDFE}" type="presOf" srcId="{B09C65FB-5CF8-44AA-BEBF-22C7E0779225}" destId="{8A152DF6-E28C-4B8E-98F1-87398E2E9C11}" srcOrd="0" destOrd="0" presId="urn:microsoft.com/office/officeart/2018/2/layout/IconLabelList"/>
    <dgm:cxn modelId="{FFF64361-C97E-49C0-AD01-A7937FBE899A}" type="presOf" srcId="{794E6894-B8C9-407F-9AD0-A66A8EE09B70}" destId="{49AA8BDB-869E-4ACB-876F-5A63EA7F34CF}" srcOrd="0" destOrd="0" presId="urn:microsoft.com/office/officeart/2018/2/layout/IconLabelList"/>
    <dgm:cxn modelId="{5E884064-0045-4FE5-BC79-B6252D2CD595}" type="presOf" srcId="{05CCA065-E756-4490-B840-77AD4BD5A098}" destId="{E518C5C5-EFBC-4989-AB84-8AC41053517A}" srcOrd="0" destOrd="0" presId="urn:microsoft.com/office/officeart/2018/2/layout/IconLabelList"/>
    <dgm:cxn modelId="{FE235A99-3A84-405B-A097-1656983A8999}" srcId="{F86D09CD-1D78-482E-A44E-D28685F1613C}" destId="{EC7ECD71-AAEA-43AF-A996-7E8F42639401}" srcOrd="3" destOrd="0" parTransId="{510AF3E6-4796-4FA9-BC12-F9079AFBCF0D}" sibTransId="{C668257E-E5A3-4DE5-AC5D-E95B239F741F}"/>
    <dgm:cxn modelId="{A77245A9-3948-4318-A3BC-CFA04FB40AF1}" srcId="{F86D09CD-1D78-482E-A44E-D28685F1613C}" destId="{991EE365-696B-474E-AEE7-E6E81F32DC90}" srcOrd="2" destOrd="0" parTransId="{CB767A7B-8575-4CCF-AE87-87A1DF152B09}" sibTransId="{6B71A690-70E6-4AFB-AEBD-958C92BAE8F4}"/>
    <dgm:cxn modelId="{6833FEB5-38C7-485C-975C-A777547BFC06}" srcId="{F86D09CD-1D78-482E-A44E-D28685F1613C}" destId="{1F0A953E-B038-4615-91B4-1D77F5DC2F51}" srcOrd="7" destOrd="0" parTransId="{E7C813BD-81B0-407E-A06D-49582537786E}" sibTransId="{9B153D5A-BC02-4E5B-A54B-1930F0772047}"/>
    <dgm:cxn modelId="{9B7B9EC2-EB12-42E0-8040-0730437322BF}" type="presOf" srcId="{2E7793F5-53E7-4E3C-8FE0-3A0E5E550C24}" destId="{2DAFB70F-1D3D-4C59-93FF-17D20F91037E}" srcOrd="0" destOrd="0" presId="urn:microsoft.com/office/officeart/2018/2/layout/IconLabelList"/>
    <dgm:cxn modelId="{7D3E09CC-CCE8-4C7A-B502-943D61AF2D80}" srcId="{F86D09CD-1D78-482E-A44E-D28685F1613C}" destId="{05CCA065-E756-4490-B840-77AD4BD5A098}" srcOrd="1" destOrd="0" parTransId="{F5905C6D-E6C4-4A4B-8CE1-1804A80474B6}" sibTransId="{7F21B14D-92C4-4984-8F82-23593AE1DC41}"/>
    <dgm:cxn modelId="{FC0E25D8-14D8-4A31-9378-9E3D8FE9F04C}" type="presOf" srcId="{9530E445-2D44-464D-BEF2-0B144BE0DE96}" destId="{D5407B3F-F94B-403B-A176-D4A73FB79652}" srcOrd="0" destOrd="0" presId="urn:microsoft.com/office/officeart/2018/2/layout/IconLabelList"/>
    <dgm:cxn modelId="{CE2ADEE6-6F34-4225-B03C-229C9A58813F}" srcId="{F86D09CD-1D78-482E-A44E-D28685F1613C}" destId="{2E7793F5-53E7-4E3C-8FE0-3A0E5E550C24}" srcOrd="6" destOrd="0" parTransId="{17A308C5-F25C-4E9A-9953-0606A220D628}" sibTransId="{C3758788-0B22-424C-A8D1-88BF67790EE6}"/>
    <dgm:cxn modelId="{DD950EEB-1796-4BFD-AAD7-AC8FB9196E0C}" srcId="{F86D09CD-1D78-482E-A44E-D28685F1613C}" destId="{9530E445-2D44-464D-BEF2-0B144BE0DE96}" srcOrd="0" destOrd="0" parTransId="{99B6A7B6-167E-470B-A443-08FB1F7C4FBA}" sibTransId="{CEE78A67-A58F-4D2F-92E6-2EA3EEDDF9A3}"/>
    <dgm:cxn modelId="{0B7DFAF8-05F6-4D2C-B26E-D42EF672FEE5}" type="presOf" srcId="{991EE365-696B-474E-AEE7-E6E81F32DC90}" destId="{D908451D-1267-46D7-8CC3-ADC4A2AEE2CC}" srcOrd="0" destOrd="0" presId="urn:microsoft.com/office/officeart/2018/2/layout/IconLabelList"/>
    <dgm:cxn modelId="{3EA4731B-38AB-4748-AC95-38C7C7DF299B}" type="presParOf" srcId="{7AABDC0A-E322-4488-BDDE-38E7D6EF3221}" destId="{94179FA1-1EC2-4EC6-87D8-3406C833C768}" srcOrd="0" destOrd="0" presId="urn:microsoft.com/office/officeart/2018/2/layout/IconLabelList"/>
    <dgm:cxn modelId="{2F35DCF6-FD5E-45D9-8C5F-434DF72EE065}" type="presParOf" srcId="{94179FA1-1EC2-4EC6-87D8-3406C833C768}" destId="{D6149385-C4F4-42B7-8329-9BC62F0281C9}" srcOrd="0" destOrd="0" presId="urn:microsoft.com/office/officeart/2018/2/layout/IconLabelList"/>
    <dgm:cxn modelId="{71AC072C-A449-4EA6-B177-E84D0B76F513}" type="presParOf" srcId="{94179FA1-1EC2-4EC6-87D8-3406C833C768}" destId="{C23F1EBA-8683-4A7E-8B00-2134D89C9036}" srcOrd="1" destOrd="0" presId="urn:microsoft.com/office/officeart/2018/2/layout/IconLabelList"/>
    <dgm:cxn modelId="{4B5253B7-487F-44D1-AE7A-DA2C5B3BB690}" type="presParOf" srcId="{94179FA1-1EC2-4EC6-87D8-3406C833C768}" destId="{D5407B3F-F94B-403B-A176-D4A73FB79652}" srcOrd="2" destOrd="0" presId="urn:microsoft.com/office/officeart/2018/2/layout/IconLabelList"/>
    <dgm:cxn modelId="{0BA4B1BB-7DDC-456D-B90E-B4A7AB10324C}" type="presParOf" srcId="{7AABDC0A-E322-4488-BDDE-38E7D6EF3221}" destId="{EDF6D5B5-5742-4B9B-87FE-84CFF6DA548B}" srcOrd="1" destOrd="0" presId="urn:microsoft.com/office/officeart/2018/2/layout/IconLabelList"/>
    <dgm:cxn modelId="{1A3E8054-5829-47D4-B3E1-EF8A7CA6BF1E}" type="presParOf" srcId="{7AABDC0A-E322-4488-BDDE-38E7D6EF3221}" destId="{C580D9DE-05C5-4032-9358-C4E991712CAE}" srcOrd="2" destOrd="0" presId="urn:microsoft.com/office/officeart/2018/2/layout/IconLabelList"/>
    <dgm:cxn modelId="{A14D447C-BB27-4EFF-8D96-6830F21F4ACF}" type="presParOf" srcId="{C580D9DE-05C5-4032-9358-C4E991712CAE}" destId="{F2D656A2-8896-4BF2-9B92-7B7FAF3B3D44}" srcOrd="0" destOrd="0" presId="urn:microsoft.com/office/officeart/2018/2/layout/IconLabelList"/>
    <dgm:cxn modelId="{8E22248D-EEED-43E4-8E45-BADDD9179939}" type="presParOf" srcId="{C580D9DE-05C5-4032-9358-C4E991712CAE}" destId="{461B3264-2B2A-4B20-9CD6-27D14C73BDFF}" srcOrd="1" destOrd="0" presId="urn:microsoft.com/office/officeart/2018/2/layout/IconLabelList"/>
    <dgm:cxn modelId="{CB6A6C79-A3D4-4BCC-8421-7B4DCA133DD5}" type="presParOf" srcId="{C580D9DE-05C5-4032-9358-C4E991712CAE}" destId="{E518C5C5-EFBC-4989-AB84-8AC41053517A}" srcOrd="2" destOrd="0" presId="urn:microsoft.com/office/officeart/2018/2/layout/IconLabelList"/>
    <dgm:cxn modelId="{1E61E584-280E-4D2D-BCB9-86D1BB5D5AB9}" type="presParOf" srcId="{7AABDC0A-E322-4488-BDDE-38E7D6EF3221}" destId="{9719A2CC-304C-4CFB-915B-7F28237968C8}" srcOrd="3" destOrd="0" presId="urn:microsoft.com/office/officeart/2018/2/layout/IconLabelList"/>
    <dgm:cxn modelId="{456D53D2-E0AE-45B1-8A77-CE3BDA6B2C87}" type="presParOf" srcId="{7AABDC0A-E322-4488-BDDE-38E7D6EF3221}" destId="{72BD2E9B-8987-4DAA-B601-B6CBD810C040}" srcOrd="4" destOrd="0" presId="urn:microsoft.com/office/officeart/2018/2/layout/IconLabelList"/>
    <dgm:cxn modelId="{3DCE38BA-84D0-4246-900B-771940FBC019}" type="presParOf" srcId="{72BD2E9B-8987-4DAA-B601-B6CBD810C040}" destId="{4DA0215B-ACC5-4C27-A7B0-06F7E4BBD8D1}" srcOrd="0" destOrd="0" presId="urn:microsoft.com/office/officeart/2018/2/layout/IconLabelList"/>
    <dgm:cxn modelId="{5A679257-8A2F-4B32-9ED9-B078BA7A5BF5}" type="presParOf" srcId="{72BD2E9B-8987-4DAA-B601-B6CBD810C040}" destId="{E2BC70C6-9576-4CE9-AF2B-71CDF4640B9A}" srcOrd="1" destOrd="0" presId="urn:microsoft.com/office/officeart/2018/2/layout/IconLabelList"/>
    <dgm:cxn modelId="{2672AD4C-EE71-4536-BDC2-FABE07532C49}" type="presParOf" srcId="{72BD2E9B-8987-4DAA-B601-B6CBD810C040}" destId="{D908451D-1267-46D7-8CC3-ADC4A2AEE2CC}" srcOrd="2" destOrd="0" presId="urn:microsoft.com/office/officeart/2018/2/layout/IconLabelList"/>
    <dgm:cxn modelId="{D3764187-AEBD-40BF-93FD-191C758EA049}" type="presParOf" srcId="{7AABDC0A-E322-4488-BDDE-38E7D6EF3221}" destId="{BFAD518E-1C89-484C-B8DD-72ABF40BB203}" srcOrd="5" destOrd="0" presId="urn:microsoft.com/office/officeart/2018/2/layout/IconLabelList"/>
    <dgm:cxn modelId="{90B05802-F8EF-4B68-865C-0F36F54FFE36}" type="presParOf" srcId="{7AABDC0A-E322-4488-BDDE-38E7D6EF3221}" destId="{56B3CE18-BFBD-4B50-B03D-7174EA7281D8}" srcOrd="6" destOrd="0" presId="urn:microsoft.com/office/officeart/2018/2/layout/IconLabelList"/>
    <dgm:cxn modelId="{F744FDC8-BEC4-4261-A7B2-DACFEEB0F189}" type="presParOf" srcId="{56B3CE18-BFBD-4B50-B03D-7174EA7281D8}" destId="{5FE16916-60F9-4394-A78A-AFC4947C9959}" srcOrd="0" destOrd="0" presId="urn:microsoft.com/office/officeart/2018/2/layout/IconLabelList"/>
    <dgm:cxn modelId="{90F41AC1-B132-44B1-B784-E4BE96B5AA67}" type="presParOf" srcId="{56B3CE18-BFBD-4B50-B03D-7174EA7281D8}" destId="{20D6EA1D-9C1D-4F2E-83CC-1EBDFB7E062A}" srcOrd="1" destOrd="0" presId="urn:microsoft.com/office/officeart/2018/2/layout/IconLabelList"/>
    <dgm:cxn modelId="{B164FA4B-5CA9-43F3-A7F5-108E71D962BA}" type="presParOf" srcId="{56B3CE18-BFBD-4B50-B03D-7174EA7281D8}" destId="{42FD1077-E0F1-4A75-BC8D-5C62A7076DB9}" srcOrd="2" destOrd="0" presId="urn:microsoft.com/office/officeart/2018/2/layout/IconLabelList"/>
    <dgm:cxn modelId="{1A5FD278-815D-484D-8178-3338C76DF69C}" type="presParOf" srcId="{7AABDC0A-E322-4488-BDDE-38E7D6EF3221}" destId="{12EF41A6-00C6-4A6D-9CE5-4B7C25B5324D}" srcOrd="7" destOrd="0" presId="urn:microsoft.com/office/officeart/2018/2/layout/IconLabelList"/>
    <dgm:cxn modelId="{EC50470F-2601-41DF-BD51-26627B91BF49}" type="presParOf" srcId="{7AABDC0A-E322-4488-BDDE-38E7D6EF3221}" destId="{4E835F93-EB48-452B-80C1-32661209DED0}" srcOrd="8" destOrd="0" presId="urn:microsoft.com/office/officeart/2018/2/layout/IconLabelList"/>
    <dgm:cxn modelId="{25985D5D-13BE-425C-A38D-BD8EC7C08D57}" type="presParOf" srcId="{4E835F93-EB48-452B-80C1-32661209DED0}" destId="{9A52E522-A6EA-4104-8BD4-504171087D63}" srcOrd="0" destOrd="0" presId="urn:microsoft.com/office/officeart/2018/2/layout/IconLabelList"/>
    <dgm:cxn modelId="{5CC5EF42-DAD5-4CEC-ABC2-A06F0DF2F62B}" type="presParOf" srcId="{4E835F93-EB48-452B-80C1-32661209DED0}" destId="{A76C9B3F-AF7D-476A-9C9F-19FAB05B50B2}" srcOrd="1" destOrd="0" presId="urn:microsoft.com/office/officeart/2018/2/layout/IconLabelList"/>
    <dgm:cxn modelId="{FB7BC332-7AAB-4862-8532-5F1F565145B7}" type="presParOf" srcId="{4E835F93-EB48-452B-80C1-32661209DED0}" destId="{8A152DF6-E28C-4B8E-98F1-87398E2E9C11}" srcOrd="2" destOrd="0" presId="urn:microsoft.com/office/officeart/2018/2/layout/IconLabelList"/>
    <dgm:cxn modelId="{573C709B-4BF1-4503-998B-EC7DB3E700D4}" type="presParOf" srcId="{7AABDC0A-E322-4488-BDDE-38E7D6EF3221}" destId="{CE1C2826-E96C-4609-9AF8-761816B3DEB6}" srcOrd="9" destOrd="0" presId="urn:microsoft.com/office/officeart/2018/2/layout/IconLabelList"/>
    <dgm:cxn modelId="{2E5807EF-733A-42C2-BE63-D5228CDCC2D6}" type="presParOf" srcId="{7AABDC0A-E322-4488-BDDE-38E7D6EF3221}" destId="{6E761C45-A16E-40BC-9959-D22F21457F7E}" srcOrd="10" destOrd="0" presId="urn:microsoft.com/office/officeart/2018/2/layout/IconLabelList"/>
    <dgm:cxn modelId="{ACA66C4E-EB46-4CA1-B1D7-62E7B7123A72}" type="presParOf" srcId="{6E761C45-A16E-40BC-9959-D22F21457F7E}" destId="{11D9077D-CBC5-4C9C-97D7-ED4571D36B6E}" srcOrd="0" destOrd="0" presId="urn:microsoft.com/office/officeart/2018/2/layout/IconLabelList"/>
    <dgm:cxn modelId="{3CF13382-F46E-48D3-AF82-B27DAFB939AA}" type="presParOf" srcId="{6E761C45-A16E-40BC-9959-D22F21457F7E}" destId="{47C2AA1A-6BC0-45E0-BF54-A9946BFDC4EE}" srcOrd="1" destOrd="0" presId="urn:microsoft.com/office/officeart/2018/2/layout/IconLabelList"/>
    <dgm:cxn modelId="{7FB8C992-E3FB-44F7-A1ED-AA80398487D4}" type="presParOf" srcId="{6E761C45-A16E-40BC-9959-D22F21457F7E}" destId="{49AA8BDB-869E-4ACB-876F-5A63EA7F34CF}" srcOrd="2" destOrd="0" presId="urn:microsoft.com/office/officeart/2018/2/layout/IconLabelList"/>
    <dgm:cxn modelId="{7BCD226E-27E7-4FE4-B263-478E3F7F88DE}" type="presParOf" srcId="{7AABDC0A-E322-4488-BDDE-38E7D6EF3221}" destId="{05314E58-0A32-46C1-A033-28222A8559AD}" srcOrd="11" destOrd="0" presId="urn:microsoft.com/office/officeart/2018/2/layout/IconLabelList"/>
    <dgm:cxn modelId="{13B2C5BF-6F56-4AE8-88CB-49244B4536F9}" type="presParOf" srcId="{7AABDC0A-E322-4488-BDDE-38E7D6EF3221}" destId="{8A692863-2E0F-41EC-A771-83673CE18C55}" srcOrd="12" destOrd="0" presId="urn:microsoft.com/office/officeart/2018/2/layout/IconLabelList"/>
    <dgm:cxn modelId="{7D4B8334-5A27-4F1F-937D-2F5215A293E0}" type="presParOf" srcId="{8A692863-2E0F-41EC-A771-83673CE18C55}" destId="{03E0A804-FF07-4176-AAB9-F3EBDD4B68EE}" srcOrd="0" destOrd="0" presId="urn:microsoft.com/office/officeart/2018/2/layout/IconLabelList"/>
    <dgm:cxn modelId="{2D903364-C632-4C9D-8B8B-C40E1CBC67F6}" type="presParOf" srcId="{8A692863-2E0F-41EC-A771-83673CE18C55}" destId="{3E180D3F-8FBB-4A51-96FA-46F04C2FB9F8}" srcOrd="1" destOrd="0" presId="urn:microsoft.com/office/officeart/2018/2/layout/IconLabelList"/>
    <dgm:cxn modelId="{6716ABE2-4DF1-4639-BEBC-1C5BE8017BCD}" type="presParOf" srcId="{8A692863-2E0F-41EC-A771-83673CE18C55}" destId="{2DAFB70F-1D3D-4C59-93FF-17D20F91037E}" srcOrd="2" destOrd="0" presId="urn:microsoft.com/office/officeart/2018/2/layout/IconLabelList"/>
    <dgm:cxn modelId="{E6A466A5-A389-480C-960C-D04C0B0E1C57}" type="presParOf" srcId="{7AABDC0A-E322-4488-BDDE-38E7D6EF3221}" destId="{F468D02A-68FA-4AC4-A3A7-E01470BDDC08}" srcOrd="13" destOrd="0" presId="urn:microsoft.com/office/officeart/2018/2/layout/IconLabelList"/>
    <dgm:cxn modelId="{097E0799-A54D-4F55-9096-3B61A240F022}" type="presParOf" srcId="{7AABDC0A-E322-4488-BDDE-38E7D6EF3221}" destId="{5568A58B-B757-4CCB-9BBA-D77895774E04}" srcOrd="14" destOrd="0" presId="urn:microsoft.com/office/officeart/2018/2/layout/IconLabelList"/>
    <dgm:cxn modelId="{878346D9-FE9A-4834-9E35-446A69CC40C5}" type="presParOf" srcId="{5568A58B-B757-4CCB-9BBA-D77895774E04}" destId="{B747B114-799D-42E3-B29A-EA7AE0F48BF9}" srcOrd="0" destOrd="0" presId="urn:microsoft.com/office/officeart/2018/2/layout/IconLabelList"/>
    <dgm:cxn modelId="{4169C9D6-5CAF-475C-856E-1DF2E932C9C2}" type="presParOf" srcId="{5568A58B-B757-4CCB-9BBA-D77895774E04}" destId="{1475ECBD-7D3B-451B-A644-97B53B18DD2E}" srcOrd="1" destOrd="0" presId="urn:microsoft.com/office/officeart/2018/2/layout/IconLabelList"/>
    <dgm:cxn modelId="{C14E031E-C581-4411-9083-F9E26570BBC7}" type="presParOf" srcId="{5568A58B-B757-4CCB-9BBA-D77895774E04}" destId="{E5FCD226-BC06-45D8-9339-69DB80CDCFF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86D09CD-1D78-482E-A44E-D28685F1613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9530E445-2D44-464D-BEF2-0B144BE0DE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Seller </a:t>
          </a:r>
        </a:p>
      </dgm:t>
    </dgm:pt>
    <dgm:pt modelId="{99B6A7B6-167E-470B-A443-08FB1F7C4FBA}" type="parTrans" cxnId="{DD950EEB-1796-4BFD-AAD7-AC8FB9196E0C}">
      <dgm:prSet/>
      <dgm:spPr/>
      <dgm:t>
        <a:bodyPr/>
        <a:lstStyle/>
        <a:p>
          <a:endParaRPr lang="en-US"/>
        </a:p>
      </dgm:t>
    </dgm:pt>
    <dgm:pt modelId="{CEE78A67-A58F-4D2F-92E6-2EA3EEDDF9A3}" type="sibTrans" cxnId="{DD950EEB-1796-4BFD-AAD7-AC8FB9196E0C}">
      <dgm:prSet/>
      <dgm:spPr/>
      <dgm:t>
        <a:bodyPr/>
        <a:lstStyle/>
        <a:p>
          <a:endParaRPr lang="en-US"/>
        </a:p>
      </dgm:t>
    </dgm:pt>
    <dgm:pt modelId="{05CCA065-E756-4490-B840-77AD4BD5A0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Buyer</a:t>
          </a:r>
        </a:p>
      </dgm:t>
    </dgm:pt>
    <dgm:pt modelId="{F5905C6D-E6C4-4A4B-8CE1-1804A80474B6}" type="parTrans" cxnId="{7D3E09CC-CCE8-4C7A-B502-943D61AF2D80}">
      <dgm:prSet/>
      <dgm:spPr/>
      <dgm:t>
        <a:bodyPr/>
        <a:lstStyle/>
        <a:p>
          <a:endParaRPr lang="en-US"/>
        </a:p>
      </dgm:t>
    </dgm:pt>
    <dgm:pt modelId="{7F21B14D-92C4-4984-8F82-23593AE1DC41}" type="sibTrans" cxnId="{7D3E09CC-CCE8-4C7A-B502-943D61AF2D80}">
      <dgm:prSet/>
      <dgm:spPr/>
      <dgm:t>
        <a:bodyPr/>
        <a:lstStyle/>
        <a:p>
          <a:endParaRPr lang="en-US"/>
        </a:p>
      </dgm:t>
    </dgm:pt>
    <dgm:pt modelId="{794E6894-B8C9-407F-9AD0-A66A8EE09B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Identity</a:t>
          </a:r>
        </a:p>
      </dgm:t>
    </dgm:pt>
    <dgm:pt modelId="{6CEF68C0-B0B3-4A72-A5FB-10EADF4D3CF3}" type="parTrans" cxnId="{C3EF7618-7330-4982-B43A-7AAFFBED5967}">
      <dgm:prSet/>
      <dgm:spPr/>
      <dgm:t>
        <a:bodyPr/>
        <a:lstStyle/>
        <a:p>
          <a:endParaRPr lang="en-US"/>
        </a:p>
      </dgm:t>
    </dgm:pt>
    <dgm:pt modelId="{7891B0BD-2A36-4057-A8D4-F41465B05300}" type="sibTrans" cxnId="{C3EF7618-7330-4982-B43A-7AAFFBED5967}">
      <dgm:prSet/>
      <dgm:spPr/>
      <dgm:t>
        <a:bodyPr/>
        <a:lstStyle/>
        <a:p>
          <a:endParaRPr lang="en-US"/>
        </a:p>
      </dgm:t>
    </dgm:pt>
    <dgm:pt modelId="{B09C65FB-5CF8-44AA-BEBF-22C7E07792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Ticketing</a:t>
          </a:r>
        </a:p>
      </dgm:t>
    </dgm:pt>
    <dgm:pt modelId="{1FBD892C-2F92-4D5F-8558-D931A52D2F79}" type="parTrans" cxnId="{9E4C0D05-9996-41E3-8CDD-CFD68E3FD94B}">
      <dgm:prSet/>
      <dgm:spPr/>
      <dgm:t>
        <a:bodyPr/>
        <a:lstStyle/>
        <a:p>
          <a:endParaRPr lang="en-US"/>
        </a:p>
      </dgm:t>
    </dgm:pt>
    <dgm:pt modelId="{FB99B7CA-F525-4605-B877-2FEE0AFE1EFF}" type="sibTrans" cxnId="{9E4C0D05-9996-41E3-8CDD-CFD68E3FD94B}">
      <dgm:prSet/>
      <dgm:spPr/>
      <dgm:t>
        <a:bodyPr/>
        <a:lstStyle/>
        <a:p>
          <a:endParaRPr lang="en-US"/>
        </a:p>
      </dgm:t>
    </dgm:pt>
    <dgm:pt modelId="{2E7793F5-53E7-4E3C-8FE0-3A0E5E550C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TIX</a:t>
          </a:r>
        </a:p>
      </dgm:t>
    </dgm:pt>
    <dgm:pt modelId="{17A308C5-F25C-4E9A-9953-0606A220D628}" type="parTrans" cxnId="{CE2ADEE6-6F34-4225-B03C-229C9A58813F}">
      <dgm:prSet/>
      <dgm:spPr/>
      <dgm:t>
        <a:bodyPr/>
        <a:lstStyle/>
        <a:p>
          <a:endParaRPr lang="en-US"/>
        </a:p>
      </dgm:t>
    </dgm:pt>
    <dgm:pt modelId="{C3758788-0B22-424C-A8D1-88BF67790EE6}" type="sibTrans" cxnId="{CE2ADEE6-6F34-4225-B03C-229C9A58813F}">
      <dgm:prSet/>
      <dgm:spPr/>
      <dgm:t>
        <a:bodyPr/>
        <a:lstStyle/>
        <a:p>
          <a:endParaRPr lang="en-US"/>
        </a:p>
      </dgm:t>
    </dgm:pt>
    <dgm:pt modelId="{991EE365-696B-474E-AEE7-E6E81F32DC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Approver</a:t>
          </a:r>
        </a:p>
      </dgm:t>
    </dgm:pt>
    <dgm:pt modelId="{6B71A690-70E6-4AFB-AEBD-958C92BAE8F4}" type="sibTrans" cxnId="{A77245A9-3948-4318-A3BC-CFA04FB40AF1}">
      <dgm:prSet/>
      <dgm:spPr/>
      <dgm:t>
        <a:bodyPr/>
        <a:lstStyle/>
        <a:p>
          <a:endParaRPr lang="en-US"/>
        </a:p>
      </dgm:t>
    </dgm:pt>
    <dgm:pt modelId="{CB767A7B-8575-4CCF-AE87-87A1DF152B09}" type="parTrans" cxnId="{A77245A9-3948-4318-A3BC-CFA04FB40AF1}">
      <dgm:prSet/>
      <dgm:spPr/>
      <dgm:t>
        <a:bodyPr/>
        <a:lstStyle/>
        <a:p>
          <a:endParaRPr lang="en-US"/>
        </a:p>
      </dgm:t>
    </dgm:pt>
    <dgm:pt modelId="{EC7ECD71-AAEA-43AF-A996-7E8F426394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Exchange</a:t>
          </a:r>
        </a:p>
      </dgm:t>
    </dgm:pt>
    <dgm:pt modelId="{510AF3E6-4796-4FA9-BC12-F9079AFBCF0D}" type="parTrans" cxnId="{FE235A99-3A84-405B-A097-1656983A8999}">
      <dgm:prSet/>
      <dgm:spPr/>
      <dgm:t>
        <a:bodyPr/>
        <a:lstStyle/>
        <a:p>
          <a:endParaRPr lang="en-US"/>
        </a:p>
      </dgm:t>
    </dgm:pt>
    <dgm:pt modelId="{C668257E-E5A3-4DE5-AC5D-E95B239F741F}" type="sibTrans" cxnId="{FE235A99-3A84-405B-A097-1656983A8999}">
      <dgm:prSet/>
      <dgm:spPr/>
      <dgm:t>
        <a:bodyPr/>
        <a:lstStyle/>
        <a:p>
          <a:endParaRPr lang="en-US"/>
        </a:p>
      </dgm:t>
    </dgm:pt>
    <dgm:pt modelId="{1F0A953E-B038-4615-91B4-1D77F5DC2F5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Marketplace</a:t>
          </a:r>
        </a:p>
      </dgm:t>
    </dgm:pt>
    <dgm:pt modelId="{E7C813BD-81B0-407E-A06D-49582537786E}" type="parTrans" cxnId="{6833FEB5-38C7-485C-975C-A777547BFC06}">
      <dgm:prSet/>
      <dgm:spPr/>
      <dgm:t>
        <a:bodyPr/>
        <a:lstStyle/>
        <a:p>
          <a:endParaRPr lang="en-US"/>
        </a:p>
      </dgm:t>
    </dgm:pt>
    <dgm:pt modelId="{9B153D5A-BC02-4E5B-A54B-1930F0772047}" type="sibTrans" cxnId="{6833FEB5-38C7-485C-975C-A777547BFC06}">
      <dgm:prSet/>
      <dgm:spPr/>
      <dgm:t>
        <a:bodyPr/>
        <a:lstStyle/>
        <a:p>
          <a:endParaRPr lang="en-US"/>
        </a:p>
      </dgm:t>
    </dgm:pt>
    <dgm:pt modelId="{7AABDC0A-E322-4488-BDDE-38E7D6EF3221}" type="pres">
      <dgm:prSet presAssocID="{F86D09CD-1D78-482E-A44E-D28685F1613C}" presName="root" presStyleCnt="0">
        <dgm:presLayoutVars>
          <dgm:dir/>
          <dgm:resizeHandles val="exact"/>
        </dgm:presLayoutVars>
      </dgm:prSet>
      <dgm:spPr/>
    </dgm:pt>
    <dgm:pt modelId="{94179FA1-1EC2-4EC6-87D8-3406C833C768}" type="pres">
      <dgm:prSet presAssocID="{9530E445-2D44-464D-BEF2-0B144BE0DE96}" presName="compNode" presStyleCnt="0"/>
      <dgm:spPr/>
    </dgm:pt>
    <dgm:pt modelId="{D6149385-C4F4-42B7-8329-9BC62F0281C9}" type="pres">
      <dgm:prSet presAssocID="{9530E445-2D44-464D-BEF2-0B144BE0DE96}" presName="iconRect" presStyleLbl="node1" presStyleIdx="0" presStyleCnt="8" custLinFactNeighborX="-1137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emale Profile with solid fill"/>
        </a:ext>
      </dgm:extLst>
    </dgm:pt>
    <dgm:pt modelId="{C23F1EBA-8683-4A7E-8B00-2134D89C9036}" type="pres">
      <dgm:prSet presAssocID="{9530E445-2D44-464D-BEF2-0B144BE0DE96}" presName="spaceRect" presStyleCnt="0"/>
      <dgm:spPr/>
    </dgm:pt>
    <dgm:pt modelId="{D5407B3F-F94B-403B-A176-D4A73FB79652}" type="pres">
      <dgm:prSet presAssocID="{9530E445-2D44-464D-BEF2-0B144BE0DE96}" presName="textRect" presStyleLbl="revTx" presStyleIdx="0" presStyleCnt="8" custLinFactNeighborX="-512">
        <dgm:presLayoutVars>
          <dgm:chMax val="1"/>
          <dgm:chPref val="1"/>
        </dgm:presLayoutVars>
      </dgm:prSet>
      <dgm:spPr/>
    </dgm:pt>
    <dgm:pt modelId="{EDF6D5B5-5742-4B9B-87FE-84CFF6DA548B}" type="pres">
      <dgm:prSet presAssocID="{CEE78A67-A58F-4D2F-92E6-2EA3EEDDF9A3}" presName="sibTrans" presStyleCnt="0"/>
      <dgm:spPr/>
    </dgm:pt>
    <dgm:pt modelId="{C580D9DE-05C5-4032-9358-C4E991712CAE}" type="pres">
      <dgm:prSet presAssocID="{05CCA065-E756-4490-B840-77AD4BD5A098}" presName="compNode" presStyleCnt="0"/>
      <dgm:spPr/>
    </dgm:pt>
    <dgm:pt modelId="{F2D656A2-8896-4BF2-9B92-7B7FAF3B3D44}" type="pres">
      <dgm:prSet presAssocID="{05CCA065-E756-4490-B840-77AD4BD5A098}" presName="iconRect" presStyleLbl="node1" presStyleIdx="1" presStyleCnt="8" custLinFactNeighborX="-113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le profile with solid fill"/>
        </a:ext>
      </dgm:extLst>
    </dgm:pt>
    <dgm:pt modelId="{461B3264-2B2A-4B20-9CD6-27D14C73BDFF}" type="pres">
      <dgm:prSet presAssocID="{05CCA065-E756-4490-B840-77AD4BD5A098}" presName="spaceRect" presStyleCnt="0"/>
      <dgm:spPr/>
    </dgm:pt>
    <dgm:pt modelId="{E518C5C5-EFBC-4989-AB84-8AC41053517A}" type="pres">
      <dgm:prSet presAssocID="{05CCA065-E756-4490-B840-77AD4BD5A098}" presName="textRect" presStyleLbl="revTx" presStyleIdx="1" presStyleCnt="8" custLinFactNeighborX="-512">
        <dgm:presLayoutVars>
          <dgm:chMax val="1"/>
          <dgm:chPref val="1"/>
        </dgm:presLayoutVars>
      </dgm:prSet>
      <dgm:spPr/>
    </dgm:pt>
    <dgm:pt modelId="{9719A2CC-304C-4CFB-915B-7F28237968C8}" type="pres">
      <dgm:prSet presAssocID="{7F21B14D-92C4-4984-8F82-23593AE1DC41}" presName="sibTrans" presStyleCnt="0"/>
      <dgm:spPr/>
    </dgm:pt>
    <dgm:pt modelId="{72BD2E9B-8987-4DAA-B601-B6CBD810C040}" type="pres">
      <dgm:prSet presAssocID="{991EE365-696B-474E-AEE7-E6E81F32DC90}" presName="compNode" presStyleCnt="0"/>
      <dgm:spPr/>
    </dgm:pt>
    <dgm:pt modelId="{4DA0215B-ACC5-4C27-A7B0-06F7E4BBD8D1}" type="pres">
      <dgm:prSet presAssocID="{991EE365-696B-474E-AEE7-E6E81F32DC90}" presName="iconRect" presStyleLbl="node1" presStyleIdx="2" presStyleCnt="8" custLinFactNeighborX="-113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 with solid fill"/>
        </a:ext>
      </dgm:extLst>
    </dgm:pt>
    <dgm:pt modelId="{E2BC70C6-9576-4CE9-AF2B-71CDF4640B9A}" type="pres">
      <dgm:prSet presAssocID="{991EE365-696B-474E-AEE7-E6E81F32DC90}" presName="spaceRect" presStyleCnt="0"/>
      <dgm:spPr/>
    </dgm:pt>
    <dgm:pt modelId="{D908451D-1267-46D7-8CC3-ADC4A2AEE2CC}" type="pres">
      <dgm:prSet presAssocID="{991EE365-696B-474E-AEE7-E6E81F32DC90}" presName="textRect" presStyleLbl="revTx" presStyleIdx="2" presStyleCnt="8" custLinFactNeighborX="-512">
        <dgm:presLayoutVars>
          <dgm:chMax val="1"/>
          <dgm:chPref val="1"/>
        </dgm:presLayoutVars>
      </dgm:prSet>
      <dgm:spPr/>
    </dgm:pt>
    <dgm:pt modelId="{BFAD518E-1C89-484C-B8DD-72ABF40BB203}" type="pres">
      <dgm:prSet presAssocID="{6B71A690-70E6-4AFB-AEBD-958C92BAE8F4}" presName="sibTrans" presStyleCnt="0"/>
      <dgm:spPr/>
    </dgm:pt>
    <dgm:pt modelId="{56B3CE18-BFBD-4B50-B03D-7174EA7281D8}" type="pres">
      <dgm:prSet presAssocID="{EC7ECD71-AAEA-43AF-A996-7E8F42639401}" presName="compNode" presStyleCnt="0"/>
      <dgm:spPr/>
    </dgm:pt>
    <dgm:pt modelId="{5FE16916-60F9-4394-A78A-AFC4947C9959}" type="pres">
      <dgm:prSet presAssocID="{EC7ECD71-AAEA-43AF-A996-7E8F42639401}" presName="iconRect" presStyleLbl="node1" presStyleIdx="3" presStyleCnt="8" custLinFactNeighborX="-1137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 with solid fill"/>
        </a:ext>
      </dgm:extLst>
    </dgm:pt>
    <dgm:pt modelId="{20D6EA1D-9C1D-4F2E-83CC-1EBDFB7E062A}" type="pres">
      <dgm:prSet presAssocID="{EC7ECD71-AAEA-43AF-A996-7E8F42639401}" presName="spaceRect" presStyleCnt="0"/>
      <dgm:spPr/>
    </dgm:pt>
    <dgm:pt modelId="{42FD1077-E0F1-4A75-BC8D-5C62A7076DB9}" type="pres">
      <dgm:prSet presAssocID="{EC7ECD71-AAEA-43AF-A996-7E8F42639401}" presName="textRect" presStyleLbl="revTx" presStyleIdx="3" presStyleCnt="8" custLinFactNeighborX="-512">
        <dgm:presLayoutVars>
          <dgm:chMax val="1"/>
          <dgm:chPref val="1"/>
        </dgm:presLayoutVars>
      </dgm:prSet>
      <dgm:spPr/>
    </dgm:pt>
    <dgm:pt modelId="{12EF41A6-00C6-4A6D-9CE5-4B7C25B5324D}" type="pres">
      <dgm:prSet presAssocID="{C668257E-E5A3-4DE5-AC5D-E95B239F741F}" presName="sibTrans" presStyleCnt="0"/>
      <dgm:spPr/>
    </dgm:pt>
    <dgm:pt modelId="{4E835F93-EB48-452B-80C1-32661209DED0}" type="pres">
      <dgm:prSet presAssocID="{B09C65FB-5CF8-44AA-BEBF-22C7E0779225}" presName="compNode" presStyleCnt="0"/>
      <dgm:spPr/>
    </dgm:pt>
    <dgm:pt modelId="{9A52E522-A6EA-4104-8BD4-504171087D63}" type="pres">
      <dgm:prSet presAssocID="{B09C65FB-5CF8-44AA-BEBF-22C7E0779225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et with solid fill"/>
        </a:ext>
      </dgm:extLst>
    </dgm:pt>
    <dgm:pt modelId="{A76C9B3F-AF7D-476A-9C9F-19FAB05B50B2}" type="pres">
      <dgm:prSet presAssocID="{B09C65FB-5CF8-44AA-BEBF-22C7E0779225}" presName="spaceRect" presStyleCnt="0"/>
      <dgm:spPr/>
    </dgm:pt>
    <dgm:pt modelId="{8A152DF6-E28C-4B8E-98F1-87398E2E9C11}" type="pres">
      <dgm:prSet presAssocID="{B09C65FB-5CF8-44AA-BEBF-22C7E0779225}" presName="textRect" presStyleLbl="revTx" presStyleIdx="4" presStyleCnt="8">
        <dgm:presLayoutVars>
          <dgm:chMax val="1"/>
          <dgm:chPref val="1"/>
        </dgm:presLayoutVars>
      </dgm:prSet>
      <dgm:spPr/>
    </dgm:pt>
    <dgm:pt modelId="{CE1C2826-E96C-4609-9AF8-761816B3DEB6}" type="pres">
      <dgm:prSet presAssocID="{FB99B7CA-F525-4605-B877-2FEE0AFE1EFF}" presName="sibTrans" presStyleCnt="0"/>
      <dgm:spPr/>
    </dgm:pt>
    <dgm:pt modelId="{6E761C45-A16E-40BC-9959-D22F21457F7E}" type="pres">
      <dgm:prSet presAssocID="{794E6894-B8C9-407F-9AD0-A66A8EE09B70}" presName="compNode" presStyleCnt="0"/>
      <dgm:spPr/>
    </dgm:pt>
    <dgm:pt modelId="{11D9077D-CBC5-4C9C-97D7-ED4571D36B6E}" type="pres">
      <dgm:prSet presAssocID="{794E6894-B8C9-407F-9AD0-A66A8EE09B70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 with solid fill"/>
        </a:ext>
      </dgm:extLst>
    </dgm:pt>
    <dgm:pt modelId="{47C2AA1A-6BC0-45E0-BF54-A9946BFDC4EE}" type="pres">
      <dgm:prSet presAssocID="{794E6894-B8C9-407F-9AD0-A66A8EE09B70}" presName="spaceRect" presStyleCnt="0"/>
      <dgm:spPr/>
    </dgm:pt>
    <dgm:pt modelId="{49AA8BDB-869E-4ACB-876F-5A63EA7F34CF}" type="pres">
      <dgm:prSet presAssocID="{794E6894-B8C9-407F-9AD0-A66A8EE09B70}" presName="textRect" presStyleLbl="revTx" presStyleIdx="5" presStyleCnt="8">
        <dgm:presLayoutVars>
          <dgm:chMax val="1"/>
          <dgm:chPref val="1"/>
        </dgm:presLayoutVars>
      </dgm:prSet>
      <dgm:spPr/>
    </dgm:pt>
    <dgm:pt modelId="{05314E58-0A32-46C1-A033-28222A8559AD}" type="pres">
      <dgm:prSet presAssocID="{7891B0BD-2A36-4057-A8D4-F41465B05300}" presName="sibTrans" presStyleCnt="0"/>
      <dgm:spPr/>
    </dgm:pt>
    <dgm:pt modelId="{8A692863-2E0F-41EC-A771-83673CE18C55}" type="pres">
      <dgm:prSet presAssocID="{2E7793F5-53E7-4E3C-8FE0-3A0E5E550C24}" presName="compNode" presStyleCnt="0"/>
      <dgm:spPr/>
    </dgm:pt>
    <dgm:pt modelId="{03E0A804-FF07-4176-AAB9-F3EBDD4B68EE}" type="pres">
      <dgm:prSet presAssocID="{2E7793F5-53E7-4E3C-8FE0-3A0E5E550C24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 outline"/>
        </a:ext>
      </dgm:extLst>
    </dgm:pt>
    <dgm:pt modelId="{3E180D3F-8FBB-4A51-96FA-46F04C2FB9F8}" type="pres">
      <dgm:prSet presAssocID="{2E7793F5-53E7-4E3C-8FE0-3A0E5E550C24}" presName="spaceRect" presStyleCnt="0"/>
      <dgm:spPr/>
    </dgm:pt>
    <dgm:pt modelId="{2DAFB70F-1D3D-4C59-93FF-17D20F91037E}" type="pres">
      <dgm:prSet presAssocID="{2E7793F5-53E7-4E3C-8FE0-3A0E5E550C24}" presName="textRect" presStyleLbl="revTx" presStyleIdx="6" presStyleCnt="8">
        <dgm:presLayoutVars>
          <dgm:chMax val="1"/>
          <dgm:chPref val="1"/>
        </dgm:presLayoutVars>
      </dgm:prSet>
      <dgm:spPr/>
    </dgm:pt>
    <dgm:pt modelId="{F468D02A-68FA-4AC4-A3A7-E01470BDDC08}" type="pres">
      <dgm:prSet presAssocID="{C3758788-0B22-424C-A8D1-88BF67790EE6}" presName="sibTrans" presStyleCnt="0"/>
      <dgm:spPr/>
    </dgm:pt>
    <dgm:pt modelId="{5568A58B-B757-4CCB-9BBA-D77895774E04}" type="pres">
      <dgm:prSet presAssocID="{1F0A953E-B038-4615-91B4-1D77F5DC2F51}" presName="compNode" presStyleCnt="0"/>
      <dgm:spPr/>
    </dgm:pt>
    <dgm:pt modelId="{B747B114-799D-42E3-B29A-EA7AE0F48BF9}" type="pres">
      <dgm:prSet presAssocID="{1F0A953E-B038-4615-91B4-1D77F5DC2F51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re with solid fill"/>
        </a:ext>
      </dgm:extLst>
    </dgm:pt>
    <dgm:pt modelId="{1475ECBD-7D3B-451B-A644-97B53B18DD2E}" type="pres">
      <dgm:prSet presAssocID="{1F0A953E-B038-4615-91B4-1D77F5DC2F51}" presName="spaceRect" presStyleCnt="0"/>
      <dgm:spPr/>
    </dgm:pt>
    <dgm:pt modelId="{E5FCD226-BC06-45D8-9339-69DB80CDCFF8}" type="pres">
      <dgm:prSet presAssocID="{1F0A953E-B038-4615-91B4-1D77F5DC2F51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9E4C0D05-9996-41E3-8CDD-CFD68E3FD94B}" srcId="{F86D09CD-1D78-482E-A44E-D28685F1613C}" destId="{B09C65FB-5CF8-44AA-BEBF-22C7E0779225}" srcOrd="4" destOrd="0" parTransId="{1FBD892C-2F92-4D5F-8558-D931A52D2F79}" sibTransId="{FB99B7CA-F525-4605-B877-2FEE0AFE1EFF}"/>
    <dgm:cxn modelId="{5828AD0D-720E-469B-8912-0BE75EF1A893}" type="presOf" srcId="{1F0A953E-B038-4615-91B4-1D77F5DC2F51}" destId="{E5FCD226-BC06-45D8-9339-69DB80CDCFF8}" srcOrd="0" destOrd="0" presId="urn:microsoft.com/office/officeart/2018/2/layout/IconLabelList"/>
    <dgm:cxn modelId="{C3EF7618-7330-4982-B43A-7AAFFBED5967}" srcId="{F86D09CD-1D78-482E-A44E-D28685F1613C}" destId="{794E6894-B8C9-407F-9AD0-A66A8EE09B70}" srcOrd="5" destOrd="0" parTransId="{6CEF68C0-B0B3-4A72-A5FB-10EADF4D3CF3}" sibTransId="{7891B0BD-2A36-4057-A8D4-F41465B05300}"/>
    <dgm:cxn modelId="{14300721-DAFD-4F49-BC6A-C766010EB0B7}" type="presOf" srcId="{F86D09CD-1D78-482E-A44E-D28685F1613C}" destId="{7AABDC0A-E322-4488-BDDE-38E7D6EF3221}" srcOrd="0" destOrd="0" presId="urn:microsoft.com/office/officeart/2018/2/layout/IconLabelList"/>
    <dgm:cxn modelId="{A9D6742C-E754-4080-9661-0FD210CD4752}" type="presOf" srcId="{EC7ECD71-AAEA-43AF-A996-7E8F42639401}" destId="{42FD1077-E0F1-4A75-BC8D-5C62A7076DB9}" srcOrd="0" destOrd="0" presId="urn:microsoft.com/office/officeart/2018/2/layout/IconLabelList"/>
    <dgm:cxn modelId="{AA57DE36-49B4-405A-92D2-BD9BF9F4EDFE}" type="presOf" srcId="{B09C65FB-5CF8-44AA-BEBF-22C7E0779225}" destId="{8A152DF6-E28C-4B8E-98F1-87398E2E9C11}" srcOrd="0" destOrd="0" presId="urn:microsoft.com/office/officeart/2018/2/layout/IconLabelList"/>
    <dgm:cxn modelId="{FFF64361-C97E-49C0-AD01-A7937FBE899A}" type="presOf" srcId="{794E6894-B8C9-407F-9AD0-A66A8EE09B70}" destId="{49AA8BDB-869E-4ACB-876F-5A63EA7F34CF}" srcOrd="0" destOrd="0" presId="urn:microsoft.com/office/officeart/2018/2/layout/IconLabelList"/>
    <dgm:cxn modelId="{5E884064-0045-4FE5-BC79-B6252D2CD595}" type="presOf" srcId="{05CCA065-E756-4490-B840-77AD4BD5A098}" destId="{E518C5C5-EFBC-4989-AB84-8AC41053517A}" srcOrd="0" destOrd="0" presId="urn:microsoft.com/office/officeart/2018/2/layout/IconLabelList"/>
    <dgm:cxn modelId="{FE235A99-3A84-405B-A097-1656983A8999}" srcId="{F86D09CD-1D78-482E-A44E-D28685F1613C}" destId="{EC7ECD71-AAEA-43AF-A996-7E8F42639401}" srcOrd="3" destOrd="0" parTransId="{510AF3E6-4796-4FA9-BC12-F9079AFBCF0D}" sibTransId="{C668257E-E5A3-4DE5-AC5D-E95B239F741F}"/>
    <dgm:cxn modelId="{A77245A9-3948-4318-A3BC-CFA04FB40AF1}" srcId="{F86D09CD-1D78-482E-A44E-D28685F1613C}" destId="{991EE365-696B-474E-AEE7-E6E81F32DC90}" srcOrd="2" destOrd="0" parTransId="{CB767A7B-8575-4CCF-AE87-87A1DF152B09}" sibTransId="{6B71A690-70E6-4AFB-AEBD-958C92BAE8F4}"/>
    <dgm:cxn modelId="{6833FEB5-38C7-485C-975C-A777547BFC06}" srcId="{F86D09CD-1D78-482E-A44E-D28685F1613C}" destId="{1F0A953E-B038-4615-91B4-1D77F5DC2F51}" srcOrd="7" destOrd="0" parTransId="{E7C813BD-81B0-407E-A06D-49582537786E}" sibTransId="{9B153D5A-BC02-4E5B-A54B-1930F0772047}"/>
    <dgm:cxn modelId="{9B7B9EC2-EB12-42E0-8040-0730437322BF}" type="presOf" srcId="{2E7793F5-53E7-4E3C-8FE0-3A0E5E550C24}" destId="{2DAFB70F-1D3D-4C59-93FF-17D20F91037E}" srcOrd="0" destOrd="0" presId="urn:microsoft.com/office/officeart/2018/2/layout/IconLabelList"/>
    <dgm:cxn modelId="{7D3E09CC-CCE8-4C7A-B502-943D61AF2D80}" srcId="{F86D09CD-1D78-482E-A44E-D28685F1613C}" destId="{05CCA065-E756-4490-B840-77AD4BD5A098}" srcOrd="1" destOrd="0" parTransId="{F5905C6D-E6C4-4A4B-8CE1-1804A80474B6}" sibTransId="{7F21B14D-92C4-4984-8F82-23593AE1DC41}"/>
    <dgm:cxn modelId="{FC0E25D8-14D8-4A31-9378-9E3D8FE9F04C}" type="presOf" srcId="{9530E445-2D44-464D-BEF2-0B144BE0DE96}" destId="{D5407B3F-F94B-403B-A176-D4A73FB79652}" srcOrd="0" destOrd="0" presId="urn:microsoft.com/office/officeart/2018/2/layout/IconLabelList"/>
    <dgm:cxn modelId="{CE2ADEE6-6F34-4225-B03C-229C9A58813F}" srcId="{F86D09CD-1D78-482E-A44E-D28685F1613C}" destId="{2E7793F5-53E7-4E3C-8FE0-3A0E5E550C24}" srcOrd="6" destOrd="0" parTransId="{17A308C5-F25C-4E9A-9953-0606A220D628}" sibTransId="{C3758788-0B22-424C-A8D1-88BF67790EE6}"/>
    <dgm:cxn modelId="{DD950EEB-1796-4BFD-AAD7-AC8FB9196E0C}" srcId="{F86D09CD-1D78-482E-A44E-D28685F1613C}" destId="{9530E445-2D44-464D-BEF2-0B144BE0DE96}" srcOrd="0" destOrd="0" parTransId="{99B6A7B6-167E-470B-A443-08FB1F7C4FBA}" sibTransId="{CEE78A67-A58F-4D2F-92E6-2EA3EEDDF9A3}"/>
    <dgm:cxn modelId="{0B7DFAF8-05F6-4D2C-B26E-D42EF672FEE5}" type="presOf" srcId="{991EE365-696B-474E-AEE7-E6E81F32DC90}" destId="{D908451D-1267-46D7-8CC3-ADC4A2AEE2CC}" srcOrd="0" destOrd="0" presId="urn:microsoft.com/office/officeart/2018/2/layout/IconLabelList"/>
    <dgm:cxn modelId="{3EA4731B-38AB-4748-AC95-38C7C7DF299B}" type="presParOf" srcId="{7AABDC0A-E322-4488-BDDE-38E7D6EF3221}" destId="{94179FA1-1EC2-4EC6-87D8-3406C833C768}" srcOrd="0" destOrd="0" presId="urn:microsoft.com/office/officeart/2018/2/layout/IconLabelList"/>
    <dgm:cxn modelId="{2F35DCF6-FD5E-45D9-8C5F-434DF72EE065}" type="presParOf" srcId="{94179FA1-1EC2-4EC6-87D8-3406C833C768}" destId="{D6149385-C4F4-42B7-8329-9BC62F0281C9}" srcOrd="0" destOrd="0" presId="urn:microsoft.com/office/officeart/2018/2/layout/IconLabelList"/>
    <dgm:cxn modelId="{71AC072C-A449-4EA6-B177-E84D0B76F513}" type="presParOf" srcId="{94179FA1-1EC2-4EC6-87D8-3406C833C768}" destId="{C23F1EBA-8683-4A7E-8B00-2134D89C9036}" srcOrd="1" destOrd="0" presId="urn:microsoft.com/office/officeart/2018/2/layout/IconLabelList"/>
    <dgm:cxn modelId="{4B5253B7-487F-44D1-AE7A-DA2C5B3BB690}" type="presParOf" srcId="{94179FA1-1EC2-4EC6-87D8-3406C833C768}" destId="{D5407B3F-F94B-403B-A176-D4A73FB79652}" srcOrd="2" destOrd="0" presId="urn:microsoft.com/office/officeart/2018/2/layout/IconLabelList"/>
    <dgm:cxn modelId="{0BA4B1BB-7DDC-456D-B90E-B4A7AB10324C}" type="presParOf" srcId="{7AABDC0A-E322-4488-BDDE-38E7D6EF3221}" destId="{EDF6D5B5-5742-4B9B-87FE-84CFF6DA548B}" srcOrd="1" destOrd="0" presId="urn:microsoft.com/office/officeart/2018/2/layout/IconLabelList"/>
    <dgm:cxn modelId="{1A3E8054-5829-47D4-B3E1-EF8A7CA6BF1E}" type="presParOf" srcId="{7AABDC0A-E322-4488-BDDE-38E7D6EF3221}" destId="{C580D9DE-05C5-4032-9358-C4E991712CAE}" srcOrd="2" destOrd="0" presId="urn:microsoft.com/office/officeart/2018/2/layout/IconLabelList"/>
    <dgm:cxn modelId="{A14D447C-BB27-4EFF-8D96-6830F21F4ACF}" type="presParOf" srcId="{C580D9DE-05C5-4032-9358-C4E991712CAE}" destId="{F2D656A2-8896-4BF2-9B92-7B7FAF3B3D44}" srcOrd="0" destOrd="0" presId="urn:microsoft.com/office/officeart/2018/2/layout/IconLabelList"/>
    <dgm:cxn modelId="{8E22248D-EEED-43E4-8E45-BADDD9179939}" type="presParOf" srcId="{C580D9DE-05C5-4032-9358-C4E991712CAE}" destId="{461B3264-2B2A-4B20-9CD6-27D14C73BDFF}" srcOrd="1" destOrd="0" presId="urn:microsoft.com/office/officeart/2018/2/layout/IconLabelList"/>
    <dgm:cxn modelId="{CB6A6C79-A3D4-4BCC-8421-7B4DCA133DD5}" type="presParOf" srcId="{C580D9DE-05C5-4032-9358-C4E991712CAE}" destId="{E518C5C5-EFBC-4989-AB84-8AC41053517A}" srcOrd="2" destOrd="0" presId="urn:microsoft.com/office/officeart/2018/2/layout/IconLabelList"/>
    <dgm:cxn modelId="{1E61E584-280E-4D2D-BCB9-86D1BB5D5AB9}" type="presParOf" srcId="{7AABDC0A-E322-4488-BDDE-38E7D6EF3221}" destId="{9719A2CC-304C-4CFB-915B-7F28237968C8}" srcOrd="3" destOrd="0" presId="urn:microsoft.com/office/officeart/2018/2/layout/IconLabelList"/>
    <dgm:cxn modelId="{456D53D2-E0AE-45B1-8A77-CE3BDA6B2C87}" type="presParOf" srcId="{7AABDC0A-E322-4488-BDDE-38E7D6EF3221}" destId="{72BD2E9B-8987-4DAA-B601-B6CBD810C040}" srcOrd="4" destOrd="0" presId="urn:microsoft.com/office/officeart/2018/2/layout/IconLabelList"/>
    <dgm:cxn modelId="{3DCE38BA-84D0-4246-900B-771940FBC019}" type="presParOf" srcId="{72BD2E9B-8987-4DAA-B601-B6CBD810C040}" destId="{4DA0215B-ACC5-4C27-A7B0-06F7E4BBD8D1}" srcOrd="0" destOrd="0" presId="urn:microsoft.com/office/officeart/2018/2/layout/IconLabelList"/>
    <dgm:cxn modelId="{5A679257-8A2F-4B32-9ED9-B078BA7A5BF5}" type="presParOf" srcId="{72BD2E9B-8987-4DAA-B601-B6CBD810C040}" destId="{E2BC70C6-9576-4CE9-AF2B-71CDF4640B9A}" srcOrd="1" destOrd="0" presId="urn:microsoft.com/office/officeart/2018/2/layout/IconLabelList"/>
    <dgm:cxn modelId="{2672AD4C-EE71-4536-BDC2-FABE07532C49}" type="presParOf" srcId="{72BD2E9B-8987-4DAA-B601-B6CBD810C040}" destId="{D908451D-1267-46D7-8CC3-ADC4A2AEE2CC}" srcOrd="2" destOrd="0" presId="urn:microsoft.com/office/officeart/2018/2/layout/IconLabelList"/>
    <dgm:cxn modelId="{D3764187-AEBD-40BF-93FD-191C758EA049}" type="presParOf" srcId="{7AABDC0A-E322-4488-BDDE-38E7D6EF3221}" destId="{BFAD518E-1C89-484C-B8DD-72ABF40BB203}" srcOrd="5" destOrd="0" presId="urn:microsoft.com/office/officeart/2018/2/layout/IconLabelList"/>
    <dgm:cxn modelId="{90B05802-F8EF-4B68-865C-0F36F54FFE36}" type="presParOf" srcId="{7AABDC0A-E322-4488-BDDE-38E7D6EF3221}" destId="{56B3CE18-BFBD-4B50-B03D-7174EA7281D8}" srcOrd="6" destOrd="0" presId="urn:microsoft.com/office/officeart/2018/2/layout/IconLabelList"/>
    <dgm:cxn modelId="{F744FDC8-BEC4-4261-A7B2-DACFEEB0F189}" type="presParOf" srcId="{56B3CE18-BFBD-4B50-B03D-7174EA7281D8}" destId="{5FE16916-60F9-4394-A78A-AFC4947C9959}" srcOrd="0" destOrd="0" presId="urn:microsoft.com/office/officeart/2018/2/layout/IconLabelList"/>
    <dgm:cxn modelId="{90F41AC1-B132-44B1-B784-E4BE96B5AA67}" type="presParOf" srcId="{56B3CE18-BFBD-4B50-B03D-7174EA7281D8}" destId="{20D6EA1D-9C1D-4F2E-83CC-1EBDFB7E062A}" srcOrd="1" destOrd="0" presId="urn:microsoft.com/office/officeart/2018/2/layout/IconLabelList"/>
    <dgm:cxn modelId="{B164FA4B-5CA9-43F3-A7F5-108E71D962BA}" type="presParOf" srcId="{56B3CE18-BFBD-4B50-B03D-7174EA7281D8}" destId="{42FD1077-E0F1-4A75-BC8D-5C62A7076DB9}" srcOrd="2" destOrd="0" presId="urn:microsoft.com/office/officeart/2018/2/layout/IconLabelList"/>
    <dgm:cxn modelId="{1A5FD278-815D-484D-8178-3338C76DF69C}" type="presParOf" srcId="{7AABDC0A-E322-4488-BDDE-38E7D6EF3221}" destId="{12EF41A6-00C6-4A6D-9CE5-4B7C25B5324D}" srcOrd="7" destOrd="0" presId="urn:microsoft.com/office/officeart/2018/2/layout/IconLabelList"/>
    <dgm:cxn modelId="{EC50470F-2601-41DF-BD51-26627B91BF49}" type="presParOf" srcId="{7AABDC0A-E322-4488-BDDE-38E7D6EF3221}" destId="{4E835F93-EB48-452B-80C1-32661209DED0}" srcOrd="8" destOrd="0" presId="urn:microsoft.com/office/officeart/2018/2/layout/IconLabelList"/>
    <dgm:cxn modelId="{25985D5D-13BE-425C-A38D-BD8EC7C08D57}" type="presParOf" srcId="{4E835F93-EB48-452B-80C1-32661209DED0}" destId="{9A52E522-A6EA-4104-8BD4-504171087D63}" srcOrd="0" destOrd="0" presId="urn:microsoft.com/office/officeart/2018/2/layout/IconLabelList"/>
    <dgm:cxn modelId="{5CC5EF42-DAD5-4CEC-ABC2-A06F0DF2F62B}" type="presParOf" srcId="{4E835F93-EB48-452B-80C1-32661209DED0}" destId="{A76C9B3F-AF7D-476A-9C9F-19FAB05B50B2}" srcOrd="1" destOrd="0" presId="urn:microsoft.com/office/officeart/2018/2/layout/IconLabelList"/>
    <dgm:cxn modelId="{FB7BC332-7AAB-4862-8532-5F1F565145B7}" type="presParOf" srcId="{4E835F93-EB48-452B-80C1-32661209DED0}" destId="{8A152DF6-E28C-4B8E-98F1-87398E2E9C11}" srcOrd="2" destOrd="0" presId="urn:microsoft.com/office/officeart/2018/2/layout/IconLabelList"/>
    <dgm:cxn modelId="{573C709B-4BF1-4503-998B-EC7DB3E700D4}" type="presParOf" srcId="{7AABDC0A-E322-4488-BDDE-38E7D6EF3221}" destId="{CE1C2826-E96C-4609-9AF8-761816B3DEB6}" srcOrd="9" destOrd="0" presId="urn:microsoft.com/office/officeart/2018/2/layout/IconLabelList"/>
    <dgm:cxn modelId="{2E5807EF-733A-42C2-BE63-D5228CDCC2D6}" type="presParOf" srcId="{7AABDC0A-E322-4488-BDDE-38E7D6EF3221}" destId="{6E761C45-A16E-40BC-9959-D22F21457F7E}" srcOrd="10" destOrd="0" presId="urn:microsoft.com/office/officeart/2018/2/layout/IconLabelList"/>
    <dgm:cxn modelId="{ACA66C4E-EB46-4CA1-B1D7-62E7B7123A72}" type="presParOf" srcId="{6E761C45-A16E-40BC-9959-D22F21457F7E}" destId="{11D9077D-CBC5-4C9C-97D7-ED4571D36B6E}" srcOrd="0" destOrd="0" presId="urn:microsoft.com/office/officeart/2018/2/layout/IconLabelList"/>
    <dgm:cxn modelId="{3CF13382-F46E-48D3-AF82-B27DAFB939AA}" type="presParOf" srcId="{6E761C45-A16E-40BC-9959-D22F21457F7E}" destId="{47C2AA1A-6BC0-45E0-BF54-A9946BFDC4EE}" srcOrd="1" destOrd="0" presId="urn:microsoft.com/office/officeart/2018/2/layout/IconLabelList"/>
    <dgm:cxn modelId="{7FB8C992-E3FB-44F7-A1ED-AA80398487D4}" type="presParOf" srcId="{6E761C45-A16E-40BC-9959-D22F21457F7E}" destId="{49AA8BDB-869E-4ACB-876F-5A63EA7F34CF}" srcOrd="2" destOrd="0" presId="urn:microsoft.com/office/officeart/2018/2/layout/IconLabelList"/>
    <dgm:cxn modelId="{7BCD226E-27E7-4FE4-B263-478E3F7F88DE}" type="presParOf" srcId="{7AABDC0A-E322-4488-BDDE-38E7D6EF3221}" destId="{05314E58-0A32-46C1-A033-28222A8559AD}" srcOrd="11" destOrd="0" presId="urn:microsoft.com/office/officeart/2018/2/layout/IconLabelList"/>
    <dgm:cxn modelId="{13B2C5BF-6F56-4AE8-88CB-49244B4536F9}" type="presParOf" srcId="{7AABDC0A-E322-4488-BDDE-38E7D6EF3221}" destId="{8A692863-2E0F-41EC-A771-83673CE18C55}" srcOrd="12" destOrd="0" presId="urn:microsoft.com/office/officeart/2018/2/layout/IconLabelList"/>
    <dgm:cxn modelId="{7D4B8334-5A27-4F1F-937D-2F5215A293E0}" type="presParOf" srcId="{8A692863-2E0F-41EC-A771-83673CE18C55}" destId="{03E0A804-FF07-4176-AAB9-F3EBDD4B68EE}" srcOrd="0" destOrd="0" presId="urn:microsoft.com/office/officeart/2018/2/layout/IconLabelList"/>
    <dgm:cxn modelId="{2D903364-C632-4C9D-8B8B-C40E1CBC67F6}" type="presParOf" srcId="{8A692863-2E0F-41EC-A771-83673CE18C55}" destId="{3E180D3F-8FBB-4A51-96FA-46F04C2FB9F8}" srcOrd="1" destOrd="0" presId="urn:microsoft.com/office/officeart/2018/2/layout/IconLabelList"/>
    <dgm:cxn modelId="{6716ABE2-4DF1-4639-BEBC-1C5BE8017BCD}" type="presParOf" srcId="{8A692863-2E0F-41EC-A771-83673CE18C55}" destId="{2DAFB70F-1D3D-4C59-93FF-17D20F91037E}" srcOrd="2" destOrd="0" presId="urn:microsoft.com/office/officeart/2018/2/layout/IconLabelList"/>
    <dgm:cxn modelId="{E6A466A5-A389-480C-960C-D04C0B0E1C57}" type="presParOf" srcId="{7AABDC0A-E322-4488-BDDE-38E7D6EF3221}" destId="{F468D02A-68FA-4AC4-A3A7-E01470BDDC08}" srcOrd="13" destOrd="0" presId="urn:microsoft.com/office/officeart/2018/2/layout/IconLabelList"/>
    <dgm:cxn modelId="{097E0799-A54D-4F55-9096-3B61A240F022}" type="presParOf" srcId="{7AABDC0A-E322-4488-BDDE-38E7D6EF3221}" destId="{5568A58B-B757-4CCB-9BBA-D77895774E04}" srcOrd="14" destOrd="0" presId="urn:microsoft.com/office/officeart/2018/2/layout/IconLabelList"/>
    <dgm:cxn modelId="{878346D9-FE9A-4834-9E35-446A69CC40C5}" type="presParOf" srcId="{5568A58B-B757-4CCB-9BBA-D77895774E04}" destId="{B747B114-799D-42E3-B29A-EA7AE0F48BF9}" srcOrd="0" destOrd="0" presId="urn:microsoft.com/office/officeart/2018/2/layout/IconLabelList"/>
    <dgm:cxn modelId="{4169C9D6-5CAF-475C-856E-1DF2E932C9C2}" type="presParOf" srcId="{5568A58B-B757-4CCB-9BBA-D77895774E04}" destId="{1475ECBD-7D3B-451B-A644-97B53B18DD2E}" srcOrd="1" destOrd="0" presId="urn:microsoft.com/office/officeart/2018/2/layout/IconLabelList"/>
    <dgm:cxn modelId="{C14E031E-C581-4411-9083-F9E26570BBC7}" type="presParOf" srcId="{5568A58B-B757-4CCB-9BBA-D77895774E04}" destId="{E5FCD226-BC06-45D8-9339-69DB80CDCFF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86D09CD-1D78-482E-A44E-D28685F1613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9530E445-2D44-464D-BEF2-0B144BE0DE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Seller </a:t>
          </a:r>
        </a:p>
      </dgm:t>
    </dgm:pt>
    <dgm:pt modelId="{99B6A7B6-167E-470B-A443-08FB1F7C4FBA}" type="parTrans" cxnId="{DD950EEB-1796-4BFD-AAD7-AC8FB9196E0C}">
      <dgm:prSet/>
      <dgm:spPr/>
      <dgm:t>
        <a:bodyPr/>
        <a:lstStyle/>
        <a:p>
          <a:endParaRPr lang="en-US"/>
        </a:p>
      </dgm:t>
    </dgm:pt>
    <dgm:pt modelId="{CEE78A67-A58F-4D2F-92E6-2EA3EEDDF9A3}" type="sibTrans" cxnId="{DD950EEB-1796-4BFD-AAD7-AC8FB9196E0C}">
      <dgm:prSet/>
      <dgm:spPr/>
      <dgm:t>
        <a:bodyPr/>
        <a:lstStyle/>
        <a:p>
          <a:endParaRPr lang="en-US"/>
        </a:p>
      </dgm:t>
    </dgm:pt>
    <dgm:pt modelId="{05CCA065-E756-4490-B840-77AD4BD5A0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Buyer</a:t>
          </a:r>
        </a:p>
      </dgm:t>
    </dgm:pt>
    <dgm:pt modelId="{F5905C6D-E6C4-4A4B-8CE1-1804A80474B6}" type="parTrans" cxnId="{7D3E09CC-CCE8-4C7A-B502-943D61AF2D80}">
      <dgm:prSet/>
      <dgm:spPr/>
      <dgm:t>
        <a:bodyPr/>
        <a:lstStyle/>
        <a:p>
          <a:endParaRPr lang="en-US"/>
        </a:p>
      </dgm:t>
    </dgm:pt>
    <dgm:pt modelId="{7F21B14D-92C4-4984-8F82-23593AE1DC41}" type="sibTrans" cxnId="{7D3E09CC-CCE8-4C7A-B502-943D61AF2D80}">
      <dgm:prSet/>
      <dgm:spPr/>
      <dgm:t>
        <a:bodyPr/>
        <a:lstStyle/>
        <a:p>
          <a:endParaRPr lang="en-US"/>
        </a:p>
      </dgm:t>
    </dgm:pt>
    <dgm:pt modelId="{794E6894-B8C9-407F-9AD0-A66A8EE09B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Identity</a:t>
          </a:r>
        </a:p>
      </dgm:t>
    </dgm:pt>
    <dgm:pt modelId="{6CEF68C0-B0B3-4A72-A5FB-10EADF4D3CF3}" type="parTrans" cxnId="{C3EF7618-7330-4982-B43A-7AAFFBED5967}">
      <dgm:prSet/>
      <dgm:spPr/>
      <dgm:t>
        <a:bodyPr/>
        <a:lstStyle/>
        <a:p>
          <a:endParaRPr lang="en-US"/>
        </a:p>
      </dgm:t>
    </dgm:pt>
    <dgm:pt modelId="{7891B0BD-2A36-4057-A8D4-F41465B05300}" type="sibTrans" cxnId="{C3EF7618-7330-4982-B43A-7AAFFBED5967}">
      <dgm:prSet/>
      <dgm:spPr/>
      <dgm:t>
        <a:bodyPr/>
        <a:lstStyle/>
        <a:p>
          <a:endParaRPr lang="en-US"/>
        </a:p>
      </dgm:t>
    </dgm:pt>
    <dgm:pt modelId="{B09C65FB-5CF8-44AA-BEBF-22C7E07792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Ticketing</a:t>
          </a:r>
        </a:p>
      </dgm:t>
    </dgm:pt>
    <dgm:pt modelId="{1FBD892C-2F92-4D5F-8558-D931A52D2F79}" type="parTrans" cxnId="{9E4C0D05-9996-41E3-8CDD-CFD68E3FD94B}">
      <dgm:prSet/>
      <dgm:spPr/>
      <dgm:t>
        <a:bodyPr/>
        <a:lstStyle/>
        <a:p>
          <a:endParaRPr lang="en-US"/>
        </a:p>
      </dgm:t>
    </dgm:pt>
    <dgm:pt modelId="{FB99B7CA-F525-4605-B877-2FEE0AFE1EFF}" type="sibTrans" cxnId="{9E4C0D05-9996-41E3-8CDD-CFD68E3FD94B}">
      <dgm:prSet/>
      <dgm:spPr/>
      <dgm:t>
        <a:bodyPr/>
        <a:lstStyle/>
        <a:p>
          <a:endParaRPr lang="en-US"/>
        </a:p>
      </dgm:t>
    </dgm:pt>
    <dgm:pt modelId="{2E7793F5-53E7-4E3C-8FE0-3A0E5E550C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TIX</a:t>
          </a:r>
        </a:p>
      </dgm:t>
    </dgm:pt>
    <dgm:pt modelId="{17A308C5-F25C-4E9A-9953-0606A220D628}" type="parTrans" cxnId="{CE2ADEE6-6F34-4225-B03C-229C9A58813F}">
      <dgm:prSet/>
      <dgm:spPr/>
      <dgm:t>
        <a:bodyPr/>
        <a:lstStyle/>
        <a:p>
          <a:endParaRPr lang="en-US"/>
        </a:p>
      </dgm:t>
    </dgm:pt>
    <dgm:pt modelId="{C3758788-0B22-424C-A8D1-88BF67790EE6}" type="sibTrans" cxnId="{CE2ADEE6-6F34-4225-B03C-229C9A58813F}">
      <dgm:prSet/>
      <dgm:spPr/>
      <dgm:t>
        <a:bodyPr/>
        <a:lstStyle/>
        <a:p>
          <a:endParaRPr lang="en-US"/>
        </a:p>
      </dgm:t>
    </dgm:pt>
    <dgm:pt modelId="{991EE365-696B-474E-AEE7-E6E81F32DC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Approver</a:t>
          </a:r>
        </a:p>
      </dgm:t>
    </dgm:pt>
    <dgm:pt modelId="{6B71A690-70E6-4AFB-AEBD-958C92BAE8F4}" type="sibTrans" cxnId="{A77245A9-3948-4318-A3BC-CFA04FB40AF1}">
      <dgm:prSet/>
      <dgm:spPr/>
      <dgm:t>
        <a:bodyPr/>
        <a:lstStyle/>
        <a:p>
          <a:endParaRPr lang="en-US"/>
        </a:p>
      </dgm:t>
    </dgm:pt>
    <dgm:pt modelId="{CB767A7B-8575-4CCF-AE87-87A1DF152B09}" type="parTrans" cxnId="{A77245A9-3948-4318-A3BC-CFA04FB40AF1}">
      <dgm:prSet/>
      <dgm:spPr/>
      <dgm:t>
        <a:bodyPr/>
        <a:lstStyle/>
        <a:p>
          <a:endParaRPr lang="en-US"/>
        </a:p>
      </dgm:t>
    </dgm:pt>
    <dgm:pt modelId="{EC7ECD71-AAEA-43AF-A996-7E8F426394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Exchange</a:t>
          </a:r>
        </a:p>
      </dgm:t>
    </dgm:pt>
    <dgm:pt modelId="{510AF3E6-4796-4FA9-BC12-F9079AFBCF0D}" type="parTrans" cxnId="{FE235A99-3A84-405B-A097-1656983A8999}">
      <dgm:prSet/>
      <dgm:spPr/>
      <dgm:t>
        <a:bodyPr/>
        <a:lstStyle/>
        <a:p>
          <a:endParaRPr lang="en-US"/>
        </a:p>
      </dgm:t>
    </dgm:pt>
    <dgm:pt modelId="{C668257E-E5A3-4DE5-AC5D-E95B239F741F}" type="sibTrans" cxnId="{FE235A99-3A84-405B-A097-1656983A8999}">
      <dgm:prSet/>
      <dgm:spPr/>
      <dgm:t>
        <a:bodyPr/>
        <a:lstStyle/>
        <a:p>
          <a:endParaRPr lang="en-US"/>
        </a:p>
      </dgm:t>
    </dgm:pt>
    <dgm:pt modelId="{1F0A953E-B038-4615-91B4-1D77F5DC2F5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Marketplace</a:t>
          </a:r>
        </a:p>
      </dgm:t>
    </dgm:pt>
    <dgm:pt modelId="{E7C813BD-81B0-407E-A06D-49582537786E}" type="parTrans" cxnId="{6833FEB5-38C7-485C-975C-A777547BFC06}">
      <dgm:prSet/>
      <dgm:spPr/>
      <dgm:t>
        <a:bodyPr/>
        <a:lstStyle/>
        <a:p>
          <a:endParaRPr lang="en-US"/>
        </a:p>
      </dgm:t>
    </dgm:pt>
    <dgm:pt modelId="{9B153D5A-BC02-4E5B-A54B-1930F0772047}" type="sibTrans" cxnId="{6833FEB5-38C7-485C-975C-A777547BFC06}">
      <dgm:prSet/>
      <dgm:spPr/>
      <dgm:t>
        <a:bodyPr/>
        <a:lstStyle/>
        <a:p>
          <a:endParaRPr lang="en-US"/>
        </a:p>
      </dgm:t>
    </dgm:pt>
    <dgm:pt modelId="{7AABDC0A-E322-4488-BDDE-38E7D6EF3221}" type="pres">
      <dgm:prSet presAssocID="{F86D09CD-1D78-482E-A44E-D28685F1613C}" presName="root" presStyleCnt="0">
        <dgm:presLayoutVars>
          <dgm:dir/>
          <dgm:resizeHandles val="exact"/>
        </dgm:presLayoutVars>
      </dgm:prSet>
      <dgm:spPr/>
    </dgm:pt>
    <dgm:pt modelId="{94179FA1-1EC2-4EC6-87D8-3406C833C768}" type="pres">
      <dgm:prSet presAssocID="{9530E445-2D44-464D-BEF2-0B144BE0DE96}" presName="compNode" presStyleCnt="0"/>
      <dgm:spPr/>
    </dgm:pt>
    <dgm:pt modelId="{D6149385-C4F4-42B7-8329-9BC62F0281C9}" type="pres">
      <dgm:prSet presAssocID="{9530E445-2D44-464D-BEF2-0B144BE0DE96}" presName="iconRect" presStyleLbl="node1" presStyleIdx="0" presStyleCnt="8" custLinFactNeighborX="-1137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emale Profile with solid fill"/>
        </a:ext>
      </dgm:extLst>
    </dgm:pt>
    <dgm:pt modelId="{C23F1EBA-8683-4A7E-8B00-2134D89C9036}" type="pres">
      <dgm:prSet presAssocID="{9530E445-2D44-464D-BEF2-0B144BE0DE96}" presName="spaceRect" presStyleCnt="0"/>
      <dgm:spPr/>
    </dgm:pt>
    <dgm:pt modelId="{D5407B3F-F94B-403B-A176-D4A73FB79652}" type="pres">
      <dgm:prSet presAssocID="{9530E445-2D44-464D-BEF2-0B144BE0DE96}" presName="textRect" presStyleLbl="revTx" presStyleIdx="0" presStyleCnt="8" custLinFactNeighborX="-512">
        <dgm:presLayoutVars>
          <dgm:chMax val="1"/>
          <dgm:chPref val="1"/>
        </dgm:presLayoutVars>
      </dgm:prSet>
      <dgm:spPr/>
    </dgm:pt>
    <dgm:pt modelId="{EDF6D5B5-5742-4B9B-87FE-84CFF6DA548B}" type="pres">
      <dgm:prSet presAssocID="{CEE78A67-A58F-4D2F-92E6-2EA3EEDDF9A3}" presName="sibTrans" presStyleCnt="0"/>
      <dgm:spPr/>
    </dgm:pt>
    <dgm:pt modelId="{C580D9DE-05C5-4032-9358-C4E991712CAE}" type="pres">
      <dgm:prSet presAssocID="{05CCA065-E756-4490-B840-77AD4BD5A098}" presName="compNode" presStyleCnt="0"/>
      <dgm:spPr/>
    </dgm:pt>
    <dgm:pt modelId="{F2D656A2-8896-4BF2-9B92-7B7FAF3B3D44}" type="pres">
      <dgm:prSet presAssocID="{05CCA065-E756-4490-B840-77AD4BD5A098}" presName="iconRect" presStyleLbl="node1" presStyleIdx="1" presStyleCnt="8" custLinFactNeighborX="-113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le profile with solid fill"/>
        </a:ext>
      </dgm:extLst>
    </dgm:pt>
    <dgm:pt modelId="{461B3264-2B2A-4B20-9CD6-27D14C73BDFF}" type="pres">
      <dgm:prSet presAssocID="{05CCA065-E756-4490-B840-77AD4BD5A098}" presName="spaceRect" presStyleCnt="0"/>
      <dgm:spPr/>
    </dgm:pt>
    <dgm:pt modelId="{E518C5C5-EFBC-4989-AB84-8AC41053517A}" type="pres">
      <dgm:prSet presAssocID="{05CCA065-E756-4490-B840-77AD4BD5A098}" presName="textRect" presStyleLbl="revTx" presStyleIdx="1" presStyleCnt="8" custLinFactNeighborX="-512">
        <dgm:presLayoutVars>
          <dgm:chMax val="1"/>
          <dgm:chPref val="1"/>
        </dgm:presLayoutVars>
      </dgm:prSet>
      <dgm:spPr/>
    </dgm:pt>
    <dgm:pt modelId="{9719A2CC-304C-4CFB-915B-7F28237968C8}" type="pres">
      <dgm:prSet presAssocID="{7F21B14D-92C4-4984-8F82-23593AE1DC41}" presName="sibTrans" presStyleCnt="0"/>
      <dgm:spPr/>
    </dgm:pt>
    <dgm:pt modelId="{72BD2E9B-8987-4DAA-B601-B6CBD810C040}" type="pres">
      <dgm:prSet presAssocID="{991EE365-696B-474E-AEE7-E6E81F32DC90}" presName="compNode" presStyleCnt="0"/>
      <dgm:spPr/>
    </dgm:pt>
    <dgm:pt modelId="{4DA0215B-ACC5-4C27-A7B0-06F7E4BBD8D1}" type="pres">
      <dgm:prSet presAssocID="{991EE365-696B-474E-AEE7-E6E81F32DC90}" presName="iconRect" presStyleLbl="node1" presStyleIdx="2" presStyleCnt="8" custLinFactNeighborX="-113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 with solid fill"/>
        </a:ext>
      </dgm:extLst>
    </dgm:pt>
    <dgm:pt modelId="{E2BC70C6-9576-4CE9-AF2B-71CDF4640B9A}" type="pres">
      <dgm:prSet presAssocID="{991EE365-696B-474E-AEE7-E6E81F32DC90}" presName="spaceRect" presStyleCnt="0"/>
      <dgm:spPr/>
    </dgm:pt>
    <dgm:pt modelId="{D908451D-1267-46D7-8CC3-ADC4A2AEE2CC}" type="pres">
      <dgm:prSet presAssocID="{991EE365-696B-474E-AEE7-E6E81F32DC90}" presName="textRect" presStyleLbl="revTx" presStyleIdx="2" presStyleCnt="8" custLinFactNeighborX="-512">
        <dgm:presLayoutVars>
          <dgm:chMax val="1"/>
          <dgm:chPref val="1"/>
        </dgm:presLayoutVars>
      </dgm:prSet>
      <dgm:spPr/>
    </dgm:pt>
    <dgm:pt modelId="{BFAD518E-1C89-484C-B8DD-72ABF40BB203}" type="pres">
      <dgm:prSet presAssocID="{6B71A690-70E6-4AFB-AEBD-958C92BAE8F4}" presName="sibTrans" presStyleCnt="0"/>
      <dgm:spPr/>
    </dgm:pt>
    <dgm:pt modelId="{56B3CE18-BFBD-4B50-B03D-7174EA7281D8}" type="pres">
      <dgm:prSet presAssocID="{EC7ECD71-AAEA-43AF-A996-7E8F42639401}" presName="compNode" presStyleCnt="0"/>
      <dgm:spPr/>
    </dgm:pt>
    <dgm:pt modelId="{5FE16916-60F9-4394-A78A-AFC4947C9959}" type="pres">
      <dgm:prSet presAssocID="{EC7ECD71-AAEA-43AF-A996-7E8F42639401}" presName="iconRect" presStyleLbl="node1" presStyleIdx="3" presStyleCnt="8" custLinFactNeighborX="-1137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 with solid fill"/>
        </a:ext>
      </dgm:extLst>
    </dgm:pt>
    <dgm:pt modelId="{20D6EA1D-9C1D-4F2E-83CC-1EBDFB7E062A}" type="pres">
      <dgm:prSet presAssocID="{EC7ECD71-AAEA-43AF-A996-7E8F42639401}" presName="spaceRect" presStyleCnt="0"/>
      <dgm:spPr/>
    </dgm:pt>
    <dgm:pt modelId="{42FD1077-E0F1-4A75-BC8D-5C62A7076DB9}" type="pres">
      <dgm:prSet presAssocID="{EC7ECD71-AAEA-43AF-A996-7E8F42639401}" presName="textRect" presStyleLbl="revTx" presStyleIdx="3" presStyleCnt="8" custLinFactNeighborX="-512">
        <dgm:presLayoutVars>
          <dgm:chMax val="1"/>
          <dgm:chPref val="1"/>
        </dgm:presLayoutVars>
      </dgm:prSet>
      <dgm:spPr/>
    </dgm:pt>
    <dgm:pt modelId="{12EF41A6-00C6-4A6D-9CE5-4B7C25B5324D}" type="pres">
      <dgm:prSet presAssocID="{C668257E-E5A3-4DE5-AC5D-E95B239F741F}" presName="sibTrans" presStyleCnt="0"/>
      <dgm:spPr/>
    </dgm:pt>
    <dgm:pt modelId="{6E761C45-A16E-40BC-9959-D22F21457F7E}" type="pres">
      <dgm:prSet presAssocID="{794E6894-B8C9-407F-9AD0-A66A8EE09B70}" presName="compNode" presStyleCnt="0"/>
      <dgm:spPr/>
    </dgm:pt>
    <dgm:pt modelId="{11D9077D-CBC5-4C9C-97D7-ED4571D36B6E}" type="pres">
      <dgm:prSet presAssocID="{794E6894-B8C9-407F-9AD0-A66A8EE09B70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 with solid fill"/>
        </a:ext>
      </dgm:extLst>
    </dgm:pt>
    <dgm:pt modelId="{47C2AA1A-6BC0-45E0-BF54-A9946BFDC4EE}" type="pres">
      <dgm:prSet presAssocID="{794E6894-B8C9-407F-9AD0-A66A8EE09B70}" presName="spaceRect" presStyleCnt="0"/>
      <dgm:spPr/>
    </dgm:pt>
    <dgm:pt modelId="{49AA8BDB-869E-4ACB-876F-5A63EA7F34CF}" type="pres">
      <dgm:prSet presAssocID="{794E6894-B8C9-407F-9AD0-A66A8EE09B70}" presName="textRect" presStyleLbl="revTx" presStyleIdx="4" presStyleCnt="8">
        <dgm:presLayoutVars>
          <dgm:chMax val="1"/>
          <dgm:chPref val="1"/>
        </dgm:presLayoutVars>
      </dgm:prSet>
      <dgm:spPr/>
    </dgm:pt>
    <dgm:pt modelId="{05314E58-0A32-46C1-A033-28222A8559AD}" type="pres">
      <dgm:prSet presAssocID="{7891B0BD-2A36-4057-A8D4-F41465B05300}" presName="sibTrans" presStyleCnt="0"/>
      <dgm:spPr/>
    </dgm:pt>
    <dgm:pt modelId="{4E835F93-EB48-452B-80C1-32661209DED0}" type="pres">
      <dgm:prSet presAssocID="{B09C65FB-5CF8-44AA-BEBF-22C7E0779225}" presName="compNode" presStyleCnt="0"/>
      <dgm:spPr/>
    </dgm:pt>
    <dgm:pt modelId="{9A52E522-A6EA-4104-8BD4-504171087D63}" type="pres">
      <dgm:prSet presAssocID="{B09C65FB-5CF8-44AA-BEBF-22C7E0779225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et with solid fill"/>
        </a:ext>
      </dgm:extLst>
    </dgm:pt>
    <dgm:pt modelId="{A76C9B3F-AF7D-476A-9C9F-19FAB05B50B2}" type="pres">
      <dgm:prSet presAssocID="{B09C65FB-5CF8-44AA-BEBF-22C7E0779225}" presName="spaceRect" presStyleCnt="0"/>
      <dgm:spPr/>
    </dgm:pt>
    <dgm:pt modelId="{8A152DF6-E28C-4B8E-98F1-87398E2E9C11}" type="pres">
      <dgm:prSet presAssocID="{B09C65FB-5CF8-44AA-BEBF-22C7E0779225}" presName="textRect" presStyleLbl="revTx" presStyleIdx="5" presStyleCnt="8">
        <dgm:presLayoutVars>
          <dgm:chMax val="1"/>
          <dgm:chPref val="1"/>
        </dgm:presLayoutVars>
      </dgm:prSet>
      <dgm:spPr/>
    </dgm:pt>
    <dgm:pt modelId="{CE1C2826-E96C-4609-9AF8-761816B3DEB6}" type="pres">
      <dgm:prSet presAssocID="{FB99B7CA-F525-4605-B877-2FEE0AFE1EFF}" presName="sibTrans" presStyleCnt="0"/>
      <dgm:spPr/>
    </dgm:pt>
    <dgm:pt modelId="{8A692863-2E0F-41EC-A771-83673CE18C55}" type="pres">
      <dgm:prSet presAssocID="{2E7793F5-53E7-4E3C-8FE0-3A0E5E550C24}" presName="compNode" presStyleCnt="0"/>
      <dgm:spPr/>
    </dgm:pt>
    <dgm:pt modelId="{03E0A804-FF07-4176-AAB9-F3EBDD4B68EE}" type="pres">
      <dgm:prSet presAssocID="{2E7793F5-53E7-4E3C-8FE0-3A0E5E550C24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 outline"/>
        </a:ext>
      </dgm:extLst>
    </dgm:pt>
    <dgm:pt modelId="{3E180D3F-8FBB-4A51-96FA-46F04C2FB9F8}" type="pres">
      <dgm:prSet presAssocID="{2E7793F5-53E7-4E3C-8FE0-3A0E5E550C24}" presName="spaceRect" presStyleCnt="0"/>
      <dgm:spPr/>
    </dgm:pt>
    <dgm:pt modelId="{2DAFB70F-1D3D-4C59-93FF-17D20F91037E}" type="pres">
      <dgm:prSet presAssocID="{2E7793F5-53E7-4E3C-8FE0-3A0E5E550C24}" presName="textRect" presStyleLbl="revTx" presStyleIdx="6" presStyleCnt="8">
        <dgm:presLayoutVars>
          <dgm:chMax val="1"/>
          <dgm:chPref val="1"/>
        </dgm:presLayoutVars>
      </dgm:prSet>
      <dgm:spPr/>
    </dgm:pt>
    <dgm:pt modelId="{F468D02A-68FA-4AC4-A3A7-E01470BDDC08}" type="pres">
      <dgm:prSet presAssocID="{C3758788-0B22-424C-A8D1-88BF67790EE6}" presName="sibTrans" presStyleCnt="0"/>
      <dgm:spPr/>
    </dgm:pt>
    <dgm:pt modelId="{5568A58B-B757-4CCB-9BBA-D77895774E04}" type="pres">
      <dgm:prSet presAssocID="{1F0A953E-B038-4615-91B4-1D77F5DC2F51}" presName="compNode" presStyleCnt="0"/>
      <dgm:spPr/>
    </dgm:pt>
    <dgm:pt modelId="{B747B114-799D-42E3-B29A-EA7AE0F48BF9}" type="pres">
      <dgm:prSet presAssocID="{1F0A953E-B038-4615-91B4-1D77F5DC2F51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re with solid fill"/>
        </a:ext>
      </dgm:extLst>
    </dgm:pt>
    <dgm:pt modelId="{1475ECBD-7D3B-451B-A644-97B53B18DD2E}" type="pres">
      <dgm:prSet presAssocID="{1F0A953E-B038-4615-91B4-1D77F5DC2F51}" presName="spaceRect" presStyleCnt="0"/>
      <dgm:spPr/>
    </dgm:pt>
    <dgm:pt modelId="{E5FCD226-BC06-45D8-9339-69DB80CDCFF8}" type="pres">
      <dgm:prSet presAssocID="{1F0A953E-B038-4615-91B4-1D77F5DC2F51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ADC71301-C5BF-44E5-8199-6EF42C5AF4F0}" type="presOf" srcId="{EC7ECD71-AAEA-43AF-A996-7E8F42639401}" destId="{42FD1077-E0F1-4A75-BC8D-5C62A7076DB9}" srcOrd="0" destOrd="0" presId="urn:microsoft.com/office/officeart/2018/2/layout/IconLabelList"/>
    <dgm:cxn modelId="{9E4C0D05-9996-41E3-8CDD-CFD68E3FD94B}" srcId="{F86D09CD-1D78-482E-A44E-D28685F1613C}" destId="{B09C65FB-5CF8-44AA-BEBF-22C7E0779225}" srcOrd="5" destOrd="0" parTransId="{1FBD892C-2F92-4D5F-8558-D931A52D2F79}" sibTransId="{FB99B7CA-F525-4605-B877-2FEE0AFE1EFF}"/>
    <dgm:cxn modelId="{C3EF7618-7330-4982-B43A-7AAFFBED5967}" srcId="{F86D09CD-1D78-482E-A44E-D28685F1613C}" destId="{794E6894-B8C9-407F-9AD0-A66A8EE09B70}" srcOrd="4" destOrd="0" parTransId="{6CEF68C0-B0B3-4A72-A5FB-10EADF4D3CF3}" sibTransId="{7891B0BD-2A36-4057-A8D4-F41465B05300}"/>
    <dgm:cxn modelId="{69091A20-BD43-44EE-AC15-24BCC6EFC7E9}" type="presOf" srcId="{9530E445-2D44-464D-BEF2-0B144BE0DE96}" destId="{D5407B3F-F94B-403B-A176-D4A73FB79652}" srcOrd="0" destOrd="0" presId="urn:microsoft.com/office/officeart/2018/2/layout/IconLabelList"/>
    <dgm:cxn modelId="{14300721-DAFD-4F49-BC6A-C766010EB0B7}" type="presOf" srcId="{F86D09CD-1D78-482E-A44E-D28685F1613C}" destId="{7AABDC0A-E322-4488-BDDE-38E7D6EF3221}" srcOrd="0" destOrd="0" presId="urn:microsoft.com/office/officeart/2018/2/layout/IconLabelList"/>
    <dgm:cxn modelId="{CC920D61-5394-46E5-B105-1CEFFA084D8A}" type="presOf" srcId="{991EE365-696B-474E-AEE7-E6E81F32DC90}" destId="{D908451D-1267-46D7-8CC3-ADC4A2AEE2CC}" srcOrd="0" destOrd="0" presId="urn:microsoft.com/office/officeart/2018/2/layout/IconLabelList"/>
    <dgm:cxn modelId="{4351FA41-C65A-4B3D-81E6-A965EC02F3D8}" type="presOf" srcId="{B09C65FB-5CF8-44AA-BEBF-22C7E0779225}" destId="{8A152DF6-E28C-4B8E-98F1-87398E2E9C11}" srcOrd="0" destOrd="0" presId="urn:microsoft.com/office/officeart/2018/2/layout/IconLabelList"/>
    <dgm:cxn modelId="{FE235A99-3A84-405B-A097-1656983A8999}" srcId="{F86D09CD-1D78-482E-A44E-D28685F1613C}" destId="{EC7ECD71-AAEA-43AF-A996-7E8F42639401}" srcOrd="3" destOrd="0" parTransId="{510AF3E6-4796-4FA9-BC12-F9079AFBCF0D}" sibTransId="{C668257E-E5A3-4DE5-AC5D-E95B239F741F}"/>
    <dgm:cxn modelId="{A77245A9-3948-4318-A3BC-CFA04FB40AF1}" srcId="{F86D09CD-1D78-482E-A44E-D28685F1613C}" destId="{991EE365-696B-474E-AEE7-E6E81F32DC90}" srcOrd="2" destOrd="0" parTransId="{CB767A7B-8575-4CCF-AE87-87A1DF152B09}" sibTransId="{6B71A690-70E6-4AFB-AEBD-958C92BAE8F4}"/>
    <dgm:cxn modelId="{6833FEB5-38C7-485C-975C-A777547BFC06}" srcId="{F86D09CD-1D78-482E-A44E-D28685F1613C}" destId="{1F0A953E-B038-4615-91B4-1D77F5DC2F51}" srcOrd="7" destOrd="0" parTransId="{E7C813BD-81B0-407E-A06D-49582537786E}" sibTransId="{9B153D5A-BC02-4E5B-A54B-1930F0772047}"/>
    <dgm:cxn modelId="{7D3E09CC-CCE8-4C7A-B502-943D61AF2D80}" srcId="{F86D09CD-1D78-482E-A44E-D28685F1613C}" destId="{05CCA065-E756-4490-B840-77AD4BD5A098}" srcOrd="1" destOrd="0" parTransId="{F5905C6D-E6C4-4A4B-8CE1-1804A80474B6}" sibTransId="{7F21B14D-92C4-4984-8F82-23593AE1DC41}"/>
    <dgm:cxn modelId="{8DAB3AD6-4E38-4A1A-88D5-34CDDE08AFB9}" type="presOf" srcId="{05CCA065-E756-4490-B840-77AD4BD5A098}" destId="{E518C5C5-EFBC-4989-AB84-8AC41053517A}" srcOrd="0" destOrd="0" presId="urn:microsoft.com/office/officeart/2018/2/layout/IconLabelList"/>
    <dgm:cxn modelId="{CE2ADEE6-6F34-4225-B03C-229C9A58813F}" srcId="{F86D09CD-1D78-482E-A44E-D28685F1613C}" destId="{2E7793F5-53E7-4E3C-8FE0-3A0E5E550C24}" srcOrd="6" destOrd="0" parTransId="{17A308C5-F25C-4E9A-9953-0606A220D628}" sibTransId="{C3758788-0B22-424C-A8D1-88BF67790EE6}"/>
    <dgm:cxn modelId="{DD950EEB-1796-4BFD-AAD7-AC8FB9196E0C}" srcId="{F86D09CD-1D78-482E-A44E-D28685F1613C}" destId="{9530E445-2D44-464D-BEF2-0B144BE0DE96}" srcOrd="0" destOrd="0" parTransId="{99B6A7B6-167E-470B-A443-08FB1F7C4FBA}" sibTransId="{CEE78A67-A58F-4D2F-92E6-2EA3EEDDF9A3}"/>
    <dgm:cxn modelId="{E8A604EE-572B-45A4-85DC-BFF9091DDA0A}" type="presOf" srcId="{2E7793F5-53E7-4E3C-8FE0-3A0E5E550C24}" destId="{2DAFB70F-1D3D-4C59-93FF-17D20F91037E}" srcOrd="0" destOrd="0" presId="urn:microsoft.com/office/officeart/2018/2/layout/IconLabelList"/>
    <dgm:cxn modelId="{96ECEDF1-6BD1-4636-8D89-8611CAE0D699}" type="presOf" srcId="{1F0A953E-B038-4615-91B4-1D77F5DC2F51}" destId="{E5FCD226-BC06-45D8-9339-69DB80CDCFF8}" srcOrd="0" destOrd="0" presId="urn:microsoft.com/office/officeart/2018/2/layout/IconLabelList"/>
    <dgm:cxn modelId="{8ECEF5F7-63B9-4DF9-9F82-8A27CC3E6579}" type="presOf" srcId="{794E6894-B8C9-407F-9AD0-A66A8EE09B70}" destId="{49AA8BDB-869E-4ACB-876F-5A63EA7F34CF}" srcOrd="0" destOrd="0" presId="urn:microsoft.com/office/officeart/2018/2/layout/IconLabelList"/>
    <dgm:cxn modelId="{5806F49F-ED81-4FB9-8F7C-9CB0843FFE27}" type="presParOf" srcId="{7AABDC0A-E322-4488-BDDE-38E7D6EF3221}" destId="{94179FA1-1EC2-4EC6-87D8-3406C833C768}" srcOrd="0" destOrd="0" presId="urn:microsoft.com/office/officeart/2018/2/layout/IconLabelList"/>
    <dgm:cxn modelId="{60AFD9E0-DDF4-4278-9806-43D279D1CAF8}" type="presParOf" srcId="{94179FA1-1EC2-4EC6-87D8-3406C833C768}" destId="{D6149385-C4F4-42B7-8329-9BC62F0281C9}" srcOrd="0" destOrd="0" presId="urn:microsoft.com/office/officeart/2018/2/layout/IconLabelList"/>
    <dgm:cxn modelId="{8DF37683-2151-4CF2-9812-6B3ACD347815}" type="presParOf" srcId="{94179FA1-1EC2-4EC6-87D8-3406C833C768}" destId="{C23F1EBA-8683-4A7E-8B00-2134D89C9036}" srcOrd="1" destOrd="0" presId="urn:microsoft.com/office/officeart/2018/2/layout/IconLabelList"/>
    <dgm:cxn modelId="{5C794506-E178-4658-8BCE-91807505F768}" type="presParOf" srcId="{94179FA1-1EC2-4EC6-87D8-3406C833C768}" destId="{D5407B3F-F94B-403B-A176-D4A73FB79652}" srcOrd="2" destOrd="0" presId="urn:microsoft.com/office/officeart/2018/2/layout/IconLabelList"/>
    <dgm:cxn modelId="{E8ECDDE7-1989-4516-9AA0-0E1115AC741F}" type="presParOf" srcId="{7AABDC0A-E322-4488-BDDE-38E7D6EF3221}" destId="{EDF6D5B5-5742-4B9B-87FE-84CFF6DA548B}" srcOrd="1" destOrd="0" presId="urn:microsoft.com/office/officeart/2018/2/layout/IconLabelList"/>
    <dgm:cxn modelId="{0E2AB8AC-9C24-4081-A423-D738E1BF4FBE}" type="presParOf" srcId="{7AABDC0A-E322-4488-BDDE-38E7D6EF3221}" destId="{C580D9DE-05C5-4032-9358-C4E991712CAE}" srcOrd="2" destOrd="0" presId="urn:microsoft.com/office/officeart/2018/2/layout/IconLabelList"/>
    <dgm:cxn modelId="{46C3B505-AEFF-4BF7-B03A-AE792A9E922C}" type="presParOf" srcId="{C580D9DE-05C5-4032-9358-C4E991712CAE}" destId="{F2D656A2-8896-4BF2-9B92-7B7FAF3B3D44}" srcOrd="0" destOrd="0" presId="urn:microsoft.com/office/officeart/2018/2/layout/IconLabelList"/>
    <dgm:cxn modelId="{ACD688C2-3F43-40BA-A8B4-C1B1662F8739}" type="presParOf" srcId="{C580D9DE-05C5-4032-9358-C4E991712CAE}" destId="{461B3264-2B2A-4B20-9CD6-27D14C73BDFF}" srcOrd="1" destOrd="0" presId="urn:microsoft.com/office/officeart/2018/2/layout/IconLabelList"/>
    <dgm:cxn modelId="{ED4AA127-4957-4148-AEDD-08B8E4DFEB57}" type="presParOf" srcId="{C580D9DE-05C5-4032-9358-C4E991712CAE}" destId="{E518C5C5-EFBC-4989-AB84-8AC41053517A}" srcOrd="2" destOrd="0" presId="urn:microsoft.com/office/officeart/2018/2/layout/IconLabelList"/>
    <dgm:cxn modelId="{F2B37D6B-8F38-4A9E-9127-31A50B3CAE49}" type="presParOf" srcId="{7AABDC0A-E322-4488-BDDE-38E7D6EF3221}" destId="{9719A2CC-304C-4CFB-915B-7F28237968C8}" srcOrd="3" destOrd="0" presId="urn:microsoft.com/office/officeart/2018/2/layout/IconLabelList"/>
    <dgm:cxn modelId="{D5EB207B-78D3-4F1A-9725-8DCF3C00D027}" type="presParOf" srcId="{7AABDC0A-E322-4488-BDDE-38E7D6EF3221}" destId="{72BD2E9B-8987-4DAA-B601-B6CBD810C040}" srcOrd="4" destOrd="0" presId="urn:microsoft.com/office/officeart/2018/2/layout/IconLabelList"/>
    <dgm:cxn modelId="{406BF202-20BE-458B-838F-58B57F499712}" type="presParOf" srcId="{72BD2E9B-8987-4DAA-B601-B6CBD810C040}" destId="{4DA0215B-ACC5-4C27-A7B0-06F7E4BBD8D1}" srcOrd="0" destOrd="0" presId="urn:microsoft.com/office/officeart/2018/2/layout/IconLabelList"/>
    <dgm:cxn modelId="{D59A77ED-889A-434F-BEE5-2867AD5B50F5}" type="presParOf" srcId="{72BD2E9B-8987-4DAA-B601-B6CBD810C040}" destId="{E2BC70C6-9576-4CE9-AF2B-71CDF4640B9A}" srcOrd="1" destOrd="0" presId="urn:microsoft.com/office/officeart/2018/2/layout/IconLabelList"/>
    <dgm:cxn modelId="{1000EE08-B54F-46A4-9912-9A705F8B175E}" type="presParOf" srcId="{72BD2E9B-8987-4DAA-B601-B6CBD810C040}" destId="{D908451D-1267-46D7-8CC3-ADC4A2AEE2CC}" srcOrd="2" destOrd="0" presId="urn:microsoft.com/office/officeart/2018/2/layout/IconLabelList"/>
    <dgm:cxn modelId="{A403C4E5-34D1-4776-93C3-40352A24B36B}" type="presParOf" srcId="{7AABDC0A-E322-4488-BDDE-38E7D6EF3221}" destId="{BFAD518E-1C89-484C-B8DD-72ABF40BB203}" srcOrd="5" destOrd="0" presId="urn:microsoft.com/office/officeart/2018/2/layout/IconLabelList"/>
    <dgm:cxn modelId="{5885CDF5-6BFF-405E-8B30-76571E6DE42B}" type="presParOf" srcId="{7AABDC0A-E322-4488-BDDE-38E7D6EF3221}" destId="{56B3CE18-BFBD-4B50-B03D-7174EA7281D8}" srcOrd="6" destOrd="0" presId="urn:microsoft.com/office/officeart/2018/2/layout/IconLabelList"/>
    <dgm:cxn modelId="{D3A39B5D-93EF-4971-BBC8-9D64DEB3E159}" type="presParOf" srcId="{56B3CE18-BFBD-4B50-B03D-7174EA7281D8}" destId="{5FE16916-60F9-4394-A78A-AFC4947C9959}" srcOrd="0" destOrd="0" presId="urn:microsoft.com/office/officeart/2018/2/layout/IconLabelList"/>
    <dgm:cxn modelId="{5ECB7603-20B0-41AA-8775-9B7DA343828A}" type="presParOf" srcId="{56B3CE18-BFBD-4B50-B03D-7174EA7281D8}" destId="{20D6EA1D-9C1D-4F2E-83CC-1EBDFB7E062A}" srcOrd="1" destOrd="0" presId="urn:microsoft.com/office/officeart/2018/2/layout/IconLabelList"/>
    <dgm:cxn modelId="{08017750-18FC-4072-9225-74E61F24EB6C}" type="presParOf" srcId="{56B3CE18-BFBD-4B50-B03D-7174EA7281D8}" destId="{42FD1077-E0F1-4A75-BC8D-5C62A7076DB9}" srcOrd="2" destOrd="0" presId="urn:microsoft.com/office/officeart/2018/2/layout/IconLabelList"/>
    <dgm:cxn modelId="{BD67AF08-4110-42DD-94A4-0C1F6B79EA43}" type="presParOf" srcId="{7AABDC0A-E322-4488-BDDE-38E7D6EF3221}" destId="{12EF41A6-00C6-4A6D-9CE5-4B7C25B5324D}" srcOrd="7" destOrd="0" presId="urn:microsoft.com/office/officeart/2018/2/layout/IconLabelList"/>
    <dgm:cxn modelId="{1DC83B30-8F6D-4DAF-8DCF-2A458FA1E6F0}" type="presParOf" srcId="{7AABDC0A-E322-4488-BDDE-38E7D6EF3221}" destId="{6E761C45-A16E-40BC-9959-D22F21457F7E}" srcOrd="8" destOrd="0" presId="urn:microsoft.com/office/officeart/2018/2/layout/IconLabelList"/>
    <dgm:cxn modelId="{45AD5F3D-D7A2-4533-A023-4567A39284D6}" type="presParOf" srcId="{6E761C45-A16E-40BC-9959-D22F21457F7E}" destId="{11D9077D-CBC5-4C9C-97D7-ED4571D36B6E}" srcOrd="0" destOrd="0" presId="urn:microsoft.com/office/officeart/2018/2/layout/IconLabelList"/>
    <dgm:cxn modelId="{0A3365BB-2C97-4793-B758-0EEC1A76234A}" type="presParOf" srcId="{6E761C45-A16E-40BC-9959-D22F21457F7E}" destId="{47C2AA1A-6BC0-45E0-BF54-A9946BFDC4EE}" srcOrd="1" destOrd="0" presId="urn:microsoft.com/office/officeart/2018/2/layout/IconLabelList"/>
    <dgm:cxn modelId="{9337A103-D3F2-4B22-9B58-DB7D199D9718}" type="presParOf" srcId="{6E761C45-A16E-40BC-9959-D22F21457F7E}" destId="{49AA8BDB-869E-4ACB-876F-5A63EA7F34CF}" srcOrd="2" destOrd="0" presId="urn:microsoft.com/office/officeart/2018/2/layout/IconLabelList"/>
    <dgm:cxn modelId="{56DC75FB-F14D-4E0C-B0B3-B04FCF0D37F6}" type="presParOf" srcId="{7AABDC0A-E322-4488-BDDE-38E7D6EF3221}" destId="{05314E58-0A32-46C1-A033-28222A8559AD}" srcOrd="9" destOrd="0" presId="urn:microsoft.com/office/officeart/2018/2/layout/IconLabelList"/>
    <dgm:cxn modelId="{908EA25C-C2D1-4062-A654-0B18D11A8B45}" type="presParOf" srcId="{7AABDC0A-E322-4488-BDDE-38E7D6EF3221}" destId="{4E835F93-EB48-452B-80C1-32661209DED0}" srcOrd="10" destOrd="0" presId="urn:microsoft.com/office/officeart/2018/2/layout/IconLabelList"/>
    <dgm:cxn modelId="{C4CA2AE3-13A9-4E59-90B6-A2EBF7CF7E9B}" type="presParOf" srcId="{4E835F93-EB48-452B-80C1-32661209DED0}" destId="{9A52E522-A6EA-4104-8BD4-504171087D63}" srcOrd="0" destOrd="0" presId="urn:microsoft.com/office/officeart/2018/2/layout/IconLabelList"/>
    <dgm:cxn modelId="{8736C847-FAF8-40C3-81B4-B60BB150909B}" type="presParOf" srcId="{4E835F93-EB48-452B-80C1-32661209DED0}" destId="{A76C9B3F-AF7D-476A-9C9F-19FAB05B50B2}" srcOrd="1" destOrd="0" presId="urn:microsoft.com/office/officeart/2018/2/layout/IconLabelList"/>
    <dgm:cxn modelId="{F688E548-296B-41A7-AC19-D93CE7629CF0}" type="presParOf" srcId="{4E835F93-EB48-452B-80C1-32661209DED0}" destId="{8A152DF6-E28C-4B8E-98F1-87398E2E9C11}" srcOrd="2" destOrd="0" presId="urn:microsoft.com/office/officeart/2018/2/layout/IconLabelList"/>
    <dgm:cxn modelId="{F2BA8730-8F91-48C6-A4A5-D6C0F4F83638}" type="presParOf" srcId="{7AABDC0A-E322-4488-BDDE-38E7D6EF3221}" destId="{CE1C2826-E96C-4609-9AF8-761816B3DEB6}" srcOrd="11" destOrd="0" presId="urn:microsoft.com/office/officeart/2018/2/layout/IconLabelList"/>
    <dgm:cxn modelId="{029611F9-ACEB-42CE-92C1-5A71CBD0A008}" type="presParOf" srcId="{7AABDC0A-E322-4488-BDDE-38E7D6EF3221}" destId="{8A692863-2E0F-41EC-A771-83673CE18C55}" srcOrd="12" destOrd="0" presId="urn:microsoft.com/office/officeart/2018/2/layout/IconLabelList"/>
    <dgm:cxn modelId="{2341EB2B-46B1-46A3-B31B-A3E22FB2BDA2}" type="presParOf" srcId="{8A692863-2E0F-41EC-A771-83673CE18C55}" destId="{03E0A804-FF07-4176-AAB9-F3EBDD4B68EE}" srcOrd="0" destOrd="0" presId="urn:microsoft.com/office/officeart/2018/2/layout/IconLabelList"/>
    <dgm:cxn modelId="{77D05C0C-C75B-46A3-90E2-C332A040FF1A}" type="presParOf" srcId="{8A692863-2E0F-41EC-A771-83673CE18C55}" destId="{3E180D3F-8FBB-4A51-96FA-46F04C2FB9F8}" srcOrd="1" destOrd="0" presId="urn:microsoft.com/office/officeart/2018/2/layout/IconLabelList"/>
    <dgm:cxn modelId="{BD2637CE-CA59-4033-A4DC-E0B994715122}" type="presParOf" srcId="{8A692863-2E0F-41EC-A771-83673CE18C55}" destId="{2DAFB70F-1D3D-4C59-93FF-17D20F91037E}" srcOrd="2" destOrd="0" presId="urn:microsoft.com/office/officeart/2018/2/layout/IconLabelList"/>
    <dgm:cxn modelId="{AECD5DBC-02BF-4336-830C-ECDC2357C95D}" type="presParOf" srcId="{7AABDC0A-E322-4488-BDDE-38E7D6EF3221}" destId="{F468D02A-68FA-4AC4-A3A7-E01470BDDC08}" srcOrd="13" destOrd="0" presId="urn:microsoft.com/office/officeart/2018/2/layout/IconLabelList"/>
    <dgm:cxn modelId="{414E8C06-B34F-4471-8332-B861B3D6576E}" type="presParOf" srcId="{7AABDC0A-E322-4488-BDDE-38E7D6EF3221}" destId="{5568A58B-B757-4CCB-9BBA-D77895774E04}" srcOrd="14" destOrd="0" presId="urn:microsoft.com/office/officeart/2018/2/layout/IconLabelList"/>
    <dgm:cxn modelId="{D47FCD8E-B5C6-43F7-94FF-C8DAFAC9FF0B}" type="presParOf" srcId="{5568A58B-B757-4CCB-9BBA-D77895774E04}" destId="{B747B114-799D-42E3-B29A-EA7AE0F48BF9}" srcOrd="0" destOrd="0" presId="urn:microsoft.com/office/officeart/2018/2/layout/IconLabelList"/>
    <dgm:cxn modelId="{8A45358C-694A-425A-8ACA-304162648E48}" type="presParOf" srcId="{5568A58B-B757-4CCB-9BBA-D77895774E04}" destId="{1475ECBD-7D3B-451B-A644-97B53B18DD2E}" srcOrd="1" destOrd="0" presId="urn:microsoft.com/office/officeart/2018/2/layout/IconLabelList"/>
    <dgm:cxn modelId="{6BDEFB38-E929-4B79-9FB8-670A852D6850}" type="presParOf" srcId="{5568A58B-B757-4CCB-9BBA-D77895774E04}" destId="{E5FCD226-BC06-45D8-9339-69DB80CDCFF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0A05120-1642-43B1-BC68-9C144870C770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447ECC-C333-4893-A09C-13F33A48E0A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Benefits</a:t>
          </a:r>
        </a:p>
      </dgm:t>
    </dgm:pt>
    <dgm:pt modelId="{4DCC1C8C-C6A3-4F96-90E7-219C0A700EFD}" type="parTrans" cxnId="{7C83786F-7295-48DE-8605-CCF4B4CE4453}">
      <dgm:prSet/>
      <dgm:spPr/>
      <dgm:t>
        <a:bodyPr/>
        <a:lstStyle/>
        <a:p>
          <a:endParaRPr lang="en-US"/>
        </a:p>
      </dgm:t>
    </dgm:pt>
    <dgm:pt modelId="{556219A7-0705-4704-9E5A-14A3F6A64410}" type="sibTrans" cxnId="{7C83786F-7295-48DE-8605-CCF4B4CE4453}">
      <dgm:prSet/>
      <dgm:spPr/>
      <dgm:t>
        <a:bodyPr/>
        <a:lstStyle/>
        <a:p>
          <a:endParaRPr lang="en-US"/>
        </a:p>
      </dgm:t>
    </dgm:pt>
    <dgm:pt modelId="{EDBE9A84-7B2B-4E27-BBE2-F444C16AE16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Decentralized, non-custodial and regulated</a:t>
          </a:r>
        </a:p>
      </dgm:t>
    </dgm:pt>
    <dgm:pt modelId="{87E43F17-A404-4416-9781-FD40043CC463}" type="parTrans" cxnId="{B44D9269-C728-4229-8AD0-B5D4581E0730}">
      <dgm:prSet/>
      <dgm:spPr/>
      <dgm:t>
        <a:bodyPr/>
        <a:lstStyle/>
        <a:p>
          <a:endParaRPr lang="en-US"/>
        </a:p>
      </dgm:t>
    </dgm:pt>
    <dgm:pt modelId="{057865A6-7FE0-4BE1-813D-714C3AD6AEFC}" type="sibTrans" cxnId="{B44D9269-C728-4229-8AD0-B5D4581E0730}">
      <dgm:prSet/>
      <dgm:spPr/>
      <dgm:t>
        <a:bodyPr/>
        <a:lstStyle/>
        <a:p>
          <a:endParaRPr lang="en-US"/>
        </a:p>
      </dgm:t>
    </dgm:pt>
    <dgm:pt modelId="{A17095A6-D48A-4492-93F1-D29FA0EFDC1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Contribution</a:t>
          </a:r>
          <a:endParaRPr lang="en-US" b="0" dirty="0"/>
        </a:p>
      </dgm:t>
    </dgm:pt>
    <dgm:pt modelId="{3ACC0B06-4DD8-4C1C-B00F-0775335EBB9C}" type="parTrans" cxnId="{4A1B151A-07D6-49AF-872E-F2D5FF7AD3C4}">
      <dgm:prSet/>
      <dgm:spPr/>
      <dgm:t>
        <a:bodyPr/>
        <a:lstStyle/>
        <a:p>
          <a:endParaRPr lang="en-US"/>
        </a:p>
      </dgm:t>
    </dgm:pt>
    <dgm:pt modelId="{34C350E2-AFC1-4481-A577-D243D0E4C1E1}" type="sibTrans" cxnId="{4A1B151A-07D6-49AF-872E-F2D5FF7AD3C4}">
      <dgm:prSet/>
      <dgm:spPr/>
      <dgm:t>
        <a:bodyPr/>
        <a:lstStyle/>
        <a:p>
          <a:endParaRPr lang="en-US"/>
        </a:p>
      </dgm:t>
    </dgm:pt>
    <dgm:pt modelId="{CD15FF10-552E-4DFD-BE3A-59695C9BB1A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New approval mechanism for the standard ERC20 and ERC721</a:t>
          </a:r>
        </a:p>
      </dgm:t>
    </dgm:pt>
    <dgm:pt modelId="{288284EA-F421-4FE9-81FC-B4D2F616C2AE}" type="parTrans" cxnId="{4E8B45AD-6C20-465C-BB93-BEAE800FB5A1}">
      <dgm:prSet/>
      <dgm:spPr/>
      <dgm:t>
        <a:bodyPr/>
        <a:lstStyle/>
        <a:p>
          <a:endParaRPr lang="en-US"/>
        </a:p>
      </dgm:t>
    </dgm:pt>
    <dgm:pt modelId="{950ABC49-4EC1-44F3-A784-A5222AB6BC95}" type="sibTrans" cxnId="{4E8B45AD-6C20-465C-BB93-BEAE800FB5A1}">
      <dgm:prSet/>
      <dgm:spPr/>
      <dgm:t>
        <a:bodyPr/>
        <a:lstStyle/>
        <a:p>
          <a:endParaRPr lang="en-US"/>
        </a:p>
      </dgm:t>
    </dgm:pt>
    <dgm:pt modelId="{7639773F-FC42-4612-9B77-D9F222A97FB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Production</a:t>
          </a:r>
        </a:p>
      </dgm:t>
    </dgm:pt>
    <dgm:pt modelId="{C20BA946-0DE4-4D6A-BEEE-1501E67C5CB4}" type="parTrans" cxnId="{25CC4D66-DCEE-45C5-9125-A46E560FF72D}">
      <dgm:prSet/>
      <dgm:spPr/>
      <dgm:t>
        <a:bodyPr/>
        <a:lstStyle/>
        <a:p>
          <a:endParaRPr lang="en-US"/>
        </a:p>
      </dgm:t>
    </dgm:pt>
    <dgm:pt modelId="{63ACD19F-4683-461D-8E4D-EA835B372B4B}" type="sibTrans" cxnId="{25CC4D66-DCEE-45C5-9125-A46E560FF72D}">
      <dgm:prSet/>
      <dgm:spPr/>
      <dgm:t>
        <a:bodyPr/>
        <a:lstStyle/>
        <a:p>
          <a:endParaRPr lang="en-US"/>
        </a:p>
      </dgm:t>
    </dgm:pt>
    <dgm:pt modelId="{09350E2F-4F95-44BB-87FA-5C5DA20C14F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Performant and cheap </a:t>
          </a:r>
        </a:p>
        <a:p>
          <a:pPr>
            <a:lnSpc>
              <a:spcPct val="100000"/>
            </a:lnSpc>
          </a:pPr>
          <a:r>
            <a:rPr lang="en-US" sz="2000" dirty="0"/>
            <a:t>-&gt; Deployable in production</a:t>
          </a:r>
        </a:p>
      </dgm:t>
    </dgm:pt>
    <dgm:pt modelId="{3A09D45A-67B0-465D-80C6-94136F899A1E}" type="parTrans" cxnId="{C6AB9AD2-8126-441C-993C-7E892289B93A}">
      <dgm:prSet/>
      <dgm:spPr/>
      <dgm:t>
        <a:bodyPr/>
        <a:lstStyle/>
        <a:p>
          <a:endParaRPr lang="en-US"/>
        </a:p>
      </dgm:t>
    </dgm:pt>
    <dgm:pt modelId="{8213FAB2-C9C5-425C-8456-DE10B411CB87}" type="sibTrans" cxnId="{C6AB9AD2-8126-441C-993C-7E892289B93A}">
      <dgm:prSet/>
      <dgm:spPr/>
      <dgm:t>
        <a:bodyPr/>
        <a:lstStyle/>
        <a:p>
          <a:endParaRPr lang="en-US"/>
        </a:p>
      </dgm:t>
    </dgm:pt>
    <dgm:pt modelId="{0CBD2799-2291-4ACF-9679-B471B99F38D0}" type="pres">
      <dgm:prSet presAssocID="{20A05120-1642-43B1-BC68-9C144870C770}" presName="root" presStyleCnt="0">
        <dgm:presLayoutVars>
          <dgm:dir/>
          <dgm:resizeHandles val="exact"/>
        </dgm:presLayoutVars>
      </dgm:prSet>
      <dgm:spPr/>
    </dgm:pt>
    <dgm:pt modelId="{8DCAD100-BAE6-4F14-84DC-CC131999C611}" type="pres">
      <dgm:prSet presAssocID="{82447ECC-C333-4893-A09C-13F33A48E0A9}" presName="compNode" presStyleCnt="0"/>
      <dgm:spPr/>
    </dgm:pt>
    <dgm:pt modelId="{2604BB59-47C7-44DE-83D0-0BD172AF8A89}" type="pres">
      <dgm:prSet presAssocID="{82447ECC-C333-4893-A09C-13F33A48E0A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box Checked with solid fill"/>
        </a:ext>
      </dgm:extLst>
    </dgm:pt>
    <dgm:pt modelId="{EB403E64-7FC7-4952-A885-9B5D6180DEEF}" type="pres">
      <dgm:prSet presAssocID="{82447ECC-C333-4893-A09C-13F33A48E0A9}" presName="iconSpace" presStyleCnt="0"/>
      <dgm:spPr/>
    </dgm:pt>
    <dgm:pt modelId="{13079F95-CB5A-47BA-ACA1-67ACFA4E2574}" type="pres">
      <dgm:prSet presAssocID="{82447ECC-C333-4893-A09C-13F33A48E0A9}" presName="parTx" presStyleLbl="revTx" presStyleIdx="0" presStyleCnt="6">
        <dgm:presLayoutVars>
          <dgm:chMax val="0"/>
          <dgm:chPref val="0"/>
        </dgm:presLayoutVars>
      </dgm:prSet>
      <dgm:spPr/>
    </dgm:pt>
    <dgm:pt modelId="{DAB8D297-32F1-4A94-901B-73CDF1E139A8}" type="pres">
      <dgm:prSet presAssocID="{82447ECC-C333-4893-A09C-13F33A48E0A9}" presName="txSpace" presStyleCnt="0"/>
      <dgm:spPr/>
    </dgm:pt>
    <dgm:pt modelId="{D61294F2-729C-4333-A5B8-A762C61E9B9A}" type="pres">
      <dgm:prSet presAssocID="{82447ECC-C333-4893-A09C-13F33A48E0A9}" presName="desTx" presStyleLbl="revTx" presStyleIdx="1" presStyleCnt="6">
        <dgm:presLayoutVars/>
      </dgm:prSet>
      <dgm:spPr/>
    </dgm:pt>
    <dgm:pt modelId="{486F9A6A-C1EC-4DFB-8244-53735BD1ED5E}" type="pres">
      <dgm:prSet presAssocID="{556219A7-0705-4704-9E5A-14A3F6A64410}" presName="sibTrans" presStyleCnt="0"/>
      <dgm:spPr/>
    </dgm:pt>
    <dgm:pt modelId="{95982BDF-0518-4EB2-8784-BFF78B503B8D}" type="pres">
      <dgm:prSet presAssocID="{A17095A6-D48A-4492-93F1-D29FA0EFDC10}" presName="compNode" presStyleCnt="0"/>
      <dgm:spPr/>
    </dgm:pt>
    <dgm:pt modelId="{6E6DEE87-EC14-4046-8943-C81C5811C5CC}" type="pres">
      <dgm:prSet presAssocID="{A17095A6-D48A-4492-93F1-D29FA0EFDC10}" presName="iconRect" presStyleLbl="node1" presStyleIdx="1" presStyleCnt="3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with solid fill"/>
        </a:ext>
      </dgm:extLst>
    </dgm:pt>
    <dgm:pt modelId="{7FB210A5-8679-4A5E-A98C-FB6B5DE01B0F}" type="pres">
      <dgm:prSet presAssocID="{A17095A6-D48A-4492-93F1-D29FA0EFDC10}" presName="iconSpace" presStyleCnt="0"/>
      <dgm:spPr/>
    </dgm:pt>
    <dgm:pt modelId="{A03B7B1F-9996-41AB-AE74-24D5A7E62EEB}" type="pres">
      <dgm:prSet presAssocID="{A17095A6-D48A-4492-93F1-D29FA0EFDC10}" presName="parTx" presStyleLbl="revTx" presStyleIdx="2" presStyleCnt="6">
        <dgm:presLayoutVars>
          <dgm:chMax val="0"/>
          <dgm:chPref val="0"/>
        </dgm:presLayoutVars>
      </dgm:prSet>
      <dgm:spPr/>
    </dgm:pt>
    <dgm:pt modelId="{806A8FE3-B29B-4BD8-A102-5B211708CD5E}" type="pres">
      <dgm:prSet presAssocID="{A17095A6-D48A-4492-93F1-D29FA0EFDC10}" presName="txSpace" presStyleCnt="0"/>
      <dgm:spPr/>
    </dgm:pt>
    <dgm:pt modelId="{1A1113EF-3770-4FB6-A654-A31C5D897189}" type="pres">
      <dgm:prSet presAssocID="{A17095A6-D48A-4492-93F1-D29FA0EFDC10}" presName="desTx" presStyleLbl="revTx" presStyleIdx="3" presStyleCnt="6">
        <dgm:presLayoutVars/>
      </dgm:prSet>
      <dgm:spPr/>
    </dgm:pt>
    <dgm:pt modelId="{DEADCA22-F596-428F-84C2-3E85AA6EC6F4}" type="pres">
      <dgm:prSet presAssocID="{34C350E2-AFC1-4481-A577-D243D0E4C1E1}" presName="sibTrans" presStyleCnt="0"/>
      <dgm:spPr/>
    </dgm:pt>
    <dgm:pt modelId="{8DAA51DF-FD6F-47EB-B3C8-E1D20FE4981E}" type="pres">
      <dgm:prSet presAssocID="{7639773F-FC42-4612-9B77-D9F222A97FB3}" presName="compNode" presStyleCnt="0"/>
      <dgm:spPr/>
    </dgm:pt>
    <dgm:pt modelId="{35DB1B75-9F18-44AD-A36E-062FF69E9F5B}" type="pres">
      <dgm:prSet presAssocID="{7639773F-FC42-4612-9B77-D9F222A97FB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duction with solid fill"/>
        </a:ext>
      </dgm:extLst>
    </dgm:pt>
    <dgm:pt modelId="{1D720690-949A-405A-8385-0DD522448292}" type="pres">
      <dgm:prSet presAssocID="{7639773F-FC42-4612-9B77-D9F222A97FB3}" presName="iconSpace" presStyleCnt="0"/>
      <dgm:spPr/>
    </dgm:pt>
    <dgm:pt modelId="{EB4C6894-EBA3-4431-9DE3-9B20CC078CA7}" type="pres">
      <dgm:prSet presAssocID="{7639773F-FC42-4612-9B77-D9F222A97FB3}" presName="parTx" presStyleLbl="revTx" presStyleIdx="4" presStyleCnt="6">
        <dgm:presLayoutVars>
          <dgm:chMax val="0"/>
          <dgm:chPref val="0"/>
        </dgm:presLayoutVars>
      </dgm:prSet>
      <dgm:spPr/>
    </dgm:pt>
    <dgm:pt modelId="{9A533ED2-B06D-439F-BAEE-FF6986779B1F}" type="pres">
      <dgm:prSet presAssocID="{7639773F-FC42-4612-9B77-D9F222A97FB3}" presName="txSpace" presStyleCnt="0"/>
      <dgm:spPr/>
    </dgm:pt>
    <dgm:pt modelId="{00FCC5C4-BD70-4EFD-BADA-99D2F60DDDBE}" type="pres">
      <dgm:prSet presAssocID="{7639773F-FC42-4612-9B77-D9F222A97FB3}" presName="desTx" presStyleLbl="revTx" presStyleIdx="5" presStyleCnt="6">
        <dgm:presLayoutVars/>
      </dgm:prSet>
      <dgm:spPr/>
    </dgm:pt>
  </dgm:ptLst>
  <dgm:cxnLst>
    <dgm:cxn modelId="{FDDBC714-76AA-4331-8E74-6436D4987469}" type="presOf" srcId="{09350E2F-4F95-44BB-87FA-5C5DA20C14FE}" destId="{00FCC5C4-BD70-4EFD-BADA-99D2F60DDDBE}" srcOrd="0" destOrd="0" presId="urn:microsoft.com/office/officeart/2018/2/layout/IconLabelDescriptionList"/>
    <dgm:cxn modelId="{4A1B151A-07D6-49AF-872E-F2D5FF7AD3C4}" srcId="{20A05120-1642-43B1-BC68-9C144870C770}" destId="{A17095A6-D48A-4492-93F1-D29FA0EFDC10}" srcOrd="1" destOrd="0" parTransId="{3ACC0B06-4DD8-4C1C-B00F-0775335EBB9C}" sibTransId="{34C350E2-AFC1-4481-A577-D243D0E4C1E1}"/>
    <dgm:cxn modelId="{25CC4D66-DCEE-45C5-9125-A46E560FF72D}" srcId="{20A05120-1642-43B1-BC68-9C144870C770}" destId="{7639773F-FC42-4612-9B77-D9F222A97FB3}" srcOrd="2" destOrd="0" parTransId="{C20BA946-0DE4-4D6A-BEEE-1501E67C5CB4}" sibTransId="{63ACD19F-4683-461D-8E4D-EA835B372B4B}"/>
    <dgm:cxn modelId="{B09CF566-7583-48BD-ACBB-88DEEA227EA6}" type="presOf" srcId="{CD15FF10-552E-4DFD-BE3A-59695C9BB1A3}" destId="{1A1113EF-3770-4FB6-A654-A31C5D897189}" srcOrd="0" destOrd="0" presId="urn:microsoft.com/office/officeart/2018/2/layout/IconLabelDescriptionList"/>
    <dgm:cxn modelId="{B44D9269-C728-4229-8AD0-B5D4581E0730}" srcId="{82447ECC-C333-4893-A09C-13F33A48E0A9}" destId="{EDBE9A84-7B2B-4E27-BBE2-F444C16AE161}" srcOrd="0" destOrd="0" parTransId="{87E43F17-A404-4416-9781-FD40043CC463}" sibTransId="{057865A6-7FE0-4BE1-813D-714C3AD6AEFC}"/>
    <dgm:cxn modelId="{B5E30B6E-AAB2-43BF-873F-A9A039490EA2}" type="presOf" srcId="{82447ECC-C333-4893-A09C-13F33A48E0A9}" destId="{13079F95-CB5A-47BA-ACA1-67ACFA4E2574}" srcOrd="0" destOrd="0" presId="urn:microsoft.com/office/officeart/2018/2/layout/IconLabelDescriptionList"/>
    <dgm:cxn modelId="{7C83786F-7295-48DE-8605-CCF4B4CE4453}" srcId="{20A05120-1642-43B1-BC68-9C144870C770}" destId="{82447ECC-C333-4893-A09C-13F33A48E0A9}" srcOrd="0" destOrd="0" parTransId="{4DCC1C8C-C6A3-4F96-90E7-219C0A700EFD}" sibTransId="{556219A7-0705-4704-9E5A-14A3F6A64410}"/>
    <dgm:cxn modelId="{4A65177A-ED94-4062-ACDB-EC70FE2FA426}" type="presOf" srcId="{EDBE9A84-7B2B-4E27-BBE2-F444C16AE161}" destId="{D61294F2-729C-4333-A5B8-A762C61E9B9A}" srcOrd="0" destOrd="0" presId="urn:microsoft.com/office/officeart/2018/2/layout/IconLabelDescriptionList"/>
    <dgm:cxn modelId="{8E741A96-B7CB-47D0-AC3C-E5618857525D}" type="presOf" srcId="{A17095A6-D48A-4492-93F1-D29FA0EFDC10}" destId="{A03B7B1F-9996-41AB-AE74-24D5A7E62EEB}" srcOrd="0" destOrd="0" presId="urn:microsoft.com/office/officeart/2018/2/layout/IconLabelDescriptionList"/>
    <dgm:cxn modelId="{4E8B45AD-6C20-465C-BB93-BEAE800FB5A1}" srcId="{A17095A6-D48A-4492-93F1-D29FA0EFDC10}" destId="{CD15FF10-552E-4DFD-BE3A-59695C9BB1A3}" srcOrd="0" destOrd="0" parTransId="{288284EA-F421-4FE9-81FC-B4D2F616C2AE}" sibTransId="{950ABC49-4EC1-44F3-A784-A5222AB6BC95}"/>
    <dgm:cxn modelId="{7971A3B2-0F5F-4127-BCAC-3943506C2A6F}" type="presOf" srcId="{7639773F-FC42-4612-9B77-D9F222A97FB3}" destId="{EB4C6894-EBA3-4431-9DE3-9B20CC078CA7}" srcOrd="0" destOrd="0" presId="urn:microsoft.com/office/officeart/2018/2/layout/IconLabelDescriptionList"/>
    <dgm:cxn modelId="{C6AB9AD2-8126-441C-993C-7E892289B93A}" srcId="{7639773F-FC42-4612-9B77-D9F222A97FB3}" destId="{09350E2F-4F95-44BB-87FA-5C5DA20C14FE}" srcOrd="0" destOrd="0" parTransId="{3A09D45A-67B0-465D-80C6-94136F899A1E}" sibTransId="{8213FAB2-C9C5-425C-8456-DE10B411CB87}"/>
    <dgm:cxn modelId="{FB5DCCFD-DB7F-422B-813D-AF5E2490D7C3}" type="presOf" srcId="{20A05120-1642-43B1-BC68-9C144870C770}" destId="{0CBD2799-2291-4ACF-9679-B471B99F38D0}" srcOrd="0" destOrd="0" presId="urn:microsoft.com/office/officeart/2018/2/layout/IconLabelDescriptionList"/>
    <dgm:cxn modelId="{2DA1C384-80EA-4FD7-A662-77B974DB82C2}" type="presParOf" srcId="{0CBD2799-2291-4ACF-9679-B471B99F38D0}" destId="{8DCAD100-BAE6-4F14-84DC-CC131999C611}" srcOrd="0" destOrd="0" presId="urn:microsoft.com/office/officeart/2018/2/layout/IconLabelDescriptionList"/>
    <dgm:cxn modelId="{59187E91-01C6-4E67-A7C1-280B26D1A2DD}" type="presParOf" srcId="{8DCAD100-BAE6-4F14-84DC-CC131999C611}" destId="{2604BB59-47C7-44DE-83D0-0BD172AF8A89}" srcOrd="0" destOrd="0" presId="urn:microsoft.com/office/officeart/2018/2/layout/IconLabelDescriptionList"/>
    <dgm:cxn modelId="{02C07D8E-59C9-404B-8209-435F3AA30623}" type="presParOf" srcId="{8DCAD100-BAE6-4F14-84DC-CC131999C611}" destId="{EB403E64-7FC7-4952-A885-9B5D6180DEEF}" srcOrd="1" destOrd="0" presId="urn:microsoft.com/office/officeart/2018/2/layout/IconLabelDescriptionList"/>
    <dgm:cxn modelId="{A5883B51-4D1F-43FE-AA84-F394BDB5250D}" type="presParOf" srcId="{8DCAD100-BAE6-4F14-84DC-CC131999C611}" destId="{13079F95-CB5A-47BA-ACA1-67ACFA4E2574}" srcOrd="2" destOrd="0" presId="urn:microsoft.com/office/officeart/2018/2/layout/IconLabelDescriptionList"/>
    <dgm:cxn modelId="{C9E7A9D2-7D4A-4233-9DCC-0701E33551C9}" type="presParOf" srcId="{8DCAD100-BAE6-4F14-84DC-CC131999C611}" destId="{DAB8D297-32F1-4A94-901B-73CDF1E139A8}" srcOrd="3" destOrd="0" presId="urn:microsoft.com/office/officeart/2018/2/layout/IconLabelDescriptionList"/>
    <dgm:cxn modelId="{6C29235D-62C8-48E2-8E08-EE00A0EB19D4}" type="presParOf" srcId="{8DCAD100-BAE6-4F14-84DC-CC131999C611}" destId="{D61294F2-729C-4333-A5B8-A762C61E9B9A}" srcOrd="4" destOrd="0" presId="urn:microsoft.com/office/officeart/2018/2/layout/IconLabelDescriptionList"/>
    <dgm:cxn modelId="{5E3D368F-3420-4E1A-BC6A-92B2C347EE21}" type="presParOf" srcId="{0CBD2799-2291-4ACF-9679-B471B99F38D0}" destId="{486F9A6A-C1EC-4DFB-8244-53735BD1ED5E}" srcOrd="1" destOrd="0" presId="urn:microsoft.com/office/officeart/2018/2/layout/IconLabelDescriptionList"/>
    <dgm:cxn modelId="{887A1E74-47CE-4ABB-B88A-608E2B5CD2CF}" type="presParOf" srcId="{0CBD2799-2291-4ACF-9679-B471B99F38D0}" destId="{95982BDF-0518-4EB2-8784-BFF78B503B8D}" srcOrd="2" destOrd="0" presId="urn:microsoft.com/office/officeart/2018/2/layout/IconLabelDescriptionList"/>
    <dgm:cxn modelId="{76535C5A-4E17-4303-833F-7612A8F07DE4}" type="presParOf" srcId="{95982BDF-0518-4EB2-8784-BFF78B503B8D}" destId="{6E6DEE87-EC14-4046-8943-C81C5811C5CC}" srcOrd="0" destOrd="0" presId="urn:microsoft.com/office/officeart/2018/2/layout/IconLabelDescriptionList"/>
    <dgm:cxn modelId="{32D692FF-E8FD-4C48-AF4F-73C1119CB277}" type="presParOf" srcId="{95982BDF-0518-4EB2-8784-BFF78B503B8D}" destId="{7FB210A5-8679-4A5E-A98C-FB6B5DE01B0F}" srcOrd="1" destOrd="0" presId="urn:microsoft.com/office/officeart/2018/2/layout/IconLabelDescriptionList"/>
    <dgm:cxn modelId="{0E188F88-6AC6-43B5-92E6-20F5B6000D14}" type="presParOf" srcId="{95982BDF-0518-4EB2-8784-BFF78B503B8D}" destId="{A03B7B1F-9996-41AB-AE74-24D5A7E62EEB}" srcOrd="2" destOrd="0" presId="urn:microsoft.com/office/officeart/2018/2/layout/IconLabelDescriptionList"/>
    <dgm:cxn modelId="{8EEFEF87-1F5E-4935-85C1-FC5B2EFA0658}" type="presParOf" srcId="{95982BDF-0518-4EB2-8784-BFF78B503B8D}" destId="{806A8FE3-B29B-4BD8-A102-5B211708CD5E}" srcOrd="3" destOrd="0" presId="urn:microsoft.com/office/officeart/2018/2/layout/IconLabelDescriptionList"/>
    <dgm:cxn modelId="{C2918E14-479F-4689-83F3-F2298DD303D7}" type="presParOf" srcId="{95982BDF-0518-4EB2-8784-BFF78B503B8D}" destId="{1A1113EF-3770-4FB6-A654-A31C5D897189}" srcOrd="4" destOrd="0" presId="urn:microsoft.com/office/officeart/2018/2/layout/IconLabelDescriptionList"/>
    <dgm:cxn modelId="{F6F044CF-5A3B-4E16-BA9E-88C7216676FB}" type="presParOf" srcId="{0CBD2799-2291-4ACF-9679-B471B99F38D0}" destId="{DEADCA22-F596-428F-84C2-3E85AA6EC6F4}" srcOrd="3" destOrd="0" presId="urn:microsoft.com/office/officeart/2018/2/layout/IconLabelDescriptionList"/>
    <dgm:cxn modelId="{4DB2E673-4D7E-4B2E-99B7-8A26FDC93BB5}" type="presParOf" srcId="{0CBD2799-2291-4ACF-9679-B471B99F38D0}" destId="{8DAA51DF-FD6F-47EB-B3C8-E1D20FE4981E}" srcOrd="4" destOrd="0" presId="urn:microsoft.com/office/officeart/2018/2/layout/IconLabelDescriptionList"/>
    <dgm:cxn modelId="{D2D93223-A085-458D-ADD6-01DDF225DC74}" type="presParOf" srcId="{8DAA51DF-FD6F-47EB-B3C8-E1D20FE4981E}" destId="{35DB1B75-9F18-44AD-A36E-062FF69E9F5B}" srcOrd="0" destOrd="0" presId="urn:microsoft.com/office/officeart/2018/2/layout/IconLabelDescriptionList"/>
    <dgm:cxn modelId="{752B9195-69E9-444F-832C-D4741C598AFB}" type="presParOf" srcId="{8DAA51DF-FD6F-47EB-B3C8-E1D20FE4981E}" destId="{1D720690-949A-405A-8385-0DD522448292}" srcOrd="1" destOrd="0" presId="urn:microsoft.com/office/officeart/2018/2/layout/IconLabelDescriptionList"/>
    <dgm:cxn modelId="{93BD12EF-49FE-46E4-99F5-36BDD7B8B3C5}" type="presParOf" srcId="{8DAA51DF-FD6F-47EB-B3C8-E1D20FE4981E}" destId="{EB4C6894-EBA3-4431-9DE3-9B20CC078CA7}" srcOrd="2" destOrd="0" presId="urn:microsoft.com/office/officeart/2018/2/layout/IconLabelDescriptionList"/>
    <dgm:cxn modelId="{C25C21AE-0BC9-4ED6-AB37-860CEB44A066}" type="presParOf" srcId="{8DAA51DF-FD6F-47EB-B3C8-E1D20FE4981E}" destId="{9A533ED2-B06D-439F-BAEE-FF6986779B1F}" srcOrd="3" destOrd="0" presId="urn:microsoft.com/office/officeart/2018/2/layout/IconLabelDescriptionList"/>
    <dgm:cxn modelId="{84884173-3630-4645-B146-BE839EC24564}" type="presParOf" srcId="{8DAA51DF-FD6F-47EB-B3C8-E1D20FE4981E}" destId="{00FCC5C4-BD70-4EFD-BADA-99D2F60DDDBE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86D09CD-1D78-482E-A44E-D28685F1613C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30E445-2D44-464D-BEF2-0B144BE0DE9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Goals </a:t>
          </a:r>
        </a:p>
      </dgm:t>
    </dgm:pt>
    <dgm:pt modelId="{99B6A7B6-167E-470B-A443-08FB1F7C4FBA}" type="parTrans" cxnId="{DD950EEB-1796-4BFD-AAD7-AC8FB9196E0C}">
      <dgm:prSet/>
      <dgm:spPr/>
      <dgm:t>
        <a:bodyPr/>
        <a:lstStyle/>
        <a:p>
          <a:endParaRPr lang="en-US" sz="2000"/>
        </a:p>
      </dgm:t>
    </dgm:pt>
    <dgm:pt modelId="{CEE78A67-A58F-4D2F-92E6-2EA3EEDDF9A3}" type="sibTrans" cxnId="{DD950EEB-1796-4BFD-AAD7-AC8FB9196E0C}">
      <dgm:prSet/>
      <dgm:spPr/>
      <dgm:t>
        <a:bodyPr/>
        <a:lstStyle/>
        <a:p>
          <a:endParaRPr lang="en-US" sz="2000"/>
        </a:p>
      </dgm:t>
    </dgm:pt>
    <dgm:pt modelId="{05CCA065-E756-4490-B840-77AD4BD5A09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/>
            <a:t>System overview</a:t>
          </a:r>
        </a:p>
      </dgm:t>
    </dgm:pt>
    <dgm:pt modelId="{F5905C6D-E6C4-4A4B-8CE1-1804A80474B6}" type="parTrans" cxnId="{7D3E09CC-CCE8-4C7A-B502-943D61AF2D80}">
      <dgm:prSet/>
      <dgm:spPr/>
      <dgm:t>
        <a:bodyPr/>
        <a:lstStyle/>
        <a:p>
          <a:endParaRPr lang="en-US" sz="2000"/>
        </a:p>
      </dgm:t>
    </dgm:pt>
    <dgm:pt modelId="{7F21B14D-92C4-4984-8F82-23593AE1DC41}" type="sibTrans" cxnId="{7D3E09CC-CCE8-4C7A-B502-943D61AF2D80}">
      <dgm:prSet/>
      <dgm:spPr/>
      <dgm:t>
        <a:bodyPr/>
        <a:lstStyle/>
        <a:p>
          <a:endParaRPr lang="en-US" sz="2000"/>
        </a:p>
      </dgm:t>
    </dgm:pt>
    <dgm:pt modelId="{794E6894-B8C9-407F-9AD0-A66A8EE09B7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Ticket resale V2</a:t>
          </a:r>
        </a:p>
      </dgm:t>
    </dgm:pt>
    <dgm:pt modelId="{6CEF68C0-B0B3-4A72-A5FB-10EADF4D3CF3}" type="parTrans" cxnId="{C3EF7618-7330-4982-B43A-7AAFFBED5967}">
      <dgm:prSet/>
      <dgm:spPr/>
      <dgm:t>
        <a:bodyPr/>
        <a:lstStyle/>
        <a:p>
          <a:endParaRPr lang="en-US" sz="2000"/>
        </a:p>
      </dgm:t>
    </dgm:pt>
    <dgm:pt modelId="{7891B0BD-2A36-4057-A8D4-F41465B05300}" type="sibTrans" cxnId="{C3EF7618-7330-4982-B43A-7AAFFBED5967}">
      <dgm:prSet/>
      <dgm:spPr/>
      <dgm:t>
        <a:bodyPr/>
        <a:lstStyle/>
        <a:p>
          <a:endParaRPr lang="en-US" sz="2000"/>
        </a:p>
      </dgm:t>
    </dgm:pt>
    <dgm:pt modelId="{B09C65FB-5CF8-44AA-BEBF-22C7E077922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Ticket resale V1</a:t>
          </a:r>
        </a:p>
      </dgm:t>
    </dgm:pt>
    <dgm:pt modelId="{1FBD892C-2F92-4D5F-8558-D931A52D2F79}" type="parTrans" cxnId="{9E4C0D05-9996-41E3-8CDD-CFD68E3FD94B}">
      <dgm:prSet/>
      <dgm:spPr/>
      <dgm:t>
        <a:bodyPr/>
        <a:lstStyle/>
        <a:p>
          <a:endParaRPr lang="en-US" sz="2000"/>
        </a:p>
      </dgm:t>
    </dgm:pt>
    <dgm:pt modelId="{FB99B7CA-F525-4605-B877-2FEE0AFE1EFF}" type="sibTrans" cxnId="{9E4C0D05-9996-41E3-8CDD-CFD68E3FD94B}">
      <dgm:prSet/>
      <dgm:spPr/>
      <dgm:t>
        <a:bodyPr/>
        <a:lstStyle/>
        <a:p>
          <a:endParaRPr lang="en-US" sz="2000"/>
        </a:p>
      </dgm:t>
    </dgm:pt>
    <dgm:pt modelId="{2E7793F5-53E7-4E3C-8FE0-3A0E5E550C2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/>
            <a:t>Conclusion</a:t>
          </a:r>
        </a:p>
      </dgm:t>
    </dgm:pt>
    <dgm:pt modelId="{17A308C5-F25C-4E9A-9953-0606A220D628}" type="parTrans" cxnId="{CE2ADEE6-6F34-4225-B03C-229C9A58813F}">
      <dgm:prSet/>
      <dgm:spPr/>
      <dgm:t>
        <a:bodyPr/>
        <a:lstStyle/>
        <a:p>
          <a:endParaRPr lang="en-US" sz="2000"/>
        </a:p>
      </dgm:t>
    </dgm:pt>
    <dgm:pt modelId="{C3758788-0B22-424C-A8D1-88BF67790EE6}" type="sibTrans" cxnId="{CE2ADEE6-6F34-4225-B03C-229C9A58813F}">
      <dgm:prSet/>
      <dgm:spPr/>
      <dgm:t>
        <a:bodyPr/>
        <a:lstStyle/>
        <a:p>
          <a:endParaRPr lang="en-US" sz="2000"/>
        </a:p>
      </dgm:t>
    </dgm:pt>
    <dgm:pt modelId="{991EE365-696B-474E-AEE7-E6E81F32DC9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/>
            <a:t>Use case: ticket resale</a:t>
          </a:r>
        </a:p>
      </dgm:t>
    </dgm:pt>
    <dgm:pt modelId="{6B71A690-70E6-4AFB-AEBD-958C92BAE8F4}" type="sibTrans" cxnId="{A77245A9-3948-4318-A3BC-CFA04FB40AF1}">
      <dgm:prSet/>
      <dgm:spPr/>
      <dgm:t>
        <a:bodyPr/>
        <a:lstStyle/>
        <a:p>
          <a:endParaRPr lang="en-US" sz="2000"/>
        </a:p>
      </dgm:t>
    </dgm:pt>
    <dgm:pt modelId="{CB767A7B-8575-4CCF-AE87-87A1DF152B09}" type="parTrans" cxnId="{A77245A9-3948-4318-A3BC-CFA04FB40AF1}">
      <dgm:prSet/>
      <dgm:spPr/>
      <dgm:t>
        <a:bodyPr/>
        <a:lstStyle/>
        <a:p>
          <a:endParaRPr lang="en-US" sz="2000"/>
        </a:p>
      </dgm:t>
    </dgm:pt>
    <dgm:pt modelId="{7AABDC0A-E322-4488-BDDE-38E7D6EF3221}" type="pres">
      <dgm:prSet presAssocID="{F86D09CD-1D78-482E-A44E-D28685F1613C}" presName="root" presStyleCnt="0">
        <dgm:presLayoutVars>
          <dgm:dir/>
          <dgm:resizeHandles val="exact"/>
        </dgm:presLayoutVars>
      </dgm:prSet>
      <dgm:spPr/>
    </dgm:pt>
    <dgm:pt modelId="{94179FA1-1EC2-4EC6-87D8-3406C833C768}" type="pres">
      <dgm:prSet presAssocID="{9530E445-2D44-464D-BEF2-0B144BE0DE96}" presName="compNode" presStyleCnt="0"/>
      <dgm:spPr/>
    </dgm:pt>
    <dgm:pt modelId="{D6149385-C4F4-42B7-8329-9BC62F0281C9}" type="pres">
      <dgm:prSet presAssocID="{9530E445-2D44-464D-BEF2-0B144BE0DE96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C23F1EBA-8683-4A7E-8B00-2134D89C9036}" type="pres">
      <dgm:prSet presAssocID="{9530E445-2D44-464D-BEF2-0B144BE0DE96}" presName="spaceRect" presStyleCnt="0"/>
      <dgm:spPr/>
    </dgm:pt>
    <dgm:pt modelId="{D5407B3F-F94B-403B-A176-D4A73FB79652}" type="pres">
      <dgm:prSet presAssocID="{9530E445-2D44-464D-BEF2-0B144BE0DE96}" presName="textRect" presStyleLbl="revTx" presStyleIdx="0" presStyleCnt="6">
        <dgm:presLayoutVars>
          <dgm:chMax val="1"/>
          <dgm:chPref val="1"/>
        </dgm:presLayoutVars>
      </dgm:prSet>
      <dgm:spPr/>
    </dgm:pt>
    <dgm:pt modelId="{EDF6D5B5-5742-4B9B-87FE-84CFF6DA548B}" type="pres">
      <dgm:prSet presAssocID="{CEE78A67-A58F-4D2F-92E6-2EA3EEDDF9A3}" presName="sibTrans" presStyleCnt="0"/>
      <dgm:spPr/>
    </dgm:pt>
    <dgm:pt modelId="{C580D9DE-05C5-4032-9358-C4E991712CAE}" type="pres">
      <dgm:prSet presAssocID="{05CCA065-E756-4490-B840-77AD4BD5A098}" presName="compNode" presStyleCnt="0"/>
      <dgm:spPr/>
    </dgm:pt>
    <dgm:pt modelId="{F2D656A2-8896-4BF2-9B92-7B7FAF3B3D44}" type="pres">
      <dgm:prSet presAssocID="{05CCA065-E756-4490-B840-77AD4BD5A09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461B3264-2B2A-4B20-9CD6-27D14C73BDFF}" type="pres">
      <dgm:prSet presAssocID="{05CCA065-E756-4490-B840-77AD4BD5A098}" presName="spaceRect" presStyleCnt="0"/>
      <dgm:spPr/>
    </dgm:pt>
    <dgm:pt modelId="{E518C5C5-EFBC-4989-AB84-8AC41053517A}" type="pres">
      <dgm:prSet presAssocID="{05CCA065-E756-4490-B840-77AD4BD5A098}" presName="textRect" presStyleLbl="revTx" presStyleIdx="1" presStyleCnt="6">
        <dgm:presLayoutVars>
          <dgm:chMax val="1"/>
          <dgm:chPref val="1"/>
        </dgm:presLayoutVars>
      </dgm:prSet>
      <dgm:spPr/>
    </dgm:pt>
    <dgm:pt modelId="{9719A2CC-304C-4CFB-915B-7F28237968C8}" type="pres">
      <dgm:prSet presAssocID="{7F21B14D-92C4-4984-8F82-23593AE1DC41}" presName="sibTrans" presStyleCnt="0"/>
      <dgm:spPr/>
    </dgm:pt>
    <dgm:pt modelId="{72BD2E9B-8987-4DAA-B601-B6CBD810C040}" type="pres">
      <dgm:prSet presAssocID="{991EE365-696B-474E-AEE7-E6E81F32DC90}" presName="compNode" presStyleCnt="0"/>
      <dgm:spPr/>
    </dgm:pt>
    <dgm:pt modelId="{4DA0215B-ACC5-4C27-A7B0-06F7E4BBD8D1}" type="pres">
      <dgm:prSet presAssocID="{991EE365-696B-474E-AEE7-E6E81F32DC9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E2BC70C6-9576-4CE9-AF2B-71CDF4640B9A}" type="pres">
      <dgm:prSet presAssocID="{991EE365-696B-474E-AEE7-E6E81F32DC90}" presName="spaceRect" presStyleCnt="0"/>
      <dgm:spPr/>
    </dgm:pt>
    <dgm:pt modelId="{D908451D-1267-46D7-8CC3-ADC4A2AEE2CC}" type="pres">
      <dgm:prSet presAssocID="{991EE365-696B-474E-AEE7-E6E81F32DC90}" presName="textRect" presStyleLbl="revTx" presStyleIdx="2" presStyleCnt="6">
        <dgm:presLayoutVars>
          <dgm:chMax val="1"/>
          <dgm:chPref val="1"/>
        </dgm:presLayoutVars>
      </dgm:prSet>
      <dgm:spPr/>
    </dgm:pt>
    <dgm:pt modelId="{BFAD518E-1C89-484C-B8DD-72ABF40BB203}" type="pres">
      <dgm:prSet presAssocID="{6B71A690-70E6-4AFB-AEBD-958C92BAE8F4}" presName="sibTrans" presStyleCnt="0"/>
      <dgm:spPr/>
    </dgm:pt>
    <dgm:pt modelId="{4E835F93-EB48-452B-80C1-32661209DED0}" type="pres">
      <dgm:prSet presAssocID="{B09C65FB-5CF8-44AA-BEBF-22C7E0779225}" presName="compNode" presStyleCnt="0"/>
      <dgm:spPr/>
    </dgm:pt>
    <dgm:pt modelId="{9A52E522-A6EA-4104-8BD4-504171087D63}" type="pres">
      <dgm:prSet presAssocID="{B09C65FB-5CF8-44AA-BEBF-22C7E077922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A76C9B3F-AF7D-476A-9C9F-19FAB05B50B2}" type="pres">
      <dgm:prSet presAssocID="{B09C65FB-5CF8-44AA-BEBF-22C7E0779225}" presName="spaceRect" presStyleCnt="0"/>
      <dgm:spPr/>
    </dgm:pt>
    <dgm:pt modelId="{8A152DF6-E28C-4B8E-98F1-87398E2E9C11}" type="pres">
      <dgm:prSet presAssocID="{B09C65FB-5CF8-44AA-BEBF-22C7E0779225}" presName="textRect" presStyleLbl="revTx" presStyleIdx="3" presStyleCnt="6">
        <dgm:presLayoutVars>
          <dgm:chMax val="1"/>
          <dgm:chPref val="1"/>
        </dgm:presLayoutVars>
      </dgm:prSet>
      <dgm:spPr/>
    </dgm:pt>
    <dgm:pt modelId="{CE1C2826-E96C-4609-9AF8-761816B3DEB6}" type="pres">
      <dgm:prSet presAssocID="{FB99B7CA-F525-4605-B877-2FEE0AFE1EFF}" presName="sibTrans" presStyleCnt="0"/>
      <dgm:spPr/>
    </dgm:pt>
    <dgm:pt modelId="{6E761C45-A16E-40BC-9959-D22F21457F7E}" type="pres">
      <dgm:prSet presAssocID="{794E6894-B8C9-407F-9AD0-A66A8EE09B70}" presName="compNode" presStyleCnt="0"/>
      <dgm:spPr/>
    </dgm:pt>
    <dgm:pt modelId="{11D9077D-CBC5-4C9C-97D7-ED4571D36B6E}" type="pres">
      <dgm:prSet presAssocID="{794E6894-B8C9-407F-9AD0-A66A8EE09B70}" presName="iconRect" presStyleLbl="node1" presStyleIdx="4" presStyleCnt="6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 with solid fill"/>
        </a:ext>
      </dgm:extLst>
    </dgm:pt>
    <dgm:pt modelId="{47C2AA1A-6BC0-45E0-BF54-A9946BFDC4EE}" type="pres">
      <dgm:prSet presAssocID="{794E6894-B8C9-407F-9AD0-A66A8EE09B70}" presName="spaceRect" presStyleCnt="0"/>
      <dgm:spPr/>
    </dgm:pt>
    <dgm:pt modelId="{49AA8BDB-869E-4ACB-876F-5A63EA7F34CF}" type="pres">
      <dgm:prSet presAssocID="{794E6894-B8C9-407F-9AD0-A66A8EE09B70}" presName="textRect" presStyleLbl="revTx" presStyleIdx="4" presStyleCnt="6">
        <dgm:presLayoutVars>
          <dgm:chMax val="1"/>
          <dgm:chPref val="1"/>
        </dgm:presLayoutVars>
      </dgm:prSet>
      <dgm:spPr/>
    </dgm:pt>
    <dgm:pt modelId="{05314E58-0A32-46C1-A033-28222A8559AD}" type="pres">
      <dgm:prSet presAssocID="{7891B0BD-2A36-4057-A8D4-F41465B05300}" presName="sibTrans" presStyleCnt="0"/>
      <dgm:spPr/>
    </dgm:pt>
    <dgm:pt modelId="{8A692863-2E0F-41EC-A771-83673CE18C55}" type="pres">
      <dgm:prSet presAssocID="{2E7793F5-53E7-4E3C-8FE0-3A0E5E550C24}" presName="compNode" presStyleCnt="0"/>
      <dgm:spPr/>
    </dgm:pt>
    <dgm:pt modelId="{03E0A804-FF07-4176-AAB9-F3EBDD4B68EE}" type="pres">
      <dgm:prSet presAssocID="{2E7793F5-53E7-4E3C-8FE0-3A0E5E550C24}" presName="iconRect" presStyleLbl="node1" presStyleIdx="5" presStyleCnt="6"/>
      <dgm:spPr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3E180D3F-8FBB-4A51-96FA-46F04C2FB9F8}" type="pres">
      <dgm:prSet presAssocID="{2E7793F5-53E7-4E3C-8FE0-3A0E5E550C24}" presName="spaceRect" presStyleCnt="0"/>
      <dgm:spPr/>
    </dgm:pt>
    <dgm:pt modelId="{2DAFB70F-1D3D-4C59-93FF-17D20F91037E}" type="pres">
      <dgm:prSet presAssocID="{2E7793F5-53E7-4E3C-8FE0-3A0E5E550C24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9E4C0D05-9996-41E3-8CDD-CFD68E3FD94B}" srcId="{F86D09CD-1D78-482E-A44E-D28685F1613C}" destId="{B09C65FB-5CF8-44AA-BEBF-22C7E0779225}" srcOrd="3" destOrd="0" parTransId="{1FBD892C-2F92-4D5F-8558-D931A52D2F79}" sibTransId="{FB99B7CA-F525-4605-B877-2FEE0AFE1EFF}"/>
    <dgm:cxn modelId="{C3EF7618-7330-4982-B43A-7AAFFBED5967}" srcId="{F86D09CD-1D78-482E-A44E-D28685F1613C}" destId="{794E6894-B8C9-407F-9AD0-A66A8EE09B70}" srcOrd="4" destOrd="0" parTransId="{6CEF68C0-B0B3-4A72-A5FB-10EADF4D3CF3}" sibTransId="{7891B0BD-2A36-4057-A8D4-F41465B05300}"/>
    <dgm:cxn modelId="{14300721-DAFD-4F49-BC6A-C766010EB0B7}" type="presOf" srcId="{F86D09CD-1D78-482E-A44E-D28685F1613C}" destId="{7AABDC0A-E322-4488-BDDE-38E7D6EF3221}" srcOrd="0" destOrd="0" presId="urn:microsoft.com/office/officeart/2018/2/layout/IconLabelList"/>
    <dgm:cxn modelId="{AA57DE36-49B4-405A-92D2-BD9BF9F4EDFE}" type="presOf" srcId="{B09C65FB-5CF8-44AA-BEBF-22C7E0779225}" destId="{8A152DF6-E28C-4B8E-98F1-87398E2E9C11}" srcOrd="0" destOrd="0" presId="urn:microsoft.com/office/officeart/2018/2/layout/IconLabelList"/>
    <dgm:cxn modelId="{FFF64361-C97E-49C0-AD01-A7937FBE899A}" type="presOf" srcId="{794E6894-B8C9-407F-9AD0-A66A8EE09B70}" destId="{49AA8BDB-869E-4ACB-876F-5A63EA7F34CF}" srcOrd="0" destOrd="0" presId="urn:microsoft.com/office/officeart/2018/2/layout/IconLabelList"/>
    <dgm:cxn modelId="{5E884064-0045-4FE5-BC79-B6252D2CD595}" type="presOf" srcId="{05CCA065-E756-4490-B840-77AD4BD5A098}" destId="{E518C5C5-EFBC-4989-AB84-8AC41053517A}" srcOrd="0" destOrd="0" presId="urn:microsoft.com/office/officeart/2018/2/layout/IconLabelList"/>
    <dgm:cxn modelId="{A77245A9-3948-4318-A3BC-CFA04FB40AF1}" srcId="{F86D09CD-1D78-482E-A44E-D28685F1613C}" destId="{991EE365-696B-474E-AEE7-E6E81F32DC90}" srcOrd="2" destOrd="0" parTransId="{CB767A7B-8575-4CCF-AE87-87A1DF152B09}" sibTransId="{6B71A690-70E6-4AFB-AEBD-958C92BAE8F4}"/>
    <dgm:cxn modelId="{9B7B9EC2-EB12-42E0-8040-0730437322BF}" type="presOf" srcId="{2E7793F5-53E7-4E3C-8FE0-3A0E5E550C24}" destId="{2DAFB70F-1D3D-4C59-93FF-17D20F91037E}" srcOrd="0" destOrd="0" presId="urn:microsoft.com/office/officeart/2018/2/layout/IconLabelList"/>
    <dgm:cxn modelId="{7D3E09CC-CCE8-4C7A-B502-943D61AF2D80}" srcId="{F86D09CD-1D78-482E-A44E-D28685F1613C}" destId="{05CCA065-E756-4490-B840-77AD4BD5A098}" srcOrd="1" destOrd="0" parTransId="{F5905C6D-E6C4-4A4B-8CE1-1804A80474B6}" sibTransId="{7F21B14D-92C4-4984-8F82-23593AE1DC41}"/>
    <dgm:cxn modelId="{FC0E25D8-14D8-4A31-9378-9E3D8FE9F04C}" type="presOf" srcId="{9530E445-2D44-464D-BEF2-0B144BE0DE96}" destId="{D5407B3F-F94B-403B-A176-D4A73FB79652}" srcOrd="0" destOrd="0" presId="urn:microsoft.com/office/officeart/2018/2/layout/IconLabelList"/>
    <dgm:cxn modelId="{CE2ADEE6-6F34-4225-B03C-229C9A58813F}" srcId="{F86D09CD-1D78-482E-A44E-D28685F1613C}" destId="{2E7793F5-53E7-4E3C-8FE0-3A0E5E550C24}" srcOrd="5" destOrd="0" parTransId="{17A308C5-F25C-4E9A-9953-0606A220D628}" sibTransId="{C3758788-0B22-424C-A8D1-88BF67790EE6}"/>
    <dgm:cxn modelId="{DD950EEB-1796-4BFD-AAD7-AC8FB9196E0C}" srcId="{F86D09CD-1D78-482E-A44E-D28685F1613C}" destId="{9530E445-2D44-464D-BEF2-0B144BE0DE96}" srcOrd="0" destOrd="0" parTransId="{99B6A7B6-167E-470B-A443-08FB1F7C4FBA}" sibTransId="{CEE78A67-A58F-4D2F-92E6-2EA3EEDDF9A3}"/>
    <dgm:cxn modelId="{0B7DFAF8-05F6-4D2C-B26E-D42EF672FEE5}" type="presOf" srcId="{991EE365-696B-474E-AEE7-E6E81F32DC90}" destId="{D908451D-1267-46D7-8CC3-ADC4A2AEE2CC}" srcOrd="0" destOrd="0" presId="urn:microsoft.com/office/officeart/2018/2/layout/IconLabelList"/>
    <dgm:cxn modelId="{3EA4731B-38AB-4748-AC95-38C7C7DF299B}" type="presParOf" srcId="{7AABDC0A-E322-4488-BDDE-38E7D6EF3221}" destId="{94179FA1-1EC2-4EC6-87D8-3406C833C768}" srcOrd="0" destOrd="0" presId="urn:microsoft.com/office/officeart/2018/2/layout/IconLabelList"/>
    <dgm:cxn modelId="{2F35DCF6-FD5E-45D9-8C5F-434DF72EE065}" type="presParOf" srcId="{94179FA1-1EC2-4EC6-87D8-3406C833C768}" destId="{D6149385-C4F4-42B7-8329-9BC62F0281C9}" srcOrd="0" destOrd="0" presId="urn:microsoft.com/office/officeart/2018/2/layout/IconLabelList"/>
    <dgm:cxn modelId="{71AC072C-A449-4EA6-B177-E84D0B76F513}" type="presParOf" srcId="{94179FA1-1EC2-4EC6-87D8-3406C833C768}" destId="{C23F1EBA-8683-4A7E-8B00-2134D89C9036}" srcOrd="1" destOrd="0" presId="urn:microsoft.com/office/officeart/2018/2/layout/IconLabelList"/>
    <dgm:cxn modelId="{4B5253B7-487F-44D1-AE7A-DA2C5B3BB690}" type="presParOf" srcId="{94179FA1-1EC2-4EC6-87D8-3406C833C768}" destId="{D5407B3F-F94B-403B-A176-D4A73FB79652}" srcOrd="2" destOrd="0" presId="urn:microsoft.com/office/officeart/2018/2/layout/IconLabelList"/>
    <dgm:cxn modelId="{0BA4B1BB-7DDC-456D-B90E-B4A7AB10324C}" type="presParOf" srcId="{7AABDC0A-E322-4488-BDDE-38E7D6EF3221}" destId="{EDF6D5B5-5742-4B9B-87FE-84CFF6DA548B}" srcOrd="1" destOrd="0" presId="urn:microsoft.com/office/officeart/2018/2/layout/IconLabelList"/>
    <dgm:cxn modelId="{1A3E8054-5829-47D4-B3E1-EF8A7CA6BF1E}" type="presParOf" srcId="{7AABDC0A-E322-4488-BDDE-38E7D6EF3221}" destId="{C580D9DE-05C5-4032-9358-C4E991712CAE}" srcOrd="2" destOrd="0" presId="urn:microsoft.com/office/officeart/2018/2/layout/IconLabelList"/>
    <dgm:cxn modelId="{A14D447C-BB27-4EFF-8D96-6830F21F4ACF}" type="presParOf" srcId="{C580D9DE-05C5-4032-9358-C4E991712CAE}" destId="{F2D656A2-8896-4BF2-9B92-7B7FAF3B3D44}" srcOrd="0" destOrd="0" presId="urn:microsoft.com/office/officeart/2018/2/layout/IconLabelList"/>
    <dgm:cxn modelId="{8E22248D-EEED-43E4-8E45-BADDD9179939}" type="presParOf" srcId="{C580D9DE-05C5-4032-9358-C4E991712CAE}" destId="{461B3264-2B2A-4B20-9CD6-27D14C73BDFF}" srcOrd="1" destOrd="0" presId="urn:microsoft.com/office/officeart/2018/2/layout/IconLabelList"/>
    <dgm:cxn modelId="{CB6A6C79-A3D4-4BCC-8421-7B4DCA133DD5}" type="presParOf" srcId="{C580D9DE-05C5-4032-9358-C4E991712CAE}" destId="{E518C5C5-EFBC-4989-AB84-8AC41053517A}" srcOrd="2" destOrd="0" presId="urn:microsoft.com/office/officeart/2018/2/layout/IconLabelList"/>
    <dgm:cxn modelId="{1E61E584-280E-4D2D-BCB9-86D1BB5D5AB9}" type="presParOf" srcId="{7AABDC0A-E322-4488-BDDE-38E7D6EF3221}" destId="{9719A2CC-304C-4CFB-915B-7F28237968C8}" srcOrd="3" destOrd="0" presId="urn:microsoft.com/office/officeart/2018/2/layout/IconLabelList"/>
    <dgm:cxn modelId="{456D53D2-E0AE-45B1-8A77-CE3BDA6B2C87}" type="presParOf" srcId="{7AABDC0A-E322-4488-BDDE-38E7D6EF3221}" destId="{72BD2E9B-8987-4DAA-B601-B6CBD810C040}" srcOrd="4" destOrd="0" presId="urn:microsoft.com/office/officeart/2018/2/layout/IconLabelList"/>
    <dgm:cxn modelId="{3DCE38BA-84D0-4246-900B-771940FBC019}" type="presParOf" srcId="{72BD2E9B-8987-4DAA-B601-B6CBD810C040}" destId="{4DA0215B-ACC5-4C27-A7B0-06F7E4BBD8D1}" srcOrd="0" destOrd="0" presId="urn:microsoft.com/office/officeart/2018/2/layout/IconLabelList"/>
    <dgm:cxn modelId="{5A679257-8A2F-4B32-9ED9-B078BA7A5BF5}" type="presParOf" srcId="{72BD2E9B-8987-4DAA-B601-B6CBD810C040}" destId="{E2BC70C6-9576-4CE9-AF2B-71CDF4640B9A}" srcOrd="1" destOrd="0" presId="urn:microsoft.com/office/officeart/2018/2/layout/IconLabelList"/>
    <dgm:cxn modelId="{2672AD4C-EE71-4536-BDC2-FABE07532C49}" type="presParOf" srcId="{72BD2E9B-8987-4DAA-B601-B6CBD810C040}" destId="{D908451D-1267-46D7-8CC3-ADC4A2AEE2CC}" srcOrd="2" destOrd="0" presId="urn:microsoft.com/office/officeart/2018/2/layout/IconLabelList"/>
    <dgm:cxn modelId="{D3764187-AEBD-40BF-93FD-191C758EA049}" type="presParOf" srcId="{7AABDC0A-E322-4488-BDDE-38E7D6EF3221}" destId="{BFAD518E-1C89-484C-B8DD-72ABF40BB203}" srcOrd="5" destOrd="0" presId="urn:microsoft.com/office/officeart/2018/2/layout/IconLabelList"/>
    <dgm:cxn modelId="{EC50470F-2601-41DF-BD51-26627B91BF49}" type="presParOf" srcId="{7AABDC0A-E322-4488-BDDE-38E7D6EF3221}" destId="{4E835F93-EB48-452B-80C1-32661209DED0}" srcOrd="6" destOrd="0" presId="urn:microsoft.com/office/officeart/2018/2/layout/IconLabelList"/>
    <dgm:cxn modelId="{25985D5D-13BE-425C-A38D-BD8EC7C08D57}" type="presParOf" srcId="{4E835F93-EB48-452B-80C1-32661209DED0}" destId="{9A52E522-A6EA-4104-8BD4-504171087D63}" srcOrd="0" destOrd="0" presId="urn:microsoft.com/office/officeart/2018/2/layout/IconLabelList"/>
    <dgm:cxn modelId="{5CC5EF42-DAD5-4CEC-ABC2-A06F0DF2F62B}" type="presParOf" srcId="{4E835F93-EB48-452B-80C1-32661209DED0}" destId="{A76C9B3F-AF7D-476A-9C9F-19FAB05B50B2}" srcOrd="1" destOrd="0" presId="urn:microsoft.com/office/officeart/2018/2/layout/IconLabelList"/>
    <dgm:cxn modelId="{FB7BC332-7AAB-4862-8532-5F1F565145B7}" type="presParOf" srcId="{4E835F93-EB48-452B-80C1-32661209DED0}" destId="{8A152DF6-E28C-4B8E-98F1-87398E2E9C11}" srcOrd="2" destOrd="0" presId="urn:microsoft.com/office/officeart/2018/2/layout/IconLabelList"/>
    <dgm:cxn modelId="{573C709B-4BF1-4503-998B-EC7DB3E700D4}" type="presParOf" srcId="{7AABDC0A-E322-4488-BDDE-38E7D6EF3221}" destId="{CE1C2826-E96C-4609-9AF8-761816B3DEB6}" srcOrd="7" destOrd="0" presId="urn:microsoft.com/office/officeart/2018/2/layout/IconLabelList"/>
    <dgm:cxn modelId="{2E5807EF-733A-42C2-BE63-D5228CDCC2D6}" type="presParOf" srcId="{7AABDC0A-E322-4488-BDDE-38E7D6EF3221}" destId="{6E761C45-A16E-40BC-9959-D22F21457F7E}" srcOrd="8" destOrd="0" presId="urn:microsoft.com/office/officeart/2018/2/layout/IconLabelList"/>
    <dgm:cxn modelId="{ACA66C4E-EB46-4CA1-B1D7-62E7B7123A72}" type="presParOf" srcId="{6E761C45-A16E-40BC-9959-D22F21457F7E}" destId="{11D9077D-CBC5-4C9C-97D7-ED4571D36B6E}" srcOrd="0" destOrd="0" presId="urn:microsoft.com/office/officeart/2018/2/layout/IconLabelList"/>
    <dgm:cxn modelId="{3CF13382-F46E-48D3-AF82-B27DAFB939AA}" type="presParOf" srcId="{6E761C45-A16E-40BC-9959-D22F21457F7E}" destId="{47C2AA1A-6BC0-45E0-BF54-A9946BFDC4EE}" srcOrd="1" destOrd="0" presId="urn:microsoft.com/office/officeart/2018/2/layout/IconLabelList"/>
    <dgm:cxn modelId="{7FB8C992-E3FB-44F7-A1ED-AA80398487D4}" type="presParOf" srcId="{6E761C45-A16E-40BC-9959-D22F21457F7E}" destId="{49AA8BDB-869E-4ACB-876F-5A63EA7F34CF}" srcOrd="2" destOrd="0" presId="urn:microsoft.com/office/officeart/2018/2/layout/IconLabelList"/>
    <dgm:cxn modelId="{7BCD226E-27E7-4FE4-B263-478E3F7F88DE}" type="presParOf" srcId="{7AABDC0A-E322-4488-BDDE-38E7D6EF3221}" destId="{05314E58-0A32-46C1-A033-28222A8559AD}" srcOrd="9" destOrd="0" presId="urn:microsoft.com/office/officeart/2018/2/layout/IconLabelList"/>
    <dgm:cxn modelId="{13B2C5BF-6F56-4AE8-88CB-49244B4536F9}" type="presParOf" srcId="{7AABDC0A-E322-4488-BDDE-38E7D6EF3221}" destId="{8A692863-2E0F-41EC-A771-83673CE18C55}" srcOrd="10" destOrd="0" presId="urn:microsoft.com/office/officeart/2018/2/layout/IconLabelList"/>
    <dgm:cxn modelId="{7D4B8334-5A27-4F1F-937D-2F5215A293E0}" type="presParOf" srcId="{8A692863-2E0F-41EC-A771-83673CE18C55}" destId="{03E0A804-FF07-4176-AAB9-F3EBDD4B68EE}" srcOrd="0" destOrd="0" presId="urn:microsoft.com/office/officeart/2018/2/layout/IconLabelList"/>
    <dgm:cxn modelId="{2D903364-C632-4C9D-8B8B-C40E1CBC67F6}" type="presParOf" srcId="{8A692863-2E0F-41EC-A771-83673CE18C55}" destId="{3E180D3F-8FBB-4A51-96FA-46F04C2FB9F8}" srcOrd="1" destOrd="0" presId="urn:microsoft.com/office/officeart/2018/2/layout/IconLabelList"/>
    <dgm:cxn modelId="{6716ABE2-4DF1-4639-BEBC-1C5BE8017BCD}" type="presParOf" srcId="{8A692863-2E0F-41EC-A771-83673CE18C55}" destId="{2DAFB70F-1D3D-4C59-93FF-17D20F91037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A05120-1642-43B1-BC68-9C144870C770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447ECC-C333-4893-A09C-13F33A48E0A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Initial goal</a:t>
          </a:r>
        </a:p>
      </dgm:t>
    </dgm:pt>
    <dgm:pt modelId="{4DCC1C8C-C6A3-4F96-90E7-219C0A700EFD}" type="parTrans" cxnId="{7C83786F-7295-48DE-8605-CCF4B4CE4453}">
      <dgm:prSet/>
      <dgm:spPr/>
      <dgm:t>
        <a:bodyPr/>
        <a:lstStyle/>
        <a:p>
          <a:endParaRPr lang="en-US"/>
        </a:p>
      </dgm:t>
    </dgm:pt>
    <dgm:pt modelId="{556219A7-0705-4704-9E5A-14A3F6A64410}" type="sibTrans" cxnId="{7C83786F-7295-48DE-8605-CCF4B4CE4453}">
      <dgm:prSet/>
      <dgm:spPr/>
      <dgm:t>
        <a:bodyPr/>
        <a:lstStyle/>
        <a:p>
          <a:endParaRPr lang="en-US"/>
        </a:p>
      </dgm:t>
    </dgm:pt>
    <dgm:pt modelId="{EDBE9A84-7B2B-4E27-BBE2-F444C16AE16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Build a secure decentralized marketplace for the ticketing industry</a:t>
          </a:r>
        </a:p>
      </dgm:t>
    </dgm:pt>
    <dgm:pt modelId="{87E43F17-A404-4416-9781-FD40043CC463}" type="parTrans" cxnId="{B44D9269-C728-4229-8AD0-B5D4581E0730}">
      <dgm:prSet/>
      <dgm:spPr/>
      <dgm:t>
        <a:bodyPr/>
        <a:lstStyle/>
        <a:p>
          <a:endParaRPr lang="en-US"/>
        </a:p>
      </dgm:t>
    </dgm:pt>
    <dgm:pt modelId="{057865A6-7FE0-4BE1-813D-714C3AD6AEFC}" type="sibTrans" cxnId="{B44D9269-C728-4229-8AD0-B5D4581E0730}">
      <dgm:prSet/>
      <dgm:spPr/>
      <dgm:t>
        <a:bodyPr/>
        <a:lstStyle/>
        <a:p>
          <a:endParaRPr lang="en-US"/>
        </a:p>
      </dgm:t>
    </dgm:pt>
    <dgm:pt modelId="{0D9E6F51-F1AB-4621-BE84-2423DB51E76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-&gt; Exchange</a:t>
          </a:r>
        </a:p>
      </dgm:t>
    </dgm:pt>
    <dgm:pt modelId="{732F00D8-92C6-471B-9CCA-7D4CAD9A419F}" type="parTrans" cxnId="{47797AFE-F608-49AC-A903-925224093485}">
      <dgm:prSet/>
      <dgm:spPr/>
      <dgm:t>
        <a:bodyPr/>
        <a:lstStyle/>
        <a:p>
          <a:endParaRPr lang="en-US"/>
        </a:p>
      </dgm:t>
    </dgm:pt>
    <dgm:pt modelId="{B9CC381B-59A9-4B33-A4D9-BD05BB1CF3D3}" type="sibTrans" cxnId="{47797AFE-F608-49AC-A903-925224093485}">
      <dgm:prSet/>
      <dgm:spPr/>
      <dgm:t>
        <a:bodyPr/>
        <a:lstStyle/>
        <a:p>
          <a:endParaRPr lang="en-US"/>
        </a:p>
      </dgm:t>
    </dgm:pt>
    <dgm:pt modelId="{A17095A6-D48A-4492-93F1-D29FA0EFDC1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Updated goal</a:t>
          </a:r>
        </a:p>
      </dgm:t>
    </dgm:pt>
    <dgm:pt modelId="{3ACC0B06-4DD8-4C1C-B00F-0775335EBB9C}" type="parTrans" cxnId="{4A1B151A-07D6-49AF-872E-F2D5FF7AD3C4}">
      <dgm:prSet/>
      <dgm:spPr/>
      <dgm:t>
        <a:bodyPr/>
        <a:lstStyle/>
        <a:p>
          <a:endParaRPr lang="en-US"/>
        </a:p>
      </dgm:t>
    </dgm:pt>
    <dgm:pt modelId="{34C350E2-AFC1-4481-A577-D243D0E4C1E1}" type="sibTrans" cxnId="{4A1B151A-07D6-49AF-872E-F2D5FF7AD3C4}">
      <dgm:prSet/>
      <dgm:spPr/>
      <dgm:t>
        <a:bodyPr/>
        <a:lstStyle/>
        <a:p>
          <a:endParaRPr lang="en-US"/>
        </a:p>
      </dgm:t>
    </dgm:pt>
    <dgm:pt modelId="{CD15FF10-552E-4DFD-BE3A-59695C9BB1A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Build a ticket engine powering a ticket distribution system and a regulated marketplace</a:t>
          </a:r>
        </a:p>
      </dgm:t>
    </dgm:pt>
    <dgm:pt modelId="{288284EA-F421-4FE9-81FC-B4D2F616C2AE}" type="parTrans" cxnId="{4E8B45AD-6C20-465C-BB93-BEAE800FB5A1}">
      <dgm:prSet/>
      <dgm:spPr/>
      <dgm:t>
        <a:bodyPr/>
        <a:lstStyle/>
        <a:p>
          <a:endParaRPr lang="en-US"/>
        </a:p>
      </dgm:t>
    </dgm:pt>
    <dgm:pt modelId="{950ABC49-4EC1-44F3-A784-A5222AB6BC95}" type="sibTrans" cxnId="{4E8B45AD-6C20-465C-BB93-BEAE800FB5A1}">
      <dgm:prSet/>
      <dgm:spPr/>
      <dgm:t>
        <a:bodyPr/>
        <a:lstStyle/>
        <a:p>
          <a:endParaRPr lang="en-US"/>
        </a:p>
      </dgm:t>
    </dgm:pt>
    <dgm:pt modelId="{4AD25AC3-4D0B-413E-A129-07743B14CE6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-&gt; User management, access control, ticket management, regulated exchange</a:t>
          </a:r>
        </a:p>
      </dgm:t>
    </dgm:pt>
    <dgm:pt modelId="{30EA5786-6749-4F1B-AEAF-A2743D8B47D7}" type="parTrans" cxnId="{911400E3-3C2D-4144-ABB1-9EBADC881B9D}">
      <dgm:prSet/>
      <dgm:spPr/>
      <dgm:t>
        <a:bodyPr/>
        <a:lstStyle/>
        <a:p>
          <a:endParaRPr lang="en-US"/>
        </a:p>
      </dgm:t>
    </dgm:pt>
    <dgm:pt modelId="{BC025FAF-A91F-4262-82A7-3332A814E7C4}" type="sibTrans" cxnId="{911400E3-3C2D-4144-ABB1-9EBADC881B9D}">
      <dgm:prSet/>
      <dgm:spPr/>
      <dgm:t>
        <a:bodyPr/>
        <a:lstStyle/>
        <a:p>
          <a:endParaRPr lang="en-US"/>
        </a:p>
      </dgm:t>
    </dgm:pt>
    <dgm:pt modelId="{0CBD2799-2291-4ACF-9679-B471B99F38D0}" type="pres">
      <dgm:prSet presAssocID="{20A05120-1642-43B1-BC68-9C144870C770}" presName="root" presStyleCnt="0">
        <dgm:presLayoutVars>
          <dgm:dir/>
          <dgm:resizeHandles val="exact"/>
        </dgm:presLayoutVars>
      </dgm:prSet>
      <dgm:spPr/>
    </dgm:pt>
    <dgm:pt modelId="{8DCAD100-BAE6-4F14-84DC-CC131999C611}" type="pres">
      <dgm:prSet presAssocID="{82447ECC-C333-4893-A09C-13F33A48E0A9}" presName="compNode" presStyleCnt="0"/>
      <dgm:spPr/>
    </dgm:pt>
    <dgm:pt modelId="{2604BB59-47C7-44DE-83D0-0BD172AF8A89}" type="pres">
      <dgm:prSet presAssocID="{82447ECC-C333-4893-A09C-13F33A48E0A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spiration with solid fill"/>
        </a:ext>
      </dgm:extLst>
    </dgm:pt>
    <dgm:pt modelId="{EB403E64-7FC7-4952-A885-9B5D6180DEEF}" type="pres">
      <dgm:prSet presAssocID="{82447ECC-C333-4893-A09C-13F33A48E0A9}" presName="iconSpace" presStyleCnt="0"/>
      <dgm:spPr/>
    </dgm:pt>
    <dgm:pt modelId="{13079F95-CB5A-47BA-ACA1-67ACFA4E2574}" type="pres">
      <dgm:prSet presAssocID="{82447ECC-C333-4893-A09C-13F33A48E0A9}" presName="parTx" presStyleLbl="revTx" presStyleIdx="0" presStyleCnt="4">
        <dgm:presLayoutVars>
          <dgm:chMax val="0"/>
          <dgm:chPref val="0"/>
        </dgm:presLayoutVars>
      </dgm:prSet>
      <dgm:spPr/>
    </dgm:pt>
    <dgm:pt modelId="{DAB8D297-32F1-4A94-901B-73CDF1E139A8}" type="pres">
      <dgm:prSet presAssocID="{82447ECC-C333-4893-A09C-13F33A48E0A9}" presName="txSpace" presStyleCnt="0"/>
      <dgm:spPr/>
    </dgm:pt>
    <dgm:pt modelId="{D61294F2-729C-4333-A5B8-A762C61E9B9A}" type="pres">
      <dgm:prSet presAssocID="{82447ECC-C333-4893-A09C-13F33A48E0A9}" presName="desTx" presStyleLbl="revTx" presStyleIdx="1" presStyleCnt="4">
        <dgm:presLayoutVars/>
      </dgm:prSet>
      <dgm:spPr/>
    </dgm:pt>
    <dgm:pt modelId="{486F9A6A-C1EC-4DFB-8244-53735BD1ED5E}" type="pres">
      <dgm:prSet presAssocID="{556219A7-0705-4704-9E5A-14A3F6A64410}" presName="sibTrans" presStyleCnt="0"/>
      <dgm:spPr/>
    </dgm:pt>
    <dgm:pt modelId="{95982BDF-0518-4EB2-8784-BFF78B503B8D}" type="pres">
      <dgm:prSet presAssocID="{A17095A6-D48A-4492-93F1-D29FA0EFDC10}" presName="compNode" presStyleCnt="0"/>
      <dgm:spPr/>
    </dgm:pt>
    <dgm:pt modelId="{6E6DEE87-EC14-4046-8943-C81C5811C5CC}" type="pres">
      <dgm:prSet presAssocID="{A17095A6-D48A-4492-93F1-D29FA0EFDC1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spiration with solid fill"/>
        </a:ext>
      </dgm:extLst>
    </dgm:pt>
    <dgm:pt modelId="{7FB210A5-8679-4A5E-A98C-FB6B5DE01B0F}" type="pres">
      <dgm:prSet presAssocID="{A17095A6-D48A-4492-93F1-D29FA0EFDC10}" presName="iconSpace" presStyleCnt="0"/>
      <dgm:spPr/>
    </dgm:pt>
    <dgm:pt modelId="{A03B7B1F-9996-41AB-AE74-24D5A7E62EEB}" type="pres">
      <dgm:prSet presAssocID="{A17095A6-D48A-4492-93F1-D29FA0EFDC10}" presName="parTx" presStyleLbl="revTx" presStyleIdx="2" presStyleCnt="4">
        <dgm:presLayoutVars>
          <dgm:chMax val="0"/>
          <dgm:chPref val="0"/>
        </dgm:presLayoutVars>
      </dgm:prSet>
      <dgm:spPr/>
    </dgm:pt>
    <dgm:pt modelId="{806A8FE3-B29B-4BD8-A102-5B211708CD5E}" type="pres">
      <dgm:prSet presAssocID="{A17095A6-D48A-4492-93F1-D29FA0EFDC10}" presName="txSpace" presStyleCnt="0"/>
      <dgm:spPr/>
    </dgm:pt>
    <dgm:pt modelId="{1A1113EF-3770-4FB6-A654-A31C5D897189}" type="pres">
      <dgm:prSet presAssocID="{A17095A6-D48A-4492-93F1-D29FA0EFDC10}" presName="desTx" presStyleLbl="revTx" presStyleIdx="3" presStyleCnt="4">
        <dgm:presLayoutVars/>
      </dgm:prSet>
      <dgm:spPr/>
    </dgm:pt>
  </dgm:ptLst>
  <dgm:cxnLst>
    <dgm:cxn modelId="{DBABE819-4C20-451E-98A3-2853A2504D2B}" type="presOf" srcId="{4AD25AC3-4D0B-413E-A129-07743B14CE61}" destId="{1A1113EF-3770-4FB6-A654-A31C5D897189}" srcOrd="0" destOrd="1" presId="urn:microsoft.com/office/officeart/2018/2/layout/IconLabelDescriptionList"/>
    <dgm:cxn modelId="{4A1B151A-07D6-49AF-872E-F2D5FF7AD3C4}" srcId="{20A05120-1642-43B1-BC68-9C144870C770}" destId="{A17095A6-D48A-4492-93F1-D29FA0EFDC10}" srcOrd="1" destOrd="0" parTransId="{3ACC0B06-4DD8-4C1C-B00F-0775335EBB9C}" sibTransId="{34C350E2-AFC1-4481-A577-D243D0E4C1E1}"/>
    <dgm:cxn modelId="{B09CF566-7583-48BD-ACBB-88DEEA227EA6}" type="presOf" srcId="{CD15FF10-552E-4DFD-BE3A-59695C9BB1A3}" destId="{1A1113EF-3770-4FB6-A654-A31C5D897189}" srcOrd="0" destOrd="0" presId="urn:microsoft.com/office/officeart/2018/2/layout/IconLabelDescriptionList"/>
    <dgm:cxn modelId="{B44D9269-C728-4229-8AD0-B5D4581E0730}" srcId="{82447ECC-C333-4893-A09C-13F33A48E0A9}" destId="{EDBE9A84-7B2B-4E27-BBE2-F444C16AE161}" srcOrd="0" destOrd="0" parTransId="{87E43F17-A404-4416-9781-FD40043CC463}" sibTransId="{057865A6-7FE0-4BE1-813D-714C3AD6AEFC}"/>
    <dgm:cxn modelId="{B5E30B6E-AAB2-43BF-873F-A9A039490EA2}" type="presOf" srcId="{82447ECC-C333-4893-A09C-13F33A48E0A9}" destId="{13079F95-CB5A-47BA-ACA1-67ACFA4E2574}" srcOrd="0" destOrd="0" presId="urn:microsoft.com/office/officeart/2018/2/layout/IconLabelDescriptionList"/>
    <dgm:cxn modelId="{7C83786F-7295-48DE-8605-CCF4B4CE4453}" srcId="{20A05120-1642-43B1-BC68-9C144870C770}" destId="{82447ECC-C333-4893-A09C-13F33A48E0A9}" srcOrd="0" destOrd="0" parTransId="{4DCC1C8C-C6A3-4F96-90E7-219C0A700EFD}" sibTransId="{556219A7-0705-4704-9E5A-14A3F6A64410}"/>
    <dgm:cxn modelId="{4A65177A-ED94-4062-ACDB-EC70FE2FA426}" type="presOf" srcId="{EDBE9A84-7B2B-4E27-BBE2-F444C16AE161}" destId="{D61294F2-729C-4333-A5B8-A762C61E9B9A}" srcOrd="0" destOrd="0" presId="urn:microsoft.com/office/officeart/2018/2/layout/IconLabelDescriptionList"/>
    <dgm:cxn modelId="{8E741A96-B7CB-47D0-AC3C-E5618857525D}" type="presOf" srcId="{A17095A6-D48A-4492-93F1-D29FA0EFDC10}" destId="{A03B7B1F-9996-41AB-AE74-24D5A7E62EEB}" srcOrd="0" destOrd="0" presId="urn:microsoft.com/office/officeart/2018/2/layout/IconLabelDescriptionList"/>
    <dgm:cxn modelId="{4E8B45AD-6C20-465C-BB93-BEAE800FB5A1}" srcId="{A17095A6-D48A-4492-93F1-D29FA0EFDC10}" destId="{CD15FF10-552E-4DFD-BE3A-59695C9BB1A3}" srcOrd="0" destOrd="0" parTransId="{288284EA-F421-4FE9-81FC-B4D2F616C2AE}" sibTransId="{950ABC49-4EC1-44F3-A784-A5222AB6BC95}"/>
    <dgm:cxn modelId="{1B01A5D9-8FE7-4781-9995-BAD4BD5C574F}" type="presOf" srcId="{0D9E6F51-F1AB-4621-BE84-2423DB51E76F}" destId="{D61294F2-729C-4333-A5B8-A762C61E9B9A}" srcOrd="0" destOrd="1" presId="urn:microsoft.com/office/officeart/2018/2/layout/IconLabelDescriptionList"/>
    <dgm:cxn modelId="{911400E3-3C2D-4144-ABB1-9EBADC881B9D}" srcId="{A17095A6-D48A-4492-93F1-D29FA0EFDC10}" destId="{4AD25AC3-4D0B-413E-A129-07743B14CE61}" srcOrd="1" destOrd="0" parTransId="{30EA5786-6749-4F1B-AEAF-A2743D8B47D7}" sibTransId="{BC025FAF-A91F-4262-82A7-3332A814E7C4}"/>
    <dgm:cxn modelId="{FB5DCCFD-DB7F-422B-813D-AF5E2490D7C3}" type="presOf" srcId="{20A05120-1642-43B1-BC68-9C144870C770}" destId="{0CBD2799-2291-4ACF-9679-B471B99F38D0}" srcOrd="0" destOrd="0" presId="urn:microsoft.com/office/officeart/2018/2/layout/IconLabelDescriptionList"/>
    <dgm:cxn modelId="{47797AFE-F608-49AC-A903-925224093485}" srcId="{82447ECC-C333-4893-A09C-13F33A48E0A9}" destId="{0D9E6F51-F1AB-4621-BE84-2423DB51E76F}" srcOrd="1" destOrd="0" parTransId="{732F00D8-92C6-471B-9CCA-7D4CAD9A419F}" sibTransId="{B9CC381B-59A9-4B33-A4D9-BD05BB1CF3D3}"/>
    <dgm:cxn modelId="{2DA1C384-80EA-4FD7-A662-77B974DB82C2}" type="presParOf" srcId="{0CBD2799-2291-4ACF-9679-B471B99F38D0}" destId="{8DCAD100-BAE6-4F14-84DC-CC131999C611}" srcOrd="0" destOrd="0" presId="urn:microsoft.com/office/officeart/2018/2/layout/IconLabelDescriptionList"/>
    <dgm:cxn modelId="{59187E91-01C6-4E67-A7C1-280B26D1A2DD}" type="presParOf" srcId="{8DCAD100-BAE6-4F14-84DC-CC131999C611}" destId="{2604BB59-47C7-44DE-83D0-0BD172AF8A89}" srcOrd="0" destOrd="0" presId="urn:microsoft.com/office/officeart/2018/2/layout/IconLabelDescriptionList"/>
    <dgm:cxn modelId="{02C07D8E-59C9-404B-8209-435F3AA30623}" type="presParOf" srcId="{8DCAD100-BAE6-4F14-84DC-CC131999C611}" destId="{EB403E64-7FC7-4952-A885-9B5D6180DEEF}" srcOrd="1" destOrd="0" presId="urn:microsoft.com/office/officeart/2018/2/layout/IconLabelDescriptionList"/>
    <dgm:cxn modelId="{A5883B51-4D1F-43FE-AA84-F394BDB5250D}" type="presParOf" srcId="{8DCAD100-BAE6-4F14-84DC-CC131999C611}" destId="{13079F95-CB5A-47BA-ACA1-67ACFA4E2574}" srcOrd="2" destOrd="0" presId="urn:microsoft.com/office/officeart/2018/2/layout/IconLabelDescriptionList"/>
    <dgm:cxn modelId="{C9E7A9D2-7D4A-4233-9DCC-0701E33551C9}" type="presParOf" srcId="{8DCAD100-BAE6-4F14-84DC-CC131999C611}" destId="{DAB8D297-32F1-4A94-901B-73CDF1E139A8}" srcOrd="3" destOrd="0" presId="urn:microsoft.com/office/officeart/2018/2/layout/IconLabelDescriptionList"/>
    <dgm:cxn modelId="{6C29235D-62C8-48E2-8E08-EE00A0EB19D4}" type="presParOf" srcId="{8DCAD100-BAE6-4F14-84DC-CC131999C611}" destId="{D61294F2-729C-4333-A5B8-A762C61E9B9A}" srcOrd="4" destOrd="0" presId="urn:microsoft.com/office/officeart/2018/2/layout/IconLabelDescriptionList"/>
    <dgm:cxn modelId="{5E3D368F-3420-4E1A-BC6A-92B2C347EE21}" type="presParOf" srcId="{0CBD2799-2291-4ACF-9679-B471B99F38D0}" destId="{486F9A6A-C1EC-4DFB-8244-53735BD1ED5E}" srcOrd="1" destOrd="0" presId="urn:microsoft.com/office/officeart/2018/2/layout/IconLabelDescriptionList"/>
    <dgm:cxn modelId="{887A1E74-47CE-4ABB-B88A-608E2B5CD2CF}" type="presParOf" srcId="{0CBD2799-2291-4ACF-9679-B471B99F38D0}" destId="{95982BDF-0518-4EB2-8784-BFF78B503B8D}" srcOrd="2" destOrd="0" presId="urn:microsoft.com/office/officeart/2018/2/layout/IconLabelDescriptionList"/>
    <dgm:cxn modelId="{76535C5A-4E17-4303-833F-7612A8F07DE4}" type="presParOf" srcId="{95982BDF-0518-4EB2-8784-BFF78B503B8D}" destId="{6E6DEE87-EC14-4046-8943-C81C5811C5CC}" srcOrd="0" destOrd="0" presId="urn:microsoft.com/office/officeart/2018/2/layout/IconLabelDescriptionList"/>
    <dgm:cxn modelId="{32D692FF-E8FD-4C48-AF4F-73C1119CB277}" type="presParOf" srcId="{95982BDF-0518-4EB2-8784-BFF78B503B8D}" destId="{7FB210A5-8679-4A5E-A98C-FB6B5DE01B0F}" srcOrd="1" destOrd="0" presId="urn:microsoft.com/office/officeart/2018/2/layout/IconLabelDescriptionList"/>
    <dgm:cxn modelId="{0E188F88-6AC6-43B5-92E6-20F5B6000D14}" type="presParOf" srcId="{95982BDF-0518-4EB2-8784-BFF78B503B8D}" destId="{A03B7B1F-9996-41AB-AE74-24D5A7E62EEB}" srcOrd="2" destOrd="0" presId="urn:microsoft.com/office/officeart/2018/2/layout/IconLabelDescriptionList"/>
    <dgm:cxn modelId="{8EEFEF87-1F5E-4935-85C1-FC5B2EFA0658}" type="presParOf" srcId="{95982BDF-0518-4EB2-8784-BFF78B503B8D}" destId="{806A8FE3-B29B-4BD8-A102-5B211708CD5E}" srcOrd="3" destOrd="0" presId="urn:microsoft.com/office/officeart/2018/2/layout/IconLabelDescriptionList"/>
    <dgm:cxn modelId="{C2918E14-479F-4689-83F3-F2298DD303D7}" type="presParOf" srcId="{95982BDF-0518-4EB2-8784-BFF78B503B8D}" destId="{1A1113EF-3770-4FB6-A654-A31C5D897189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86D09CD-1D78-482E-A44E-D28685F1613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9530E445-2D44-464D-BEF2-0B144BE0DE96}">
      <dgm:prSet/>
      <dgm:spPr/>
      <dgm:t>
        <a:bodyPr/>
        <a:lstStyle/>
        <a:p>
          <a:r>
            <a:rPr lang="en-US"/>
            <a:t>Seller </a:t>
          </a:r>
        </a:p>
      </dgm:t>
    </dgm:pt>
    <dgm:pt modelId="{99B6A7B6-167E-470B-A443-08FB1F7C4FBA}" type="parTrans" cxnId="{DD950EEB-1796-4BFD-AAD7-AC8FB9196E0C}">
      <dgm:prSet/>
      <dgm:spPr/>
      <dgm:t>
        <a:bodyPr/>
        <a:lstStyle/>
        <a:p>
          <a:endParaRPr lang="en-US"/>
        </a:p>
      </dgm:t>
    </dgm:pt>
    <dgm:pt modelId="{CEE78A67-A58F-4D2F-92E6-2EA3EEDDF9A3}" type="sibTrans" cxnId="{DD950EEB-1796-4BFD-AAD7-AC8FB9196E0C}">
      <dgm:prSet/>
      <dgm:spPr/>
      <dgm:t>
        <a:bodyPr/>
        <a:lstStyle/>
        <a:p>
          <a:endParaRPr lang="en-US"/>
        </a:p>
      </dgm:t>
    </dgm:pt>
    <dgm:pt modelId="{05CCA065-E756-4490-B840-77AD4BD5A098}">
      <dgm:prSet/>
      <dgm:spPr/>
      <dgm:t>
        <a:bodyPr/>
        <a:lstStyle/>
        <a:p>
          <a:r>
            <a:rPr lang="en-US"/>
            <a:t>Buyer</a:t>
          </a:r>
        </a:p>
      </dgm:t>
    </dgm:pt>
    <dgm:pt modelId="{F5905C6D-E6C4-4A4B-8CE1-1804A80474B6}" type="parTrans" cxnId="{7D3E09CC-CCE8-4C7A-B502-943D61AF2D80}">
      <dgm:prSet/>
      <dgm:spPr/>
      <dgm:t>
        <a:bodyPr/>
        <a:lstStyle/>
        <a:p>
          <a:endParaRPr lang="en-US"/>
        </a:p>
      </dgm:t>
    </dgm:pt>
    <dgm:pt modelId="{7F21B14D-92C4-4984-8F82-23593AE1DC41}" type="sibTrans" cxnId="{7D3E09CC-CCE8-4C7A-B502-943D61AF2D80}">
      <dgm:prSet/>
      <dgm:spPr/>
      <dgm:t>
        <a:bodyPr/>
        <a:lstStyle/>
        <a:p>
          <a:endParaRPr lang="en-US"/>
        </a:p>
      </dgm:t>
    </dgm:pt>
    <dgm:pt modelId="{794E6894-B8C9-407F-9AD0-A66A8EE09B70}">
      <dgm:prSet/>
      <dgm:spPr/>
      <dgm:t>
        <a:bodyPr/>
        <a:lstStyle/>
        <a:p>
          <a:r>
            <a:rPr lang="en-US"/>
            <a:t>Identity</a:t>
          </a:r>
        </a:p>
      </dgm:t>
    </dgm:pt>
    <dgm:pt modelId="{6CEF68C0-B0B3-4A72-A5FB-10EADF4D3CF3}" type="parTrans" cxnId="{C3EF7618-7330-4982-B43A-7AAFFBED5967}">
      <dgm:prSet/>
      <dgm:spPr/>
      <dgm:t>
        <a:bodyPr/>
        <a:lstStyle/>
        <a:p>
          <a:endParaRPr lang="en-US"/>
        </a:p>
      </dgm:t>
    </dgm:pt>
    <dgm:pt modelId="{7891B0BD-2A36-4057-A8D4-F41465B05300}" type="sibTrans" cxnId="{C3EF7618-7330-4982-B43A-7AAFFBED5967}">
      <dgm:prSet/>
      <dgm:spPr/>
      <dgm:t>
        <a:bodyPr/>
        <a:lstStyle/>
        <a:p>
          <a:endParaRPr lang="en-US"/>
        </a:p>
      </dgm:t>
    </dgm:pt>
    <dgm:pt modelId="{B09C65FB-5CF8-44AA-BEBF-22C7E0779225}">
      <dgm:prSet/>
      <dgm:spPr/>
      <dgm:t>
        <a:bodyPr/>
        <a:lstStyle/>
        <a:p>
          <a:r>
            <a:rPr lang="en-US"/>
            <a:t>Ticketing</a:t>
          </a:r>
        </a:p>
      </dgm:t>
    </dgm:pt>
    <dgm:pt modelId="{1FBD892C-2F92-4D5F-8558-D931A52D2F79}" type="parTrans" cxnId="{9E4C0D05-9996-41E3-8CDD-CFD68E3FD94B}">
      <dgm:prSet/>
      <dgm:spPr/>
      <dgm:t>
        <a:bodyPr/>
        <a:lstStyle/>
        <a:p>
          <a:endParaRPr lang="en-US"/>
        </a:p>
      </dgm:t>
    </dgm:pt>
    <dgm:pt modelId="{FB99B7CA-F525-4605-B877-2FEE0AFE1EFF}" type="sibTrans" cxnId="{9E4C0D05-9996-41E3-8CDD-CFD68E3FD94B}">
      <dgm:prSet/>
      <dgm:spPr/>
      <dgm:t>
        <a:bodyPr/>
        <a:lstStyle/>
        <a:p>
          <a:endParaRPr lang="en-US"/>
        </a:p>
      </dgm:t>
    </dgm:pt>
    <dgm:pt modelId="{2E7793F5-53E7-4E3C-8FE0-3A0E5E550C24}">
      <dgm:prSet/>
      <dgm:spPr/>
      <dgm:t>
        <a:bodyPr/>
        <a:lstStyle/>
        <a:p>
          <a:r>
            <a:rPr lang="en-US"/>
            <a:t>TIX</a:t>
          </a:r>
        </a:p>
      </dgm:t>
    </dgm:pt>
    <dgm:pt modelId="{17A308C5-F25C-4E9A-9953-0606A220D628}" type="parTrans" cxnId="{CE2ADEE6-6F34-4225-B03C-229C9A58813F}">
      <dgm:prSet/>
      <dgm:spPr/>
      <dgm:t>
        <a:bodyPr/>
        <a:lstStyle/>
        <a:p>
          <a:endParaRPr lang="en-US"/>
        </a:p>
      </dgm:t>
    </dgm:pt>
    <dgm:pt modelId="{C3758788-0B22-424C-A8D1-88BF67790EE6}" type="sibTrans" cxnId="{CE2ADEE6-6F34-4225-B03C-229C9A58813F}">
      <dgm:prSet/>
      <dgm:spPr/>
      <dgm:t>
        <a:bodyPr/>
        <a:lstStyle/>
        <a:p>
          <a:endParaRPr lang="en-US"/>
        </a:p>
      </dgm:t>
    </dgm:pt>
    <dgm:pt modelId="{991EE365-696B-474E-AEE7-E6E81F32DC90}">
      <dgm:prSet/>
      <dgm:spPr/>
      <dgm:t>
        <a:bodyPr/>
        <a:lstStyle/>
        <a:p>
          <a:r>
            <a:rPr lang="en-US" dirty="0"/>
            <a:t>Approver</a:t>
          </a:r>
        </a:p>
      </dgm:t>
    </dgm:pt>
    <dgm:pt modelId="{6B71A690-70E6-4AFB-AEBD-958C92BAE8F4}" type="sibTrans" cxnId="{A77245A9-3948-4318-A3BC-CFA04FB40AF1}">
      <dgm:prSet/>
      <dgm:spPr/>
      <dgm:t>
        <a:bodyPr/>
        <a:lstStyle/>
        <a:p>
          <a:endParaRPr lang="en-US"/>
        </a:p>
      </dgm:t>
    </dgm:pt>
    <dgm:pt modelId="{CB767A7B-8575-4CCF-AE87-87A1DF152B09}" type="parTrans" cxnId="{A77245A9-3948-4318-A3BC-CFA04FB40AF1}">
      <dgm:prSet/>
      <dgm:spPr/>
      <dgm:t>
        <a:bodyPr/>
        <a:lstStyle/>
        <a:p>
          <a:endParaRPr lang="en-US"/>
        </a:p>
      </dgm:t>
    </dgm:pt>
    <dgm:pt modelId="{EC7ECD71-AAEA-43AF-A996-7E8F42639401}">
      <dgm:prSet/>
      <dgm:spPr/>
      <dgm:t>
        <a:bodyPr/>
        <a:lstStyle/>
        <a:p>
          <a:r>
            <a:rPr lang="en-US"/>
            <a:t>Exchange</a:t>
          </a:r>
        </a:p>
      </dgm:t>
    </dgm:pt>
    <dgm:pt modelId="{510AF3E6-4796-4FA9-BC12-F9079AFBCF0D}" type="parTrans" cxnId="{FE235A99-3A84-405B-A097-1656983A8999}">
      <dgm:prSet/>
      <dgm:spPr/>
      <dgm:t>
        <a:bodyPr/>
        <a:lstStyle/>
        <a:p>
          <a:endParaRPr lang="en-US"/>
        </a:p>
      </dgm:t>
    </dgm:pt>
    <dgm:pt modelId="{C668257E-E5A3-4DE5-AC5D-E95B239F741F}" type="sibTrans" cxnId="{FE235A99-3A84-405B-A097-1656983A8999}">
      <dgm:prSet/>
      <dgm:spPr/>
      <dgm:t>
        <a:bodyPr/>
        <a:lstStyle/>
        <a:p>
          <a:endParaRPr lang="en-US"/>
        </a:p>
      </dgm:t>
    </dgm:pt>
    <dgm:pt modelId="{7AABDC0A-E322-4488-BDDE-38E7D6EF3221}" type="pres">
      <dgm:prSet presAssocID="{F86D09CD-1D78-482E-A44E-D28685F1613C}" presName="root" presStyleCnt="0">
        <dgm:presLayoutVars>
          <dgm:dir/>
          <dgm:resizeHandles val="exact"/>
        </dgm:presLayoutVars>
      </dgm:prSet>
      <dgm:spPr/>
    </dgm:pt>
    <dgm:pt modelId="{94179FA1-1EC2-4EC6-87D8-3406C833C768}" type="pres">
      <dgm:prSet presAssocID="{9530E445-2D44-464D-BEF2-0B144BE0DE96}" presName="compNode" presStyleCnt="0"/>
      <dgm:spPr/>
    </dgm:pt>
    <dgm:pt modelId="{D6149385-C4F4-42B7-8329-9BC62F0281C9}" type="pres">
      <dgm:prSet presAssocID="{9530E445-2D44-464D-BEF2-0B144BE0DE96}" presName="iconRect" presStyleLbl="node1" presStyleIdx="0" presStyleCnt="7" custLinFactNeighborX="-1137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emale Profile with solid fill"/>
        </a:ext>
      </dgm:extLst>
    </dgm:pt>
    <dgm:pt modelId="{C23F1EBA-8683-4A7E-8B00-2134D89C9036}" type="pres">
      <dgm:prSet presAssocID="{9530E445-2D44-464D-BEF2-0B144BE0DE96}" presName="spaceRect" presStyleCnt="0"/>
      <dgm:spPr/>
    </dgm:pt>
    <dgm:pt modelId="{D5407B3F-F94B-403B-A176-D4A73FB79652}" type="pres">
      <dgm:prSet presAssocID="{9530E445-2D44-464D-BEF2-0B144BE0DE96}" presName="textRect" presStyleLbl="revTx" presStyleIdx="0" presStyleCnt="7" custLinFactNeighborX="-512">
        <dgm:presLayoutVars>
          <dgm:chMax val="1"/>
          <dgm:chPref val="1"/>
        </dgm:presLayoutVars>
      </dgm:prSet>
      <dgm:spPr/>
    </dgm:pt>
    <dgm:pt modelId="{EDF6D5B5-5742-4B9B-87FE-84CFF6DA548B}" type="pres">
      <dgm:prSet presAssocID="{CEE78A67-A58F-4D2F-92E6-2EA3EEDDF9A3}" presName="sibTrans" presStyleCnt="0"/>
      <dgm:spPr/>
    </dgm:pt>
    <dgm:pt modelId="{C580D9DE-05C5-4032-9358-C4E991712CAE}" type="pres">
      <dgm:prSet presAssocID="{05CCA065-E756-4490-B840-77AD4BD5A098}" presName="compNode" presStyleCnt="0"/>
      <dgm:spPr/>
    </dgm:pt>
    <dgm:pt modelId="{F2D656A2-8896-4BF2-9B92-7B7FAF3B3D44}" type="pres">
      <dgm:prSet presAssocID="{05CCA065-E756-4490-B840-77AD4BD5A098}" presName="iconRect" presStyleLbl="node1" presStyleIdx="1" presStyleCnt="7" custLinFactNeighborX="-113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le profile with solid fill"/>
        </a:ext>
      </dgm:extLst>
    </dgm:pt>
    <dgm:pt modelId="{461B3264-2B2A-4B20-9CD6-27D14C73BDFF}" type="pres">
      <dgm:prSet presAssocID="{05CCA065-E756-4490-B840-77AD4BD5A098}" presName="spaceRect" presStyleCnt="0"/>
      <dgm:spPr/>
    </dgm:pt>
    <dgm:pt modelId="{E518C5C5-EFBC-4989-AB84-8AC41053517A}" type="pres">
      <dgm:prSet presAssocID="{05CCA065-E756-4490-B840-77AD4BD5A098}" presName="textRect" presStyleLbl="revTx" presStyleIdx="1" presStyleCnt="7" custLinFactNeighborX="-512">
        <dgm:presLayoutVars>
          <dgm:chMax val="1"/>
          <dgm:chPref val="1"/>
        </dgm:presLayoutVars>
      </dgm:prSet>
      <dgm:spPr/>
    </dgm:pt>
    <dgm:pt modelId="{9719A2CC-304C-4CFB-915B-7F28237968C8}" type="pres">
      <dgm:prSet presAssocID="{7F21B14D-92C4-4984-8F82-23593AE1DC41}" presName="sibTrans" presStyleCnt="0"/>
      <dgm:spPr/>
    </dgm:pt>
    <dgm:pt modelId="{72BD2E9B-8987-4DAA-B601-B6CBD810C040}" type="pres">
      <dgm:prSet presAssocID="{991EE365-696B-474E-AEE7-E6E81F32DC90}" presName="compNode" presStyleCnt="0"/>
      <dgm:spPr/>
    </dgm:pt>
    <dgm:pt modelId="{4DA0215B-ACC5-4C27-A7B0-06F7E4BBD8D1}" type="pres">
      <dgm:prSet presAssocID="{991EE365-696B-474E-AEE7-E6E81F32DC90}" presName="iconRect" presStyleLbl="node1" presStyleIdx="2" presStyleCnt="7" custLinFactNeighborX="-113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 with solid fill"/>
        </a:ext>
      </dgm:extLst>
    </dgm:pt>
    <dgm:pt modelId="{E2BC70C6-9576-4CE9-AF2B-71CDF4640B9A}" type="pres">
      <dgm:prSet presAssocID="{991EE365-696B-474E-AEE7-E6E81F32DC90}" presName="spaceRect" presStyleCnt="0"/>
      <dgm:spPr/>
    </dgm:pt>
    <dgm:pt modelId="{D908451D-1267-46D7-8CC3-ADC4A2AEE2CC}" type="pres">
      <dgm:prSet presAssocID="{991EE365-696B-474E-AEE7-E6E81F32DC90}" presName="textRect" presStyleLbl="revTx" presStyleIdx="2" presStyleCnt="7" custLinFactNeighborX="-512">
        <dgm:presLayoutVars>
          <dgm:chMax val="1"/>
          <dgm:chPref val="1"/>
        </dgm:presLayoutVars>
      </dgm:prSet>
      <dgm:spPr/>
    </dgm:pt>
    <dgm:pt modelId="{BFAD518E-1C89-484C-B8DD-72ABF40BB203}" type="pres">
      <dgm:prSet presAssocID="{6B71A690-70E6-4AFB-AEBD-958C92BAE8F4}" presName="sibTrans" presStyleCnt="0"/>
      <dgm:spPr/>
    </dgm:pt>
    <dgm:pt modelId="{56B3CE18-BFBD-4B50-B03D-7174EA7281D8}" type="pres">
      <dgm:prSet presAssocID="{EC7ECD71-AAEA-43AF-A996-7E8F42639401}" presName="compNode" presStyleCnt="0"/>
      <dgm:spPr/>
    </dgm:pt>
    <dgm:pt modelId="{5FE16916-60F9-4394-A78A-AFC4947C9959}" type="pres">
      <dgm:prSet presAssocID="{EC7ECD71-AAEA-43AF-A996-7E8F42639401}" presName="iconRect" presStyleLbl="node1" presStyleIdx="3" presStyleCnt="7" custLinFactNeighborX="-1137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 with solid fill"/>
        </a:ext>
      </dgm:extLst>
    </dgm:pt>
    <dgm:pt modelId="{20D6EA1D-9C1D-4F2E-83CC-1EBDFB7E062A}" type="pres">
      <dgm:prSet presAssocID="{EC7ECD71-AAEA-43AF-A996-7E8F42639401}" presName="spaceRect" presStyleCnt="0"/>
      <dgm:spPr/>
    </dgm:pt>
    <dgm:pt modelId="{42FD1077-E0F1-4A75-BC8D-5C62A7076DB9}" type="pres">
      <dgm:prSet presAssocID="{EC7ECD71-AAEA-43AF-A996-7E8F42639401}" presName="textRect" presStyleLbl="revTx" presStyleIdx="3" presStyleCnt="7" custLinFactNeighborX="-512">
        <dgm:presLayoutVars>
          <dgm:chMax val="1"/>
          <dgm:chPref val="1"/>
        </dgm:presLayoutVars>
      </dgm:prSet>
      <dgm:spPr/>
    </dgm:pt>
    <dgm:pt modelId="{12EF41A6-00C6-4A6D-9CE5-4B7C25B5324D}" type="pres">
      <dgm:prSet presAssocID="{C668257E-E5A3-4DE5-AC5D-E95B239F741F}" presName="sibTrans" presStyleCnt="0"/>
      <dgm:spPr/>
    </dgm:pt>
    <dgm:pt modelId="{4E835F93-EB48-452B-80C1-32661209DED0}" type="pres">
      <dgm:prSet presAssocID="{B09C65FB-5CF8-44AA-BEBF-22C7E0779225}" presName="compNode" presStyleCnt="0"/>
      <dgm:spPr/>
    </dgm:pt>
    <dgm:pt modelId="{9A52E522-A6EA-4104-8BD4-504171087D63}" type="pres">
      <dgm:prSet presAssocID="{B09C65FB-5CF8-44AA-BEBF-22C7E0779225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et with solid fill"/>
        </a:ext>
      </dgm:extLst>
    </dgm:pt>
    <dgm:pt modelId="{A76C9B3F-AF7D-476A-9C9F-19FAB05B50B2}" type="pres">
      <dgm:prSet presAssocID="{B09C65FB-5CF8-44AA-BEBF-22C7E0779225}" presName="spaceRect" presStyleCnt="0"/>
      <dgm:spPr/>
    </dgm:pt>
    <dgm:pt modelId="{8A152DF6-E28C-4B8E-98F1-87398E2E9C11}" type="pres">
      <dgm:prSet presAssocID="{B09C65FB-5CF8-44AA-BEBF-22C7E0779225}" presName="textRect" presStyleLbl="revTx" presStyleIdx="4" presStyleCnt="7">
        <dgm:presLayoutVars>
          <dgm:chMax val="1"/>
          <dgm:chPref val="1"/>
        </dgm:presLayoutVars>
      </dgm:prSet>
      <dgm:spPr/>
    </dgm:pt>
    <dgm:pt modelId="{CE1C2826-E96C-4609-9AF8-761816B3DEB6}" type="pres">
      <dgm:prSet presAssocID="{FB99B7CA-F525-4605-B877-2FEE0AFE1EFF}" presName="sibTrans" presStyleCnt="0"/>
      <dgm:spPr/>
    </dgm:pt>
    <dgm:pt modelId="{6E761C45-A16E-40BC-9959-D22F21457F7E}" type="pres">
      <dgm:prSet presAssocID="{794E6894-B8C9-407F-9AD0-A66A8EE09B70}" presName="compNode" presStyleCnt="0"/>
      <dgm:spPr/>
    </dgm:pt>
    <dgm:pt modelId="{11D9077D-CBC5-4C9C-97D7-ED4571D36B6E}" type="pres">
      <dgm:prSet presAssocID="{794E6894-B8C9-407F-9AD0-A66A8EE09B70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 with solid fill"/>
        </a:ext>
      </dgm:extLst>
    </dgm:pt>
    <dgm:pt modelId="{47C2AA1A-6BC0-45E0-BF54-A9946BFDC4EE}" type="pres">
      <dgm:prSet presAssocID="{794E6894-B8C9-407F-9AD0-A66A8EE09B70}" presName="spaceRect" presStyleCnt="0"/>
      <dgm:spPr/>
    </dgm:pt>
    <dgm:pt modelId="{49AA8BDB-869E-4ACB-876F-5A63EA7F34CF}" type="pres">
      <dgm:prSet presAssocID="{794E6894-B8C9-407F-9AD0-A66A8EE09B70}" presName="textRect" presStyleLbl="revTx" presStyleIdx="5" presStyleCnt="7">
        <dgm:presLayoutVars>
          <dgm:chMax val="1"/>
          <dgm:chPref val="1"/>
        </dgm:presLayoutVars>
      </dgm:prSet>
      <dgm:spPr/>
    </dgm:pt>
    <dgm:pt modelId="{05314E58-0A32-46C1-A033-28222A8559AD}" type="pres">
      <dgm:prSet presAssocID="{7891B0BD-2A36-4057-A8D4-F41465B05300}" presName="sibTrans" presStyleCnt="0"/>
      <dgm:spPr/>
    </dgm:pt>
    <dgm:pt modelId="{8A692863-2E0F-41EC-A771-83673CE18C55}" type="pres">
      <dgm:prSet presAssocID="{2E7793F5-53E7-4E3C-8FE0-3A0E5E550C24}" presName="compNode" presStyleCnt="0"/>
      <dgm:spPr/>
    </dgm:pt>
    <dgm:pt modelId="{03E0A804-FF07-4176-AAB9-F3EBDD4B68EE}" type="pres">
      <dgm:prSet presAssocID="{2E7793F5-53E7-4E3C-8FE0-3A0E5E550C24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 outline"/>
        </a:ext>
      </dgm:extLst>
    </dgm:pt>
    <dgm:pt modelId="{3E180D3F-8FBB-4A51-96FA-46F04C2FB9F8}" type="pres">
      <dgm:prSet presAssocID="{2E7793F5-53E7-4E3C-8FE0-3A0E5E550C24}" presName="spaceRect" presStyleCnt="0"/>
      <dgm:spPr/>
    </dgm:pt>
    <dgm:pt modelId="{2DAFB70F-1D3D-4C59-93FF-17D20F91037E}" type="pres">
      <dgm:prSet presAssocID="{2E7793F5-53E7-4E3C-8FE0-3A0E5E550C24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9E4C0D05-9996-41E3-8CDD-CFD68E3FD94B}" srcId="{F86D09CD-1D78-482E-A44E-D28685F1613C}" destId="{B09C65FB-5CF8-44AA-BEBF-22C7E0779225}" srcOrd="4" destOrd="0" parTransId="{1FBD892C-2F92-4D5F-8558-D931A52D2F79}" sibTransId="{FB99B7CA-F525-4605-B877-2FEE0AFE1EFF}"/>
    <dgm:cxn modelId="{C3EF7618-7330-4982-B43A-7AAFFBED5967}" srcId="{F86D09CD-1D78-482E-A44E-D28685F1613C}" destId="{794E6894-B8C9-407F-9AD0-A66A8EE09B70}" srcOrd="5" destOrd="0" parTransId="{6CEF68C0-B0B3-4A72-A5FB-10EADF4D3CF3}" sibTransId="{7891B0BD-2A36-4057-A8D4-F41465B05300}"/>
    <dgm:cxn modelId="{14300721-DAFD-4F49-BC6A-C766010EB0B7}" type="presOf" srcId="{F86D09CD-1D78-482E-A44E-D28685F1613C}" destId="{7AABDC0A-E322-4488-BDDE-38E7D6EF3221}" srcOrd="0" destOrd="0" presId="urn:microsoft.com/office/officeart/2018/2/layout/IconLabelList"/>
    <dgm:cxn modelId="{A9D6742C-E754-4080-9661-0FD210CD4752}" type="presOf" srcId="{EC7ECD71-AAEA-43AF-A996-7E8F42639401}" destId="{42FD1077-E0F1-4A75-BC8D-5C62A7076DB9}" srcOrd="0" destOrd="0" presId="urn:microsoft.com/office/officeart/2018/2/layout/IconLabelList"/>
    <dgm:cxn modelId="{AA57DE36-49B4-405A-92D2-BD9BF9F4EDFE}" type="presOf" srcId="{B09C65FB-5CF8-44AA-BEBF-22C7E0779225}" destId="{8A152DF6-E28C-4B8E-98F1-87398E2E9C11}" srcOrd="0" destOrd="0" presId="urn:microsoft.com/office/officeart/2018/2/layout/IconLabelList"/>
    <dgm:cxn modelId="{FFF64361-C97E-49C0-AD01-A7937FBE899A}" type="presOf" srcId="{794E6894-B8C9-407F-9AD0-A66A8EE09B70}" destId="{49AA8BDB-869E-4ACB-876F-5A63EA7F34CF}" srcOrd="0" destOrd="0" presId="urn:microsoft.com/office/officeart/2018/2/layout/IconLabelList"/>
    <dgm:cxn modelId="{5E884064-0045-4FE5-BC79-B6252D2CD595}" type="presOf" srcId="{05CCA065-E756-4490-B840-77AD4BD5A098}" destId="{E518C5C5-EFBC-4989-AB84-8AC41053517A}" srcOrd="0" destOrd="0" presId="urn:microsoft.com/office/officeart/2018/2/layout/IconLabelList"/>
    <dgm:cxn modelId="{FE235A99-3A84-405B-A097-1656983A8999}" srcId="{F86D09CD-1D78-482E-A44E-D28685F1613C}" destId="{EC7ECD71-AAEA-43AF-A996-7E8F42639401}" srcOrd="3" destOrd="0" parTransId="{510AF3E6-4796-4FA9-BC12-F9079AFBCF0D}" sibTransId="{C668257E-E5A3-4DE5-AC5D-E95B239F741F}"/>
    <dgm:cxn modelId="{A77245A9-3948-4318-A3BC-CFA04FB40AF1}" srcId="{F86D09CD-1D78-482E-A44E-D28685F1613C}" destId="{991EE365-696B-474E-AEE7-E6E81F32DC90}" srcOrd="2" destOrd="0" parTransId="{CB767A7B-8575-4CCF-AE87-87A1DF152B09}" sibTransId="{6B71A690-70E6-4AFB-AEBD-958C92BAE8F4}"/>
    <dgm:cxn modelId="{9B7B9EC2-EB12-42E0-8040-0730437322BF}" type="presOf" srcId="{2E7793F5-53E7-4E3C-8FE0-3A0E5E550C24}" destId="{2DAFB70F-1D3D-4C59-93FF-17D20F91037E}" srcOrd="0" destOrd="0" presId="urn:microsoft.com/office/officeart/2018/2/layout/IconLabelList"/>
    <dgm:cxn modelId="{7D3E09CC-CCE8-4C7A-B502-943D61AF2D80}" srcId="{F86D09CD-1D78-482E-A44E-D28685F1613C}" destId="{05CCA065-E756-4490-B840-77AD4BD5A098}" srcOrd="1" destOrd="0" parTransId="{F5905C6D-E6C4-4A4B-8CE1-1804A80474B6}" sibTransId="{7F21B14D-92C4-4984-8F82-23593AE1DC41}"/>
    <dgm:cxn modelId="{FC0E25D8-14D8-4A31-9378-9E3D8FE9F04C}" type="presOf" srcId="{9530E445-2D44-464D-BEF2-0B144BE0DE96}" destId="{D5407B3F-F94B-403B-A176-D4A73FB79652}" srcOrd="0" destOrd="0" presId="urn:microsoft.com/office/officeart/2018/2/layout/IconLabelList"/>
    <dgm:cxn modelId="{CE2ADEE6-6F34-4225-B03C-229C9A58813F}" srcId="{F86D09CD-1D78-482E-A44E-D28685F1613C}" destId="{2E7793F5-53E7-4E3C-8FE0-3A0E5E550C24}" srcOrd="6" destOrd="0" parTransId="{17A308C5-F25C-4E9A-9953-0606A220D628}" sibTransId="{C3758788-0B22-424C-A8D1-88BF67790EE6}"/>
    <dgm:cxn modelId="{DD950EEB-1796-4BFD-AAD7-AC8FB9196E0C}" srcId="{F86D09CD-1D78-482E-A44E-D28685F1613C}" destId="{9530E445-2D44-464D-BEF2-0B144BE0DE96}" srcOrd="0" destOrd="0" parTransId="{99B6A7B6-167E-470B-A443-08FB1F7C4FBA}" sibTransId="{CEE78A67-A58F-4D2F-92E6-2EA3EEDDF9A3}"/>
    <dgm:cxn modelId="{0B7DFAF8-05F6-4D2C-B26E-D42EF672FEE5}" type="presOf" srcId="{991EE365-696B-474E-AEE7-E6E81F32DC90}" destId="{D908451D-1267-46D7-8CC3-ADC4A2AEE2CC}" srcOrd="0" destOrd="0" presId="urn:microsoft.com/office/officeart/2018/2/layout/IconLabelList"/>
    <dgm:cxn modelId="{3EA4731B-38AB-4748-AC95-38C7C7DF299B}" type="presParOf" srcId="{7AABDC0A-E322-4488-BDDE-38E7D6EF3221}" destId="{94179FA1-1EC2-4EC6-87D8-3406C833C768}" srcOrd="0" destOrd="0" presId="urn:microsoft.com/office/officeart/2018/2/layout/IconLabelList"/>
    <dgm:cxn modelId="{2F35DCF6-FD5E-45D9-8C5F-434DF72EE065}" type="presParOf" srcId="{94179FA1-1EC2-4EC6-87D8-3406C833C768}" destId="{D6149385-C4F4-42B7-8329-9BC62F0281C9}" srcOrd="0" destOrd="0" presId="urn:microsoft.com/office/officeart/2018/2/layout/IconLabelList"/>
    <dgm:cxn modelId="{71AC072C-A449-4EA6-B177-E84D0B76F513}" type="presParOf" srcId="{94179FA1-1EC2-4EC6-87D8-3406C833C768}" destId="{C23F1EBA-8683-4A7E-8B00-2134D89C9036}" srcOrd="1" destOrd="0" presId="urn:microsoft.com/office/officeart/2018/2/layout/IconLabelList"/>
    <dgm:cxn modelId="{4B5253B7-487F-44D1-AE7A-DA2C5B3BB690}" type="presParOf" srcId="{94179FA1-1EC2-4EC6-87D8-3406C833C768}" destId="{D5407B3F-F94B-403B-A176-D4A73FB79652}" srcOrd="2" destOrd="0" presId="urn:microsoft.com/office/officeart/2018/2/layout/IconLabelList"/>
    <dgm:cxn modelId="{0BA4B1BB-7DDC-456D-B90E-B4A7AB10324C}" type="presParOf" srcId="{7AABDC0A-E322-4488-BDDE-38E7D6EF3221}" destId="{EDF6D5B5-5742-4B9B-87FE-84CFF6DA548B}" srcOrd="1" destOrd="0" presId="urn:microsoft.com/office/officeart/2018/2/layout/IconLabelList"/>
    <dgm:cxn modelId="{1A3E8054-5829-47D4-B3E1-EF8A7CA6BF1E}" type="presParOf" srcId="{7AABDC0A-E322-4488-BDDE-38E7D6EF3221}" destId="{C580D9DE-05C5-4032-9358-C4E991712CAE}" srcOrd="2" destOrd="0" presId="urn:microsoft.com/office/officeart/2018/2/layout/IconLabelList"/>
    <dgm:cxn modelId="{A14D447C-BB27-4EFF-8D96-6830F21F4ACF}" type="presParOf" srcId="{C580D9DE-05C5-4032-9358-C4E991712CAE}" destId="{F2D656A2-8896-4BF2-9B92-7B7FAF3B3D44}" srcOrd="0" destOrd="0" presId="urn:microsoft.com/office/officeart/2018/2/layout/IconLabelList"/>
    <dgm:cxn modelId="{8E22248D-EEED-43E4-8E45-BADDD9179939}" type="presParOf" srcId="{C580D9DE-05C5-4032-9358-C4E991712CAE}" destId="{461B3264-2B2A-4B20-9CD6-27D14C73BDFF}" srcOrd="1" destOrd="0" presId="urn:microsoft.com/office/officeart/2018/2/layout/IconLabelList"/>
    <dgm:cxn modelId="{CB6A6C79-A3D4-4BCC-8421-7B4DCA133DD5}" type="presParOf" srcId="{C580D9DE-05C5-4032-9358-C4E991712CAE}" destId="{E518C5C5-EFBC-4989-AB84-8AC41053517A}" srcOrd="2" destOrd="0" presId="urn:microsoft.com/office/officeart/2018/2/layout/IconLabelList"/>
    <dgm:cxn modelId="{1E61E584-280E-4D2D-BCB9-86D1BB5D5AB9}" type="presParOf" srcId="{7AABDC0A-E322-4488-BDDE-38E7D6EF3221}" destId="{9719A2CC-304C-4CFB-915B-7F28237968C8}" srcOrd="3" destOrd="0" presId="urn:microsoft.com/office/officeart/2018/2/layout/IconLabelList"/>
    <dgm:cxn modelId="{456D53D2-E0AE-45B1-8A77-CE3BDA6B2C87}" type="presParOf" srcId="{7AABDC0A-E322-4488-BDDE-38E7D6EF3221}" destId="{72BD2E9B-8987-4DAA-B601-B6CBD810C040}" srcOrd="4" destOrd="0" presId="urn:microsoft.com/office/officeart/2018/2/layout/IconLabelList"/>
    <dgm:cxn modelId="{3DCE38BA-84D0-4246-900B-771940FBC019}" type="presParOf" srcId="{72BD2E9B-8987-4DAA-B601-B6CBD810C040}" destId="{4DA0215B-ACC5-4C27-A7B0-06F7E4BBD8D1}" srcOrd="0" destOrd="0" presId="urn:microsoft.com/office/officeart/2018/2/layout/IconLabelList"/>
    <dgm:cxn modelId="{5A679257-8A2F-4B32-9ED9-B078BA7A5BF5}" type="presParOf" srcId="{72BD2E9B-8987-4DAA-B601-B6CBD810C040}" destId="{E2BC70C6-9576-4CE9-AF2B-71CDF4640B9A}" srcOrd="1" destOrd="0" presId="urn:microsoft.com/office/officeart/2018/2/layout/IconLabelList"/>
    <dgm:cxn modelId="{2672AD4C-EE71-4536-BDC2-FABE07532C49}" type="presParOf" srcId="{72BD2E9B-8987-4DAA-B601-B6CBD810C040}" destId="{D908451D-1267-46D7-8CC3-ADC4A2AEE2CC}" srcOrd="2" destOrd="0" presId="urn:microsoft.com/office/officeart/2018/2/layout/IconLabelList"/>
    <dgm:cxn modelId="{D3764187-AEBD-40BF-93FD-191C758EA049}" type="presParOf" srcId="{7AABDC0A-E322-4488-BDDE-38E7D6EF3221}" destId="{BFAD518E-1C89-484C-B8DD-72ABF40BB203}" srcOrd="5" destOrd="0" presId="urn:microsoft.com/office/officeart/2018/2/layout/IconLabelList"/>
    <dgm:cxn modelId="{90B05802-F8EF-4B68-865C-0F36F54FFE36}" type="presParOf" srcId="{7AABDC0A-E322-4488-BDDE-38E7D6EF3221}" destId="{56B3CE18-BFBD-4B50-B03D-7174EA7281D8}" srcOrd="6" destOrd="0" presId="urn:microsoft.com/office/officeart/2018/2/layout/IconLabelList"/>
    <dgm:cxn modelId="{F744FDC8-BEC4-4261-A7B2-DACFEEB0F189}" type="presParOf" srcId="{56B3CE18-BFBD-4B50-B03D-7174EA7281D8}" destId="{5FE16916-60F9-4394-A78A-AFC4947C9959}" srcOrd="0" destOrd="0" presId="urn:microsoft.com/office/officeart/2018/2/layout/IconLabelList"/>
    <dgm:cxn modelId="{90F41AC1-B132-44B1-B784-E4BE96B5AA67}" type="presParOf" srcId="{56B3CE18-BFBD-4B50-B03D-7174EA7281D8}" destId="{20D6EA1D-9C1D-4F2E-83CC-1EBDFB7E062A}" srcOrd="1" destOrd="0" presId="urn:microsoft.com/office/officeart/2018/2/layout/IconLabelList"/>
    <dgm:cxn modelId="{B164FA4B-5CA9-43F3-A7F5-108E71D962BA}" type="presParOf" srcId="{56B3CE18-BFBD-4B50-B03D-7174EA7281D8}" destId="{42FD1077-E0F1-4A75-BC8D-5C62A7076DB9}" srcOrd="2" destOrd="0" presId="urn:microsoft.com/office/officeart/2018/2/layout/IconLabelList"/>
    <dgm:cxn modelId="{1A5FD278-815D-484D-8178-3338C76DF69C}" type="presParOf" srcId="{7AABDC0A-E322-4488-BDDE-38E7D6EF3221}" destId="{12EF41A6-00C6-4A6D-9CE5-4B7C25B5324D}" srcOrd="7" destOrd="0" presId="urn:microsoft.com/office/officeart/2018/2/layout/IconLabelList"/>
    <dgm:cxn modelId="{EC50470F-2601-41DF-BD51-26627B91BF49}" type="presParOf" srcId="{7AABDC0A-E322-4488-BDDE-38E7D6EF3221}" destId="{4E835F93-EB48-452B-80C1-32661209DED0}" srcOrd="8" destOrd="0" presId="urn:microsoft.com/office/officeart/2018/2/layout/IconLabelList"/>
    <dgm:cxn modelId="{25985D5D-13BE-425C-A38D-BD8EC7C08D57}" type="presParOf" srcId="{4E835F93-EB48-452B-80C1-32661209DED0}" destId="{9A52E522-A6EA-4104-8BD4-504171087D63}" srcOrd="0" destOrd="0" presId="urn:microsoft.com/office/officeart/2018/2/layout/IconLabelList"/>
    <dgm:cxn modelId="{5CC5EF42-DAD5-4CEC-ABC2-A06F0DF2F62B}" type="presParOf" srcId="{4E835F93-EB48-452B-80C1-32661209DED0}" destId="{A76C9B3F-AF7D-476A-9C9F-19FAB05B50B2}" srcOrd="1" destOrd="0" presId="urn:microsoft.com/office/officeart/2018/2/layout/IconLabelList"/>
    <dgm:cxn modelId="{FB7BC332-7AAB-4862-8532-5F1F565145B7}" type="presParOf" srcId="{4E835F93-EB48-452B-80C1-32661209DED0}" destId="{8A152DF6-E28C-4B8E-98F1-87398E2E9C11}" srcOrd="2" destOrd="0" presId="urn:microsoft.com/office/officeart/2018/2/layout/IconLabelList"/>
    <dgm:cxn modelId="{573C709B-4BF1-4503-998B-EC7DB3E700D4}" type="presParOf" srcId="{7AABDC0A-E322-4488-BDDE-38E7D6EF3221}" destId="{CE1C2826-E96C-4609-9AF8-761816B3DEB6}" srcOrd="9" destOrd="0" presId="urn:microsoft.com/office/officeart/2018/2/layout/IconLabelList"/>
    <dgm:cxn modelId="{2E5807EF-733A-42C2-BE63-D5228CDCC2D6}" type="presParOf" srcId="{7AABDC0A-E322-4488-BDDE-38E7D6EF3221}" destId="{6E761C45-A16E-40BC-9959-D22F21457F7E}" srcOrd="10" destOrd="0" presId="urn:microsoft.com/office/officeart/2018/2/layout/IconLabelList"/>
    <dgm:cxn modelId="{ACA66C4E-EB46-4CA1-B1D7-62E7B7123A72}" type="presParOf" srcId="{6E761C45-A16E-40BC-9959-D22F21457F7E}" destId="{11D9077D-CBC5-4C9C-97D7-ED4571D36B6E}" srcOrd="0" destOrd="0" presId="urn:microsoft.com/office/officeart/2018/2/layout/IconLabelList"/>
    <dgm:cxn modelId="{3CF13382-F46E-48D3-AF82-B27DAFB939AA}" type="presParOf" srcId="{6E761C45-A16E-40BC-9959-D22F21457F7E}" destId="{47C2AA1A-6BC0-45E0-BF54-A9946BFDC4EE}" srcOrd="1" destOrd="0" presId="urn:microsoft.com/office/officeart/2018/2/layout/IconLabelList"/>
    <dgm:cxn modelId="{7FB8C992-E3FB-44F7-A1ED-AA80398487D4}" type="presParOf" srcId="{6E761C45-A16E-40BC-9959-D22F21457F7E}" destId="{49AA8BDB-869E-4ACB-876F-5A63EA7F34CF}" srcOrd="2" destOrd="0" presId="urn:microsoft.com/office/officeart/2018/2/layout/IconLabelList"/>
    <dgm:cxn modelId="{7BCD226E-27E7-4FE4-B263-478E3F7F88DE}" type="presParOf" srcId="{7AABDC0A-E322-4488-BDDE-38E7D6EF3221}" destId="{05314E58-0A32-46C1-A033-28222A8559AD}" srcOrd="11" destOrd="0" presId="urn:microsoft.com/office/officeart/2018/2/layout/IconLabelList"/>
    <dgm:cxn modelId="{13B2C5BF-6F56-4AE8-88CB-49244B4536F9}" type="presParOf" srcId="{7AABDC0A-E322-4488-BDDE-38E7D6EF3221}" destId="{8A692863-2E0F-41EC-A771-83673CE18C55}" srcOrd="12" destOrd="0" presId="urn:microsoft.com/office/officeart/2018/2/layout/IconLabelList"/>
    <dgm:cxn modelId="{7D4B8334-5A27-4F1F-937D-2F5215A293E0}" type="presParOf" srcId="{8A692863-2E0F-41EC-A771-83673CE18C55}" destId="{03E0A804-FF07-4176-AAB9-F3EBDD4B68EE}" srcOrd="0" destOrd="0" presId="urn:microsoft.com/office/officeart/2018/2/layout/IconLabelList"/>
    <dgm:cxn modelId="{2D903364-C632-4C9D-8B8B-C40E1CBC67F6}" type="presParOf" srcId="{8A692863-2E0F-41EC-A771-83673CE18C55}" destId="{3E180D3F-8FBB-4A51-96FA-46F04C2FB9F8}" srcOrd="1" destOrd="0" presId="urn:microsoft.com/office/officeart/2018/2/layout/IconLabelList"/>
    <dgm:cxn modelId="{6716ABE2-4DF1-4639-BEBC-1C5BE8017BCD}" type="presParOf" srcId="{8A692863-2E0F-41EC-A771-83673CE18C55}" destId="{2DAFB70F-1D3D-4C59-93FF-17D20F91037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86D09CD-1D78-482E-A44E-D28685F1613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9530E445-2D44-464D-BEF2-0B144BE0DE96}">
      <dgm:prSet/>
      <dgm:spPr/>
      <dgm:t>
        <a:bodyPr/>
        <a:lstStyle/>
        <a:p>
          <a:r>
            <a:rPr lang="en-US"/>
            <a:t>Seller </a:t>
          </a:r>
        </a:p>
      </dgm:t>
    </dgm:pt>
    <dgm:pt modelId="{99B6A7B6-167E-470B-A443-08FB1F7C4FBA}" type="parTrans" cxnId="{DD950EEB-1796-4BFD-AAD7-AC8FB9196E0C}">
      <dgm:prSet/>
      <dgm:spPr/>
      <dgm:t>
        <a:bodyPr/>
        <a:lstStyle/>
        <a:p>
          <a:endParaRPr lang="en-US"/>
        </a:p>
      </dgm:t>
    </dgm:pt>
    <dgm:pt modelId="{CEE78A67-A58F-4D2F-92E6-2EA3EEDDF9A3}" type="sibTrans" cxnId="{DD950EEB-1796-4BFD-AAD7-AC8FB9196E0C}">
      <dgm:prSet/>
      <dgm:spPr/>
      <dgm:t>
        <a:bodyPr/>
        <a:lstStyle/>
        <a:p>
          <a:endParaRPr lang="en-US"/>
        </a:p>
      </dgm:t>
    </dgm:pt>
    <dgm:pt modelId="{05CCA065-E756-4490-B840-77AD4BD5A098}">
      <dgm:prSet/>
      <dgm:spPr/>
      <dgm:t>
        <a:bodyPr/>
        <a:lstStyle/>
        <a:p>
          <a:r>
            <a:rPr lang="en-US"/>
            <a:t>Buyer</a:t>
          </a:r>
        </a:p>
      </dgm:t>
    </dgm:pt>
    <dgm:pt modelId="{F5905C6D-E6C4-4A4B-8CE1-1804A80474B6}" type="parTrans" cxnId="{7D3E09CC-CCE8-4C7A-B502-943D61AF2D80}">
      <dgm:prSet/>
      <dgm:spPr/>
      <dgm:t>
        <a:bodyPr/>
        <a:lstStyle/>
        <a:p>
          <a:endParaRPr lang="en-US"/>
        </a:p>
      </dgm:t>
    </dgm:pt>
    <dgm:pt modelId="{7F21B14D-92C4-4984-8F82-23593AE1DC41}" type="sibTrans" cxnId="{7D3E09CC-CCE8-4C7A-B502-943D61AF2D80}">
      <dgm:prSet/>
      <dgm:spPr/>
      <dgm:t>
        <a:bodyPr/>
        <a:lstStyle/>
        <a:p>
          <a:endParaRPr lang="en-US"/>
        </a:p>
      </dgm:t>
    </dgm:pt>
    <dgm:pt modelId="{794E6894-B8C9-407F-9AD0-A66A8EE09B70}">
      <dgm:prSet/>
      <dgm:spPr/>
      <dgm:t>
        <a:bodyPr/>
        <a:lstStyle/>
        <a:p>
          <a:r>
            <a:rPr lang="en-US"/>
            <a:t>Identity</a:t>
          </a:r>
        </a:p>
      </dgm:t>
    </dgm:pt>
    <dgm:pt modelId="{6CEF68C0-B0B3-4A72-A5FB-10EADF4D3CF3}" type="parTrans" cxnId="{C3EF7618-7330-4982-B43A-7AAFFBED5967}">
      <dgm:prSet/>
      <dgm:spPr/>
      <dgm:t>
        <a:bodyPr/>
        <a:lstStyle/>
        <a:p>
          <a:endParaRPr lang="en-US"/>
        </a:p>
      </dgm:t>
    </dgm:pt>
    <dgm:pt modelId="{7891B0BD-2A36-4057-A8D4-F41465B05300}" type="sibTrans" cxnId="{C3EF7618-7330-4982-B43A-7AAFFBED5967}">
      <dgm:prSet/>
      <dgm:spPr/>
      <dgm:t>
        <a:bodyPr/>
        <a:lstStyle/>
        <a:p>
          <a:endParaRPr lang="en-US"/>
        </a:p>
      </dgm:t>
    </dgm:pt>
    <dgm:pt modelId="{B09C65FB-5CF8-44AA-BEBF-22C7E0779225}">
      <dgm:prSet/>
      <dgm:spPr/>
      <dgm:t>
        <a:bodyPr/>
        <a:lstStyle/>
        <a:p>
          <a:r>
            <a:rPr lang="en-US"/>
            <a:t>Ticketing</a:t>
          </a:r>
        </a:p>
      </dgm:t>
    </dgm:pt>
    <dgm:pt modelId="{1FBD892C-2F92-4D5F-8558-D931A52D2F79}" type="parTrans" cxnId="{9E4C0D05-9996-41E3-8CDD-CFD68E3FD94B}">
      <dgm:prSet/>
      <dgm:spPr/>
      <dgm:t>
        <a:bodyPr/>
        <a:lstStyle/>
        <a:p>
          <a:endParaRPr lang="en-US"/>
        </a:p>
      </dgm:t>
    </dgm:pt>
    <dgm:pt modelId="{FB99B7CA-F525-4605-B877-2FEE0AFE1EFF}" type="sibTrans" cxnId="{9E4C0D05-9996-41E3-8CDD-CFD68E3FD94B}">
      <dgm:prSet/>
      <dgm:spPr/>
      <dgm:t>
        <a:bodyPr/>
        <a:lstStyle/>
        <a:p>
          <a:endParaRPr lang="en-US"/>
        </a:p>
      </dgm:t>
    </dgm:pt>
    <dgm:pt modelId="{2E7793F5-53E7-4E3C-8FE0-3A0E5E550C24}">
      <dgm:prSet/>
      <dgm:spPr/>
      <dgm:t>
        <a:bodyPr/>
        <a:lstStyle/>
        <a:p>
          <a:r>
            <a:rPr lang="en-US"/>
            <a:t>TIX</a:t>
          </a:r>
        </a:p>
      </dgm:t>
    </dgm:pt>
    <dgm:pt modelId="{17A308C5-F25C-4E9A-9953-0606A220D628}" type="parTrans" cxnId="{CE2ADEE6-6F34-4225-B03C-229C9A58813F}">
      <dgm:prSet/>
      <dgm:spPr/>
      <dgm:t>
        <a:bodyPr/>
        <a:lstStyle/>
        <a:p>
          <a:endParaRPr lang="en-US"/>
        </a:p>
      </dgm:t>
    </dgm:pt>
    <dgm:pt modelId="{C3758788-0B22-424C-A8D1-88BF67790EE6}" type="sibTrans" cxnId="{CE2ADEE6-6F34-4225-B03C-229C9A58813F}">
      <dgm:prSet/>
      <dgm:spPr/>
      <dgm:t>
        <a:bodyPr/>
        <a:lstStyle/>
        <a:p>
          <a:endParaRPr lang="en-US"/>
        </a:p>
      </dgm:t>
    </dgm:pt>
    <dgm:pt modelId="{991EE365-696B-474E-AEE7-E6E81F32DC90}">
      <dgm:prSet/>
      <dgm:spPr/>
      <dgm:t>
        <a:bodyPr/>
        <a:lstStyle/>
        <a:p>
          <a:r>
            <a:rPr lang="en-US" dirty="0"/>
            <a:t>Approver</a:t>
          </a:r>
        </a:p>
      </dgm:t>
    </dgm:pt>
    <dgm:pt modelId="{6B71A690-70E6-4AFB-AEBD-958C92BAE8F4}" type="sibTrans" cxnId="{A77245A9-3948-4318-A3BC-CFA04FB40AF1}">
      <dgm:prSet/>
      <dgm:spPr/>
      <dgm:t>
        <a:bodyPr/>
        <a:lstStyle/>
        <a:p>
          <a:endParaRPr lang="en-US"/>
        </a:p>
      </dgm:t>
    </dgm:pt>
    <dgm:pt modelId="{CB767A7B-8575-4CCF-AE87-87A1DF152B09}" type="parTrans" cxnId="{A77245A9-3948-4318-A3BC-CFA04FB40AF1}">
      <dgm:prSet/>
      <dgm:spPr/>
      <dgm:t>
        <a:bodyPr/>
        <a:lstStyle/>
        <a:p>
          <a:endParaRPr lang="en-US"/>
        </a:p>
      </dgm:t>
    </dgm:pt>
    <dgm:pt modelId="{EC7ECD71-AAEA-43AF-A996-7E8F42639401}">
      <dgm:prSet/>
      <dgm:spPr/>
      <dgm:t>
        <a:bodyPr/>
        <a:lstStyle/>
        <a:p>
          <a:r>
            <a:rPr lang="en-US"/>
            <a:t>Exchange</a:t>
          </a:r>
        </a:p>
      </dgm:t>
    </dgm:pt>
    <dgm:pt modelId="{510AF3E6-4796-4FA9-BC12-F9079AFBCF0D}" type="parTrans" cxnId="{FE235A99-3A84-405B-A097-1656983A8999}">
      <dgm:prSet/>
      <dgm:spPr/>
      <dgm:t>
        <a:bodyPr/>
        <a:lstStyle/>
        <a:p>
          <a:endParaRPr lang="en-US"/>
        </a:p>
      </dgm:t>
    </dgm:pt>
    <dgm:pt modelId="{C668257E-E5A3-4DE5-AC5D-E95B239F741F}" type="sibTrans" cxnId="{FE235A99-3A84-405B-A097-1656983A8999}">
      <dgm:prSet/>
      <dgm:spPr/>
      <dgm:t>
        <a:bodyPr/>
        <a:lstStyle/>
        <a:p>
          <a:endParaRPr lang="en-US"/>
        </a:p>
      </dgm:t>
    </dgm:pt>
    <dgm:pt modelId="{7AABDC0A-E322-4488-BDDE-38E7D6EF3221}" type="pres">
      <dgm:prSet presAssocID="{F86D09CD-1D78-482E-A44E-D28685F1613C}" presName="root" presStyleCnt="0">
        <dgm:presLayoutVars>
          <dgm:dir/>
          <dgm:resizeHandles val="exact"/>
        </dgm:presLayoutVars>
      </dgm:prSet>
      <dgm:spPr/>
    </dgm:pt>
    <dgm:pt modelId="{94179FA1-1EC2-4EC6-87D8-3406C833C768}" type="pres">
      <dgm:prSet presAssocID="{9530E445-2D44-464D-BEF2-0B144BE0DE96}" presName="compNode" presStyleCnt="0"/>
      <dgm:spPr/>
    </dgm:pt>
    <dgm:pt modelId="{D6149385-C4F4-42B7-8329-9BC62F0281C9}" type="pres">
      <dgm:prSet presAssocID="{9530E445-2D44-464D-BEF2-0B144BE0DE96}" presName="iconRect" presStyleLbl="node1" presStyleIdx="0" presStyleCnt="7" custLinFactNeighborX="-1137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emale Profile with solid fill"/>
        </a:ext>
      </dgm:extLst>
    </dgm:pt>
    <dgm:pt modelId="{C23F1EBA-8683-4A7E-8B00-2134D89C9036}" type="pres">
      <dgm:prSet presAssocID="{9530E445-2D44-464D-BEF2-0B144BE0DE96}" presName="spaceRect" presStyleCnt="0"/>
      <dgm:spPr/>
    </dgm:pt>
    <dgm:pt modelId="{D5407B3F-F94B-403B-A176-D4A73FB79652}" type="pres">
      <dgm:prSet presAssocID="{9530E445-2D44-464D-BEF2-0B144BE0DE96}" presName="textRect" presStyleLbl="revTx" presStyleIdx="0" presStyleCnt="7" custLinFactNeighborX="-512">
        <dgm:presLayoutVars>
          <dgm:chMax val="1"/>
          <dgm:chPref val="1"/>
        </dgm:presLayoutVars>
      </dgm:prSet>
      <dgm:spPr/>
    </dgm:pt>
    <dgm:pt modelId="{EDF6D5B5-5742-4B9B-87FE-84CFF6DA548B}" type="pres">
      <dgm:prSet presAssocID="{CEE78A67-A58F-4D2F-92E6-2EA3EEDDF9A3}" presName="sibTrans" presStyleCnt="0"/>
      <dgm:spPr/>
    </dgm:pt>
    <dgm:pt modelId="{C580D9DE-05C5-4032-9358-C4E991712CAE}" type="pres">
      <dgm:prSet presAssocID="{05CCA065-E756-4490-B840-77AD4BD5A098}" presName="compNode" presStyleCnt="0"/>
      <dgm:spPr/>
    </dgm:pt>
    <dgm:pt modelId="{F2D656A2-8896-4BF2-9B92-7B7FAF3B3D44}" type="pres">
      <dgm:prSet presAssocID="{05CCA065-E756-4490-B840-77AD4BD5A098}" presName="iconRect" presStyleLbl="node1" presStyleIdx="1" presStyleCnt="7" custLinFactNeighborX="-113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le profile with solid fill"/>
        </a:ext>
      </dgm:extLst>
    </dgm:pt>
    <dgm:pt modelId="{461B3264-2B2A-4B20-9CD6-27D14C73BDFF}" type="pres">
      <dgm:prSet presAssocID="{05CCA065-E756-4490-B840-77AD4BD5A098}" presName="spaceRect" presStyleCnt="0"/>
      <dgm:spPr/>
    </dgm:pt>
    <dgm:pt modelId="{E518C5C5-EFBC-4989-AB84-8AC41053517A}" type="pres">
      <dgm:prSet presAssocID="{05CCA065-E756-4490-B840-77AD4BD5A098}" presName="textRect" presStyleLbl="revTx" presStyleIdx="1" presStyleCnt="7" custLinFactNeighborX="-512">
        <dgm:presLayoutVars>
          <dgm:chMax val="1"/>
          <dgm:chPref val="1"/>
        </dgm:presLayoutVars>
      </dgm:prSet>
      <dgm:spPr/>
    </dgm:pt>
    <dgm:pt modelId="{9719A2CC-304C-4CFB-915B-7F28237968C8}" type="pres">
      <dgm:prSet presAssocID="{7F21B14D-92C4-4984-8F82-23593AE1DC41}" presName="sibTrans" presStyleCnt="0"/>
      <dgm:spPr/>
    </dgm:pt>
    <dgm:pt modelId="{72BD2E9B-8987-4DAA-B601-B6CBD810C040}" type="pres">
      <dgm:prSet presAssocID="{991EE365-696B-474E-AEE7-E6E81F32DC90}" presName="compNode" presStyleCnt="0"/>
      <dgm:spPr/>
    </dgm:pt>
    <dgm:pt modelId="{4DA0215B-ACC5-4C27-A7B0-06F7E4BBD8D1}" type="pres">
      <dgm:prSet presAssocID="{991EE365-696B-474E-AEE7-E6E81F32DC90}" presName="iconRect" presStyleLbl="node1" presStyleIdx="2" presStyleCnt="7" custLinFactNeighborX="-113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 with solid fill"/>
        </a:ext>
      </dgm:extLst>
    </dgm:pt>
    <dgm:pt modelId="{E2BC70C6-9576-4CE9-AF2B-71CDF4640B9A}" type="pres">
      <dgm:prSet presAssocID="{991EE365-696B-474E-AEE7-E6E81F32DC90}" presName="spaceRect" presStyleCnt="0"/>
      <dgm:spPr/>
    </dgm:pt>
    <dgm:pt modelId="{D908451D-1267-46D7-8CC3-ADC4A2AEE2CC}" type="pres">
      <dgm:prSet presAssocID="{991EE365-696B-474E-AEE7-E6E81F32DC90}" presName="textRect" presStyleLbl="revTx" presStyleIdx="2" presStyleCnt="7" custLinFactNeighborX="-512">
        <dgm:presLayoutVars>
          <dgm:chMax val="1"/>
          <dgm:chPref val="1"/>
        </dgm:presLayoutVars>
      </dgm:prSet>
      <dgm:spPr/>
    </dgm:pt>
    <dgm:pt modelId="{BFAD518E-1C89-484C-B8DD-72ABF40BB203}" type="pres">
      <dgm:prSet presAssocID="{6B71A690-70E6-4AFB-AEBD-958C92BAE8F4}" presName="sibTrans" presStyleCnt="0"/>
      <dgm:spPr/>
    </dgm:pt>
    <dgm:pt modelId="{56B3CE18-BFBD-4B50-B03D-7174EA7281D8}" type="pres">
      <dgm:prSet presAssocID="{EC7ECD71-AAEA-43AF-A996-7E8F42639401}" presName="compNode" presStyleCnt="0"/>
      <dgm:spPr/>
    </dgm:pt>
    <dgm:pt modelId="{5FE16916-60F9-4394-A78A-AFC4947C9959}" type="pres">
      <dgm:prSet presAssocID="{EC7ECD71-AAEA-43AF-A996-7E8F42639401}" presName="iconRect" presStyleLbl="node1" presStyleIdx="3" presStyleCnt="7" custLinFactNeighborX="-1137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 with solid fill"/>
        </a:ext>
      </dgm:extLst>
    </dgm:pt>
    <dgm:pt modelId="{20D6EA1D-9C1D-4F2E-83CC-1EBDFB7E062A}" type="pres">
      <dgm:prSet presAssocID="{EC7ECD71-AAEA-43AF-A996-7E8F42639401}" presName="spaceRect" presStyleCnt="0"/>
      <dgm:spPr/>
    </dgm:pt>
    <dgm:pt modelId="{42FD1077-E0F1-4A75-BC8D-5C62A7076DB9}" type="pres">
      <dgm:prSet presAssocID="{EC7ECD71-AAEA-43AF-A996-7E8F42639401}" presName="textRect" presStyleLbl="revTx" presStyleIdx="3" presStyleCnt="7" custLinFactNeighborX="-512">
        <dgm:presLayoutVars>
          <dgm:chMax val="1"/>
          <dgm:chPref val="1"/>
        </dgm:presLayoutVars>
      </dgm:prSet>
      <dgm:spPr/>
    </dgm:pt>
    <dgm:pt modelId="{12EF41A6-00C6-4A6D-9CE5-4B7C25B5324D}" type="pres">
      <dgm:prSet presAssocID="{C668257E-E5A3-4DE5-AC5D-E95B239F741F}" presName="sibTrans" presStyleCnt="0"/>
      <dgm:spPr/>
    </dgm:pt>
    <dgm:pt modelId="{4E835F93-EB48-452B-80C1-32661209DED0}" type="pres">
      <dgm:prSet presAssocID="{B09C65FB-5CF8-44AA-BEBF-22C7E0779225}" presName="compNode" presStyleCnt="0"/>
      <dgm:spPr/>
    </dgm:pt>
    <dgm:pt modelId="{9A52E522-A6EA-4104-8BD4-504171087D63}" type="pres">
      <dgm:prSet presAssocID="{B09C65FB-5CF8-44AA-BEBF-22C7E0779225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et with solid fill"/>
        </a:ext>
      </dgm:extLst>
    </dgm:pt>
    <dgm:pt modelId="{A76C9B3F-AF7D-476A-9C9F-19FAB05B50B2}" type="pres">
      <dgm:prSet presAssocID="{B09C65FB-5CF8-44AA-BEBF-22C7E0779225}" presName="spaceRect" presStyleCnt="0"/>
      <dgm:spPr/>
    </dgm:pt>
    <dgm:pt modelId="{8A152DF6-E28C-4B8E-98F1-87398E2E9C11}" type="pres">
      <dgm:prSet presAssocID="{B09C65FB-5CF8-44AA-BEBF-22C7E0779225}" presName="textRect" presStyleLbl="revTx" presStyleIdx="4" presStyleCnt="7">
        <dgm:presLayoutVars>
          <dgm:chMax val="1"/>
          <dgm:chPref val="1"/>
        </dgm:presLayoutVars>
      </dgm:prSet>
      <dgm:spPr/>
    </dgm:pt>
    <dgm:pt modelId="{CE1C2826-E96C-4609-9AF8-761816B3DEB6}" type="pres">
      <dgm:prSet presAssocID="{FB99B7CA-F525-4605-B877-2FEE0AFE1EFF}" presName="sibTrans" presStyleCnt="0"/>
      <dgm:spPr/>
    </dgm:pt>
    <dgm:pt modelId="{6E761C45-A16E-40BC-9959-D22F21457F7E}" type="pres">
      <dgm:prSet presAssocID="{794E6894-B8C9-407F-9AD0-A66A8EE09B70}" presName="compNode" presStyleCnt="0"/>
      <dgm:spPr/>
    </dgm:pt>
    <dgm:pt modelId="{11D9077D-CBC5-4C9C-97D7-ED4571D36B6E}" type="pres">
      <dgm:prSet presAssocID="{794E6894-B8C9-407F-9AD0-A66A8EE09B70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 with solid fill"/>
        </a:ext>
      </dgm:extLst>
    </dgm:pt>
    <dgm:pt modelId="{47C2AA1A-6BC0-45E0-BF54-A9946BFDC4EE}" type="pres">
      <dgm:prSet presAssocID="{794E6894-B8C9-407F-9AD0-A66A8EE09B70}" presName="spaceRect" presStyleCnt="0"/>
      <dgm:spPr/>
    </dgm:pt>
    <dgm:pt modelId="{49AA8BDB-869E-4ACB-876F-5A63EA7F34CF}" type="pres">
      <dgm:prSet presAssocID="{794E6894-B8C9-407F-9AD0-A66A8EE09B70}" presName="textRect" presStyleLbl="revTx" presStyleIdx="5" presStyleCnt="7">
        <dgm:presLayoutVars>
          <dgm:chMax val="1"/>
          <dgm:chPref val="1"/>
        </dgm:presLayoutVars>
      </dgm:prSet>
      <dgm:spPr/>
    </dgm:pt>
    <dgm:pt modelId="{05314E58-0A32-46C1-A033-28222A8559AD}" type="pres">
      <dgm:prSet presAssocID="{7891B0BD-2A36-4057-A8D4-F41465B05300}" presName="sibTrans" presStyleCnt="0"/>
      <dgm:spPr/>
    </dgm:pt>
    <dgm:pt modelId="{8A692863-2E0F-41EC-A771-83673CE18C55}" type="pres">
      <dgm:prSet presAssocID="{2E7793F5-53E7-4E3C-8FE0-3A0E5E550C24}" presName="compNode" presStyleCnt="0"/>
      <dgm:spPr/>
    </dgm:pt>
    <dgm:pt modelId="{03E0A804-FF07-4176-AAB9-F3EBDD4B68EE}" type="pres">
      <dgm:prSet presAssocID="{2E7793F5-53E7-4E3C-8FE0-3A0E5E550C24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 outline"/>
        </a:ext>
      </dgm:extLst>
    </dgm:pt>
    <dgm:pt modelId="{3E180D3F-8FBB-4A51-96FA-46F04C2FB9F8}" type="pres">
      <dgm:prSet presAssocID="{2E7793F5-53E7-4E3C-8FE0-3A0E5E550C24}" presName="spaceRect" presStyleCnt="0"/>
      <dgm:spPr/>
    </dgm:pt>
    <dgm:pt modelId="{2DAFB70F-1D3D-4C59-93FF-17D20F91037E}" type="pres">
      <dgm:prSet presAssocID="{2E7793F5-53E7-4E3C-8FE0-3A0E5E550C24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9E4C0D05-9996-41E3-8CDD-CFD68E3FD94B}" srcId="{F86D09CD-1D78-482E-A44E-D28685F1613C}" destId="{B09C65FB-5CF8-44AA-BEBF-22C7E0779225}" srcOrd="4" destOrd="0" parTransId="{1FBD892C-2F92-4D5F-8558-D931A52D2F79}" sibTransId="{FB99B7CA-F525-4605-B877-2FEE0AFE1EFF}"/>
    <dgm:cxn modelId="{C3EF7618-7330-4982-B43A-7AAFFBED5967}" srcId="{F86D09CD-1D78-482E-A44E-D28685F1613C}" destId="{794E6894-B8C9-407F-9AD0-A66A8EE09B70}" srcOrd="5" destOrd="0" parTransId="{6CEF68C0-B0B3-4A72-A5FB-10EADF4D3CF3}" sibTransId="{7891B0BD-2A36-4057-A8D4-F41465B05300}"/>
    <dgm:cxn modelId="{14300721-DAFD-4F49-BC6A-C766010EB0B7}" type="presOf" srcId="{F86D09CD-1D78-482E-A44E-D28685F1613C}" destId="{7AABDC0A-E322-4488-BDDE-38E7D6EF3221}" srcOrd="0" destOrd="0" presId="urn:microsoft.com/office/officeart/2018/2/layout/IconLabelList"/>
    <dgm:cxn modelId="{A9D6742C-E754-4080-9661-0FD210CD4752}" type="presOf" srcId="{EC7ECD71-AAEA-43AF-A996-7E8F42639401}" destId="{42FD1077-E0F1-4A75-BC8D-5C62A7076DB9}" srcOrd="0" destOrd="0" presId="urn:microsoft.com/office/officeart/2018/2/layout/IconLabelList"/>
    <dgm:cxn modelId="{AA57DE36-49B4-405A-92D2-BD9BF9F4EDFE}" type="presOf" srcId="{B09C65FB-5CF8-44AA-BEBF-22C7E0779225}" destId="{8A152DF6-E28C-4B8E-98F1-87398E2E9C11}" srcOrd="0" destOrd="0" presId="urn:microsoft.com/office/officeart/2018/2/layout/IconLabelList"/>
    <dgm:cxn modelId="{FFF64361-C97E-49C0-AD01-A7937FBE899A}" type="presOf" srcId="{794E6894-B8C9-407F-9AD0-A66A8EE09B70}" destId="{49AA8BDB-869E-4ACB-876F-5A63EA7F34CF}" srcOrd="0" destOrd="0" presId="urn:microsoft.com/office/officeart/2018/2/layout/IconLabelList"/>
    <dgm:cxn modelId="{5E884064-0045-4FE5-BC79-B6252D2CD595}" type="presOf" srcId="{05CCA065-E756-4490-B840-77AD4BD5A098}" destId="{E518C5C5-EFBC-4989-AB84-8AC41053517A}" srcOrd="0" destOrd="0" presId="urn:microsoft.com/office/officeart/2018/2/layout/IconLabelList"/>
    <dgm:cxn modelId="{FE235A99-3A84-405B-A097-1656983A8999}" srcId="{F86D09CD-1D78-482E-A44E-D28685F1613C}" destId="{EC7ECD71-AAEA-43AF-A996-7E8F42639401}" srcOrd="3" destOrd="0" parTransId="{510AF3E6-4796-4FA9-BC12-F9079AFBCF0D}" sibTransId="{C668257E-E5A3-4DE5-AC5D-E95B239F741F}"/>
    <dgm:cxn modelId="{A77245A9-3948-4318-A3BC-CFA04FB40AF1}" srcId="{F86D09CD-1D78-482E-A44E-D28685F1613C}" destId="{991EE365-696B-474E-AEE7-E6E81F32DC90}" srcOrd="2" destOrd="0" parTransId="{CB767A7B-8575-4CCF-AE87-87A1DF152B09}" sibTransId="{6B71A690-70E6-4AFB-AEBD-958C92BAE8F4}"/>
    <dgm:cxn modelId="{9B7B9EC2-EB12-42E0-8040-0730437322BF}" type="presOf" srcId="{2E7793F5-53E7-4E3C-8FE0-3A0E5E550C24}" destId="{2DAFB70F-1D3D-4C59-93FF-17D20F91037E}" srcOrd="0" destOrd="0" presId="urn:microsoft.com/office/officeart/2018/2/layout/IconLabelList"/>
    <dgm:cxn modelId="{7D3E09CC-CCE8-4C7A-B502-943D61AF2D80}" srcId="{F86D09CD-1D78-482E-A44E-D28685F1613C}" destId="{05CCA065-E756-4490-B840-77AD4BD5A098}" srcOrd="1" destOrd="0" parTransId="{F5905C6D-E6C4-4A4B-8CE1-1804A80474B6}" sibTransId="{7F21B14D-92C4-4984-8F82-23593AE1DC41}"/>
    <dgm:cxn modelId="{FC0E25D8-14D8-4A31-9378-9E3D8FE9F04C}" type="presOf" srcId="{9530E445-2D44-464D-BEF2-0B144BE0DE96}" destId="{D5407B3F-F94B-403B-A176-D4A73FB79652}" srcOrd="0" destOrd="0" presId="urn:microsoft.com/office/officeart/2018/2/layout/IconLabelList"/>
    <dgm:cxn modelId="{CE2ADEE6-6F34-4225-B03C-229C9A58813F}" srcId="{F86D09CD-1D78-482E-A44E-D28685F1613C}" destId="{2E7793F5-53E7-4E3C-8FE0-3A0E5E550C24}" srcOrd="6" destOrd="0" parTransId="{17A308C5-F25C-4E9A-9953-0606A220D628}" sibTransId="{C3758788-0B22-424C-A8D1-88BF67790EE6}"/>
    <dgm:cxn modelId="{DD950EEB-1796-4BFD-AAD7-AC8FB9196E0C}" srcId="{F86D09CD-1D78-482E-A44E-D28685F1613C}" destId="{9530E445-2D44-464D-BEF2-0B144BE0DE96}" srcOrd="0" destOrd="0" parTransId="{99B6A7B6-167E-470B-A443-08FB1F7C4FBA}" sibTransId="{CEE78A67-A58F-4D2F-92E6-2EA3EEDDF9A3}"/>
    <dgm:cxn modelId="{0B7DFAF8-05F6-4D2C-B26E-D42EF672FEE5}" type="presOf" srcId="{991EE365-696B-474E-AEE7-E6E81F32DC90}" destId="{D908451D-1267-46D7-8CC3-ADC4A2AEE2CC}" srcOrd="0" destOrd="0" presId="urn:microsoft.com/office/officeart/2018/2/layout/IconLabelList"/>
    <dgm:cxn modelId="{3EA4731B-38AB-4748-AC95-38C7C7DF299B}" type="presParOf" srcId="{7AABDC0A-E322-4488-BDDE-38E7D6EF3221}" destId="{94179FA1-1EC2-4EC6-87D8-3406C833C768}" srcOrd="0" destOrd="0" presId="urn:microsoft.com/office/officeart/2018/2/layout/IconLabelList"/>
    <dgm:cxn modelId="{2F35DCF6-FD5E-45D9-8C5F-434DF72EE065}" type="presParOf" srcId="{94179FA1-1EC2-4EC6-87D8-3406C833C768}" destId="{D6149385-C4F4-42B7-8329-9BC62F0281C9}" srcOrd="0" destOrd="0" presId="urn:microsoft.com/office/officeart/2018/2/layout/IconLabelList"/>
    <dgm:cxn modelId="{71AC072C-A449-4EA6-B177-E84D0B76F513}" type="presParOf" srcId="{94179FA1-1EC2-4EC6-87D8-3406C833C768}" destId="{C23F1EBA-8683-4A7E-8B00-2134D89C9036}" srcOrd="1" destOrd="0" presId="urn:microsoft.com/office/officeart/2018/2/layout/IconLabelList"/>
    <dgm:cxn modelId="{4B5253B7-487F-44D1-AE7A-DA2C5B3BB690}" type="presParOf" srcId="{94179FA1-1EC2-4EC6-87D8-3406C833C768}" destId="{D5407B3F-F94B-403B-A176-D4A73FB79652}" srcOrd="2" destOrd="0" presId="urn:microsoft.com/office/officeart/2018/2/layout/IconLabelList"/>
    <dgm:cxn modelId="{0BA4B1BB-7DDC-456D-B90E-B4A7AB10324C}" type="presParOf" srcId="{7AABDC0A-E322-4488-BDDE-38E7D6EF3221}" destId="{EDF6D5B5-5742-4B9B-87FE-84CFF6DA548B}" srcOrd="1" destOrd="0" presId="urn:microsoft.com/office/officeart/2018/2/layout/IconLabelList"/>
    <dgm:cxn modelId="{1A3E8054-5829-47D4-B3E1-EF8A7CA6BF1E}" type="presParOf" srcId="{7AABDC0A-E322-4488-BDDE-38E7D6EF3221}" destId="{C580D9DE-05C5-4032-9358-C4E991712CAE}" srcOrd="2" destOrd="0" presId="urn:microsoft.com/office/officeart/2018/2/layout/IconLabelList"/>
    <dgm:cxn modelId="{A14D447C-BB27-4EFF-8D96-6830F21F4ACF}" type="presParOf" srcId="{C580D9DE-05C5-4032-9358-C4E991712CAE}" destId="{F2D656A2-8896-4BF2-9B92-7B7FAF3B3D44}" srcOrd="0" destOrd="0" presId="urn:microsoft.com/office/officeart/2018/2/layout/IconLabelList"/>
    <dgm:cxn modelId="{8E22248D-EEED-43E4-8E45-BADDD9179939}" type="presParOf" srcId="{C580D9DE-05C5-4032-9358-C4E991712CAE}" destId="{461B3264-2B2A-4B20-9CD6-27D14C73BDFF}" srcOrd="1" destOrd="0" presId="urn:microsoft.com/office/officeart/2018/2/layout/IconLabelList"/>
    <dgm:cxn modelId="{CB6A6C79-A3D4-4BCC-8421-7B4DCA133DD5}" type="presParOf" srcId="{C580D9DE-05C5-4032-9358-C4E991712CAE}" destId="{E518C5C5-EFBC-4989-AB84-8AC41053517A}" srcOrd="2" destOrd="0" presId="urn:microsoft.com/office/officeart/2018/2/layout/IconLabelList"/>
    <dgm:cxn modelId="{1E61E584-280E-4D2D-BCB9-86D1BB5D5AB9}" type="presParOf" srcId="{7AABDC0A-E322-4488-BDDE-38E7D6EF3221}" destId="{9719A2CC-304C-4CFB-915B-7F28237968C8}" srcOrd="3" destOrd="0" presId="urn:microsoft.com/office/officeart/2018/2/layout/IconLabelList"/>
    <dgm:cxn modelId="{456D53D2-E0AE-45B1-8A77-CE3BDA6B2C87}" type="presParOf" srcId="{7AABDC0A-E322-4488-BDDE-38E7D6EF3221}" destId="{72BD2E9B-8987-4DAA-B601-B6CBD810C040}" srcOrd="4" destOrd="0" presId="urn:microsoft.com/office/officeart/2018/2/layout/IconLabelList"/>
    <dgm:cxn modelId="{3DCE38BA-84D0-4246-900B-771940FBC019}" type="presParOf" srcId="{72BD2E9B-8987-4DAA-B601-B6CBD810C040}" destId="{4DA0215B-ACC5-4C27-A7B0-06F7E4BBD8D1}" srcOrd="0" destOrd="0" presId="urn:microsoft.com/office/officeart/2018/2/layout/IconLabelList"/>
    <dgm:cxn modelId="{5A679257-8A2F-4B32-9ED9-B078BA7A5BF5}" type="presParOf" srcId="{72BD2E9B-8987-4DAA-B601-B6CBD810C040}" destId="{E2BC70C6-9576-4CE9-AF2B-71CDF4640B9A}" srcOrd="1" destOrd="0" presId="urn:microsoft.com/office/officeart/2018/2/layout/IconLabelList"/>
    <dgm:cxn modelId="{2672AD4C-EE71-4536-BDC2-FABE07532C49}" type="presParOf" srcId="{72BD2E9B-8987-4DAA-B601-B6CBD810C040}" destId="{D908451D-1267-46D7-8CC3-ADC4A2AEE2CC}" srcOrd="2" destOrd="0" presId="urn:microsoft.com/office/officeart/2018/2/layout/IconLabelList"/>
    <dgm:cxn modelId="{D3764187-AEBD-40BF-93FD-191C758EA049}" type="presParOf" srcId="{7AABDC0A-E322-4488-BDDE-38E7D6EF3221}" destId="{BFAD518E-1C89-484C-B8DD-72ABF40BB203}" srcOrd="5" destOrd="0" presId="urn:microsoft.com/office/officeart/2018/2/layout/IconLabelList"/>
    <dgm:cxn modelId="{90B05802-F8EF-4B68-865C-0F36F54FFE36}" type="presParOf" srcId="{7AABDC0A-E322-4488-BDDE-38E7D6EF3221}" destId="{56B3CE18-BFBD-4B50-B03D-7174EA7281D8}" srcOrd="6" destOrd="0" presId="urn:microsoft.com/office/officeart/2018/2/layout/IconLabelList"/>
    <dgm:cxn modelId="{F744FDC8-BEC4-4261-A7B2-DACFEEB0F189}" type="presParOf" srcId="{56B3CE18-BFBD-4B50-B03D-7174EA7281D8}" destId="{5FE16916-60F9-4394-A78A-AFC4947C9959}" srcOrd="0" destOrd="0" presId="urn:microsoft.com/office/officeart/2018/2/layout/IconLabelList"/>
    <dgm:cxn modelId="{90F41AC1-B132-44B1-B784-E4BE96B5AA67}" type="presParOf" srcId="{56B3CE18-BFBD-4B50-B03D-7174EA7281D8}" destId="{20D6EA1D-9C1D-4F2E-83CC-1EBDFB7E062A}" srcOrd="1" destOrd="0" presId="urn:microsoft.com/office/officeart/2018/2/layout/IconLabelList"/>
    <dgm:cxn modelId="{B164FA4B-5CA9-43F3-A7F5-108E71D962BA}" type="presParOf" srcId="{56B3CE18-BFBD-4B50-B03D-7174EA7281D8}" destId="{42FD1077-E0F1-4A75-BC8D-5C62A7076DB9}" srcOrd="2" destOrd="0" presId="urn:microsoft.com/office/officeart/2018/2/layout/IconLabelList"/>
    <dgm:cxn modelId="{1A5FD278-815D-484D-8178-3338C76DF69C}" type="presParOf" srcId="{7AABDC0A-E322-4488-BDDE-38E7D6EF3221}" destId="{12EF41A6-00C6-4A6D-9CE5-4B7C25B5324D}" srcOrd="7" destOrd="0" presId="urn:microsoft.com/office/officeart/2018/2/layout/IconLabelList"/>
    <dgm:cxn modelId="{EC50470F-2601-41DF-BD51-26627B91BF49}" type="presParOf" srcId="{7AABDC0A-E322-4488-BDDE-38E7D6EF3221}" destId="{4E835F93-EB48-452B-80C1-32661209DED0}" srcOrd="8" destOrd="0" presId="urn:microsoft.com/office/officeart/2018/2/layout/IconLabelList"/>
    <dgm:cxn modelId="{25985D5D-13BE-425C-A38D-BD8EC7C08D57}" type="presParOf" srcId="{4E835F93-EB48-452B-80C1-32661209DED0}" destId="{9A52E522-A6EA-4104-8BD4-504171087D63}" srcOrd="0" destOrd="0" presId="urn:microsoft.com/office/officeart/2018/2/layout/IconLabelList"/>
    <dgm:cxn modelId="{5CC5EF42-DAD5-4CEC-ABC2-A06F0DF2F62B}" type="presParOf" srcId="{4E835F93-EB48-452B-80C1-32661209DED0}" destId="{A76C9B3F-AF7D-476A-9C9F-19FAB05B50B2}" srcOrd="1" destOrd="0" presId="urn:microsoft.com/office/officeart/2018/2/layout/IconLabelList"/>
    <dgm:cxn modelId="{FB7BC332-7AAB-4862-8532-5F1F565145B7}" type="presParOf" srcId="{4E835F93-EB48-452B-80C1-32661209DED0}" destId="{8A152DF6-E28C-4B8E-98F1-87398E2E9C11}" srcOrd="2" destOrd="0" presId="urn:microsoft.com/office/officeart/2018/2/layout/IconLabelList"/>
    <dgm:cxn modelId="{573C709B-4BF1-4503-998B-EC7DB3E700D4}" type="presParOf" srcId="{7AABDC0A-E322-4488-BDDE-38E7D6EF3221}" destId="{CE1C2826-E96C-4609-9AF8-761816B3DEB6}" srcOrd="9" destOrd="0" presId="urn:microsoft.com/office/officeart/2018/2/layout/IconLabelList"/>
    <dgm:cxn modelId="{2E5807EF-733A-42C2-BE63-D5228CDCC2D6}" type="presParOf" srcId="{7AABDC0A-E322-4488-BDDE-38E7D6EF3221}" destId="{6E761C45-A16E-40BC-9959-D22F21457F7E}" srcOrd="10" destOrd="0" presId="urn:microsoft.com/office/officeart/2018/2/layout/IconLabelList"/>
    <dgm:cxn modelId="{ACA66C4E-EB46-4CA1-B1D7-62E7B7123A72}" type="presParOf" srcId="{6E761C45-A16E-40BC-9959-D22F21457F7E}" destId="{11D9077D-CBC5-4C9C-97D7-ED4571D36B6E}" srcOrd="0" destOrd="0" presId="urn:microsoft.com/office/officeart/2018/2/layout/IconLabelList"/>
    <dgm:cxn modelId="{3CF13382-F46E-48D3-AF82-B27DAFB939AA}" type="presParOf" srcId="{6E761C45-A16E-40BC-9959-D22F21457F7E}" destId="{47C2AA1A-6BC0-45E0-BF54-A9946BFDC4EE}" srcOrd="1" destOrd="0" presId="urn:microsoft.com/office/officeart/2018/2/layout/IconLabelList"/>
    <dgm:cxn modelId="{7FB8C992-E3FB-44F7-A1ED-AA80398487D4}" type="presParOf" srcId="{6E761C45-A16E-40BC-9959-D22F21457F7E}" destId="{49AA8BDB-869E-4ACB-876F-5A63EA7F34CF}" srcOrd="2" destOrd="0" presId="urn:microsoft.com/office/officeart/2018/2/layout/IconLabelList"/>
    <dgm:cxn modelId="{7BCD226E-27E7-4FE4-B263-478E3F7F88DE}" type="presParOf" srcId="{7AABDC0A-E322-4488-BDDE-38E7D6EF3221}" destId="{05314E58-0A32-46C1-A033-28222A8559AD}" srcOrd="11" destOrd="0" presId="urn:microsoft.com/office/officeart/2018/2/layout/IconLabelList"/>
    <dgm:cxn modelId="{13B2C5BF-6F56-4AE8-88CB-49244B4536F9}" type="presParOf" srcId="{7AABDC0A-E322-4488-BDDE-38E7D6EF3221}" destId="{8A692863-2E0F-41EC-A771-83673CE18C55}" srcOrd="12" destOrd="0" presId="urn:microsoft.com/office/officeart/2018/2/layout/IconLabelList"/>
    <dgm:cxn modelId="{7D4B8334-5A27-4F1F-937D-2F5215A293E0}" type="presParOf" srcId="{8A692863-2E0F-41EC-A771-83673CE18C55}" destId="{03E0A804-FF07-4176-AAB9-F3EBDD4B68EE}" srcOrd="0" destOrd="0" presId="urn:microsoft.com/office/officeart/2018/2/layout/IconLabelList"/>
    <dgm:cxn modelId="{2D903364-C632-4C9D-8B8B-C40E1CBC67F6}" type="presParOf" srcId="{8A692863-2E0F-41EC-A771-83673CE18C55}" destId="{3E180D3F-8FBB-4A51-96FA-46F04C2FB9F8}" srcOrd="1" destOrd="0" presId="urn:microsoft.com/office/officeart/2018/2/layout/IconLabelList"/>
    <dgm:cxn modelId="{6716ABE2-4DF1-4639-BEBC-1C5BE8017BCD}" type="presParOf" srcId="{8A692863-2E0F-41EC-A771-83673CE18C55}" destId="{2DAFB70F-1D3D-4C59-93FF-17D20F91037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86D09CD-1D78-482E-A44E-D28685F1613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9530E445-2D44-464D-BEF2-0B144BE0DE96}">
      <dgm:prSet/>
      <dgm:spPr/>
      <dgm:t>
        <a:bodyPr/>
        <a:lstStyle/>
        <a:p>
          <a:r>
            <a:rPr lang="en-US"/>
            <a:t>Seller </a:t>
          </a:r>
        </a:p>
      </dgm:t>
    </dgm:pt>
    <dgm:pt modelId="{99B6A7B6-167E-470B-A443-08FB1F7C4FBA}" type="parTrans" cxnId="{DD950EEB-1796-4BFD-AAD7-AC8FB9196E0C}">
      <dgm:prSet/>
      <dgm:spPr/>
      <dgm:t>
        <a:bodyPr/>
        <a:lstStyle/>
        <a:p>
          <a:endParaRPr lang="en-US"/>
        </a:p>
      </dgm:t>
    </dgm:pt>
    <dgm:pt modelId="{CEE78A67-A58F-4D2F-92E6-2EA3EEDDF9A3}" type="sibTrans" cxnId="{DD950EEB-1796-4BFD-AAD7-AC8FB9196E0C}">
      <dgm:prSet/>
      <dgm:spPr/>
      <dgm:t>
        <a:bodyPr/>
        <a:lstStyle/>
        <a:p>
          <a:endParaRPr lang="en-US"/>
        </a:p>
      </dgm:t>
    </dgm:pt>
    <dgm:pt modelId="{05CCA065-E756-4490-B840-77AD4BD5A098}">
      <dgm:prSet/>
      <dgm:spPr/>
      <dgm:t>
        <a:bodyPr/>
        <a:lstStyle/>
        <a:p>
          <a:r>
            <a:rPr lang="en-US"/>
            <a:t>Buyer</a:t>
          </a:r>
        </a:p>
      </dgm:t>
    </dgm:pt>
    <dgm:pt modelId="{F5905C6D-E6C4-4A4B-8CE1-1804A80474B6}" type="parTrans" cxnId="{7D3E09CC-CCE8-4C7A-B502-943D61AF2D80}">
      <dgm:prSet/>
      <dgm:spPr/>
      <dgm:t>
        <a:bodyPr/>
        <a:lstStyle/>
        <a:p>
          <a:endParaRPr lang="en-US"/>
        </a:p>
      </dgm:t>
    </dgm:pt>
    <dgm:pt modelId="{7F21B14D-92C4-4984-8F82-23593AE1DC41}" type="sibTrans" cxnId="{7D3E09CC-CCE8-4C7A-B502-943D61AF2D80}">
      <dgm:prSet/>
      <dgm:spPr/>
      <dgm:t>
        <a:bodyPr/>
        <a:lstStyle/>
        <a:p>
          <a:endParaRPr lang="en-US"/>
        </a:p>
      </dgm:t>
    </dgm:pt>
    <dgm:pt modelId="{794E6894-B8C9-407F-9AD0-A66A8EE09B70}">
      <dgm:prSet/>
      <dgm:spPr/>
      <dgm:t>
        <a:bodyPr/>
        <a:lstStyle/>
        <a:p>
          <a:r>
            <a:rPr lang="en-US"/>
            <a:t>Identity</a:t>
          </a:r>
        </a:p>
      </dgm:t>
    </dgm:pt>
    <dgm:pt modelId="{6CEF68C0-B0B3-4A72-A5FB-10EADF4D3CF3}" type="parTrans" cxnId="{C3EF7618-7330-4982-B43A-7AAFFBED5967}">
      <dgm:prSet/>
      <dgm:spPr/>
      <dgm:t>
        <a:bodyPr/>
        <a:lstStyle/>
        <a:p>
          <a:endParaRPr lang="en-US"/>
        </a:p>
      </dgm:t>
    </dgm:pt>
    <dgm:pt modelId="{7891B0BD-2A36-4057-A8D4-F41465B05300}" type="sibTrans" cxnId="{C3EF7618-7330-4982-B43A-7AAFFBED5967}">
      <dgm:prSet/>
      <dgm:spPr/>
      <dgm:t>
        <a:bodyPr/>
        <a:lstStyle/>
        <a:p>
          <a:endParaRPr lang="en-US"/>
        </a:p>
      </dgm:t>
    </dgm:pt>
    <dgm:pt modelId="{B09C65FB-5CF8-44AA-BEBF-22C7E0779225}">
      <dgm:prSet/>
      <dgm:spPr/>
      <dgm:t>
        <a:bodyPr/>
        <a:lstStyle/>
        <a:p>
          <a:r>
            <a:rPr lang="en-US"/>
            <a:t>Ticketing</a:t>
          </a:r>
        </a:p>
      </dgm:t>
    </dgm:pt>
    <dgm:pt modelId="{1FBD892C-2F92-4D5F-8558-D931A52D2F79}" type="parTrans" cxnId="{9E4C0D05-9996-41E3-8CDD-CFD68E3FD94B}">
      <dgm:prSet/>
      <dgm:spPr/>
      <dgm:t>
        <a:bodyPr/>
        <a:lstStyle/>
        <a:p>
          <a:endParaRPr lang="en-US"/>
        </a:p>
      </dgm:t>
    </dgm:pt>
    <dgm:pt modelId="{FB99B7CA-F525-4605-B877-2FEE0AFE1EFF}" type="sibTrans" cxnId="{9E4C0D05-9996-41E3-8CDD-CFD68E3FD94B}">
      <dgm:prSet/>
      <dgm:spPr/>
      <dgm:t>
        <a:bodyPr/>
        <a:lstStyle/>
        <a:p>
          <a:endParaRPr lang="en-US"/>
        </a:p>
      </dgm:t>
    </dgm:pt>
    <dgm:pt modelId="{2E7793F5-53E7-4E3C-8FE0-3A0E5E550C24}">
      <dgm:prSet/>
      <dgm:spPr/>
      <dgm:t>
        <a:bodyPr/>
        <a:lstStyle/>
        <a:p>
          <a:r>
            <a:rPr lang="en-US"/>
            <a:t>TIX</a:t>
          </a:r>
        </a:p>
      </dgm:t>
    </dgm:pt>
    <dgm:pt modelId="{17A308C5-F25C-4E9A-9953-0606A220D628}" type="parTrans" cxnId="{CE2ADEE6-6F34-4225-B03C-229C9A58813F}">
      <dgm:prSet/>
      <dgm:spPr/>
      <dgm:t>
        <a:bodyPr/>
        <a:lstStyle/>
        <a:p>
          <a:endParaRPr lang="en-US"/>
        </a:p>
      </dgm:t>
    </dgm:pt>
    <dgm:pt modelId="{C3758788-0B22-424C-A8D1-88BF67790EE6}" type="sibTrans" cxnId="{CE2ADEE6-6F34-4225-B03C-229C9A58813F}">
      <dgm:prSet/>
      <dgm:spPr/>
      <dgm:t>
        <a:bodyPr/>
        <a:lstStyle/>
        <a:p>
          <a:endParaRPr lang="en-US"/>
        </a:p>
      </dgm:t>
    </dgm:pt>
    <dgm:pt modelId="{991EE365-696B-474E-AEE7-E6E81F32DC90}">
      <dgm:prSet/>
      <dgm:spPr/>
      <dgm:t>
        <a:bodyPr/>
        <a:lstStyle/>
        <a:p>
          <a:r>
            <a:rPr lang="en-US" dirty="0"/>
            <a:t>Approver</a:t>
          </a:r>
        </a:p>
      </dgm:t>
    </dgm:pt>
    <dgm:pt modelId="{6B71A690-70E6-4AFB-AEBD-958C92BAE8F4}" type="sibTrans" cxnId="{A77245A9-3948-4318-A3BC-CFA04FB40AF1}">
      <dgm:prSet/>
      <dgm:spPr/>
      <dgm:t>
        <a:bodyPr/>
        <a:lstStyle/>
        <a:p>
          <a:endParaRPr lang="en-US"/>
        </a:p>
      </dgm:t>
    </dgm:pt>
    <dgm:pt modelId="{CB767A7B-8575-4CCF-AE87-87A1DF152B09}" type="parTrans" cxnId="{A77245A9-3948-4318-A3BC-CFA04FB40AF1}">
      <dgm:prSet/>
      <dgm:spPr/>
      <dgm:t>
        <a:bodyPr/>
        <a:lstStyle/>
        <a:p>
          <a:endParaRPr lang="en-US"/>
        </a:p>
      </dgm:t>
    </dgm:pt>
    <dgm:pt modelId="{EC7ECD71-AAEA-43AF-A996-7E8F42639401}">
      <dgm:prSet/>
      <dgm:spPr/>
      <dgm:t>
        <a:bodyPr/>
        <a:lstStyle/>
        <a:p>
          <a:r>
            <a:rPr lang="en-US"/>
            <a:t>Exchange</a:t>
          </a:r>
        </a:p>
      </dgm:t>
    </dgm:pt>
    <dgm:pt modelId="{510AF3E6-4796-4FA9-BC12-F9079AFBCF0D}" type="parTrans" cxnId="{FE235A99-3A84-405B-A097-1656983A8999}">
      <dgm:prSet/>
      <dgm:spPr/>
      <dgm:t>
        <a:bodyPr/>
        <a:lstStyle/>
        <a:p>
          <a:endParaRPr lang="en-US"/>
        </a:p>
      </dgm:t>
    </dgm:pt>
    <dgm:pt modelId="{C668257E-E5A3-4DE5-AC5D-E95B239F741F}" type="sibTrans" cxnId="{FE235A99-3A84-405B-A097-1656983A8999}">
      <dgm:prSet/>
      <dgm:spPr/>
      <dgm:t>
        <a:bodyPr/>
        <a:lstStyle/>
        <a:p>
          <a:endParaRPr lang="en-US"/>
        </a:p>
      </dgm:t>
    </dgm:pt>
    <dgm:pt modelId="{7AABDC0A-E322-4488-BDDE-38E7D6EF3221}" type="pres">
      <dgm:prSet presAssocID="{F86D09CD-1D78-482E-A44E-D28685F1613C}" presName="root" presStyleCnt="0">
        <dgm:presLayoutVars>
          <dgm:dir/>
          <dgm:resizeHandles val="exact"/>
        </dgm:presLayoutVars>
      </dgm:prSet>
      <dgm:spPr/>
    </dgm:pt>
    <dgm:pt modelId="{94179FA1-1EC2-4EC6-87D8-3406C833C768}" type="pres">
      <dgm:prSet presAssocID="{9530E445-2D44-464D-BEF2-0B144BE0DE96}" presName="compNode" presStyleCnt="0"/>
      <dgm:spPr/>
    </dgm:pt>
    <dgm:pt modelId="{D6149385-C4F4-42B7-8329-9BC62F0281C9}" type="pres">
      <dgm:prSet presAssocID="{9530E445-2D44-464D-BEF2-0B144BE0DE96}" presName="iconRect" presStyleLbl="node1" presStyleIdx="0" presStyleCnt="7" custLinFactNeighborX="-1137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emale Profile with solid fill"/>
        </a:ext>
      </dgm:extLst>
    </dgm:pt>
    <dgm:pt modelId="{C23F1EBA-8683-4A7E-8B00-2134D89C9036}" type="pres">
      <dgm:prSet presAssocID="{9530E445-2D44-464D-BEF2-0B144BE0DE96}" presName="spaceRect" presStyleCnt="0"/>
      <dgm:spPr/>
    </dgm:pt>
    <dgm:pt modelId="{D5407B3F-F94B-403B-A176-D4A73FB79652}" type="pres">
      <dgm:prSet presAssocID="{9530E445-2D44-464D-BEF2-0B144BE0DE96}" presName="textRect" presStyleLbl="revTx" presStyleIdx="0" presStyleCnt="7" custLinFactNeighborX="-512">
        <dgm:presLayoutVars>
          <dgm:chMax val="1"/>
          <dgm:chPref val="1"/>
        </dgm:presLayoutVars>
      </dgm:prSet>
      <dgm:spPr/>
    </dgm:pt>
    <dgm:pt modelId="{EDF6D5B5-5742-4B9B-87FE-84CFF6DA548B}" type="pres">
      <dgm:prSet presAssocID="{CEE78A67-A58F-4D2F-92E6-2EA3EEDDF9A3}" presName="sibTrans" presStyleCnt="0"/>
      <dgm:spPr/>
    </dgm:pt>
    <dgm:pt modelId="{C580D9DE-05C5-4032-9358-C4E991712CAE}" type="pres">
      <dgm:prSet presAssocID="{05CCA065-E756-4490-B840-77AD4BD5A098}" presName="compNode" presStyleCnt="0"/>
      <dgm:spPr/>
    </dgm:pt>
    <dgm:pt modelId="{F2D656A2-8896-4BF2-9B92-7B7FAF3B3D44}" type="pres">
      <dgm:prSet presAssocID="{05CCA065-E756-4490-B840-77AD4BD5A098}" presName="iconRect" presStyleLbl="node1" presStyleIdx="1" presStyleCnt="7" custLinFactNeighborX="-113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le profile with solid fill"/>
        </a:ext>
      </dgm:extLst>
    </dgm:pt>
    <dgm:pt modelId="{461B3264-2B2A-4B20-9CD6-27D14C73BDFF}" type="pres">
      <dgm:prSet presAssocID="{05CCA065-E756-4490-B840-77AD4BD5A098}" presName="spaceRect" presStyleCnt="0"/>
      <dgm:spPr/>
    </dgm:pt>
    <dgm:pt modelId="{E518C5C5-EFBC-4989-AB84-8AC41053517A}" type="pres">
      <dgm:prSet presAssocID="{05CCA065-E756-4490-B840-77AD4BD5A098}" presName="textRect" presStyleLbl="revTx" presStyleIdx="1" presStyleCnt="7" custLinFactNeighborX="-512">
        <dgm:presLayoutVars>
          <dgm:chMax val="1"/>
          <dgm:chPref val="1"/>
        </dgm:presLayoutVars>
      </dgm:prSet>
      <dgm:spPr/>
    </dgm:pt>
    <dgm:pt modelId="{9719A2CC-304C-4CFB-915B-7F28237968C8}" type="pres">
      <dgm:prSet presAssocID="{7F21B14D-92C4-4984-8F82-23593AE1DC41}" presName="sibTrans" presStyleCnt="0"/>
      <dgm:spPr/>
    </dgm:pt>
    <dgm:pt modelId="{72BD2E9B-8987-4DAA-B601-B6CBD810C040}" type="pres">
      <dgm:prSet presAssocID="{991EE365-696B-474E-AEE7-E6E81F32DC90}" presName="compNode" presStyleCnt="0"/>
      <dgm:spPr/>
    </dgm:pt>
    <dgm:pt modelId="{4DA0215B-ACC5-4C27-A7B0-06F7E4BBD8D1}" type="pres">
      <dgm:prSet presAssocID="{991EE365-696B-474E-AEE7-E6E81F32DC90}" presName="iconRect" presStyleLbl="node1" presStyleIdx="2" presStyleCnt="7" custLinFactNeighborX="-113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 with solid fill"/>
        </a:ext>
      </dgm:extLst>
    </dgm:pt>
    <dgm:pt modelId="{E2BC70C6-9576-4CE9-AF2B-71CDF4640B9A}" type="pres">
      <dgm:prSet presAssocID="{991EE365-696B-474E-AEE7-E6E81F32DC90}" presName="spaceRect" presStyleCnt="0"/>
      <dgm:spPr/>
    </dgm:pt>
    <dgm:pt modelId="{D908451D-1267-46D7-8CC3-ADC4A2AEE2CC}" type="pres">
      <dgm:prSet presAssocID="{991EE365-696B-474E-AEE7-E6E81F32DC90}" presName="textRect" presStyleLbl="revTx" presStyleIdx="2" presStyleCnt="7" custLinFactNeighborX="-512">
        <dgm:presLayoutVars>
          <dgm:chMax val="1"/>
          <dgm:chPref val="1"/>
        </dgm:presLayoutVars>
      </dgm:prSet>
      <dgm:spPr/>
    </dgm:pt>
    <dgm:pt modelId="{BFAD518E-1C89-484C-B8DD-72ABF40BB203}" type="pres">
      <dgm:prSet presAssocID="{6B71A690-70E6-4AFB-AEBD-958C92BAE8F4}" presName="sibTrans" presStyleCnt="0"/>
      <dgm:spPr/>
    </dgm:pt>
    <dgm:pt modelId="{56B3CE18-BFBD-4B50-B03D-7174EA7281D8}" type="pres">
      <dgm:prSet presAssocID="{EC7ECD71-AAEA-43AF-A996-7E8F42639401}" presName="compNode" presStyleCnt="0"/>
      <dgm:spPr/>
    </dgm:pt>
    <dgm:pt modelId="{5FE16916-60F9-4394-A78A-AFC4947C9959}" type="pres">
      <dgm:prSet presAssocID="{EC7ECD71-AAEA-43AF-A996-7E8F42639401}" presName="iconRect" presStyleLbl="node1" presStyleIdx="3" presStyleCnt="7" custLinFactNeighborX="-1137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 with solid fill"/>
        </a:ext>
      </dgm:extLst>
    </dgm:pt>
    <dgm:pt modelId="{20D6EA1D-9C1D-4F2E-83CC-1EBDFB7E062A}" type="pres">
      <dgm:prSet presAssocID="{EC7ECD71-AAEA-43AF-A996-7E8F42639401}" presName="spaceRect" presStyleCnt="0"/>
      <dgm:spPr/>
    </dgm:pt>
    <dgm:pt modelId="{42FD1077-E0F1-4A75-BC8D-5C62A7076DB9}" type="pres">
      <dgm:prSet presAssocID="{EC7ECD71-AAEA-43AF-A996-7E8F42639401}" presName="textRect" presStyleLbl="revTx" presStyleIdx="3" presStyleCnt="7" custLinFactNeighborX="-512">
        <dgm:presLayoutVars>
          <dgm:chMax val="1"/>
          <dgm:chPref val="1"/>
        </dgm:presLayoutVars>
      </dgm:prSet>
      <dgm:spPr/>
    </dgm:pt>
    <dgm:pt modelId="{12EF41A6-00C6-4A6D-9CE5-4B7C25B5324D}" type="pres">
      <dgm:prSet presAssocID="{C668257E-E5A3-4DE5-AC5D-E95B239F741F}" presName="sibTrans" presStyleCnt="0"/>
      <dgm:spPr/>
    </dgm:pt>
    <dgm:pt modelId="{4E835F93-EB48-452B-80C1-32661209DED0}" type="pres">
      <dgm:prSet presAssocID="{B09C65FB-5CF8-44AA-BEBF-22C7E0779225}" presName="compNode" presStyleCnt="0"/>
      <dgm:spPr/>
    </dgm:pt>
    <dgm:pt modelId="{9A52E522-A6EA-4104-8BD4-504171087D63}" type="pres">
      <dgm:prSet presAssocID="{B09C65FB-5CF8-44AA-BEBF-22C7E0779225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et with solid fill"/>
        </a:ext>
      </dgm:extLst>
    </dgm:pt>
    <dgm:pt modelId="{A76C9B3F-AF7D-476A-9C9F-19FAB05B50B2}" type="pres">
      <dgm:prSet presAssocID="{B09C65FB-5CF8-44AA-BEBF-22C7E0779225}" presName="spaceRect" presStyleCnt="0"/>
      <dgm:spPr/>
    </dgm:pt>
    <dgm:pt modelId="{8A152DF6-E28C-4B8E-98F1-87398E2E9C11}" type="pres">
      <dgm:prSet presAssocID="{B09C65FB-5CF8-44AA-BEBF-22C7E0779225}" presName="textRect" presStyleLbl="revTx" presStyleIdx="4" presStyleCnt="7">
        <dgm:presLayoutVars>
          <dgm:chMax val="1"/>
          <dgm:chPref val="1"/>
        </dgm:presLayoutVars>
      </dgm:prSet>
      <dgm:spPr/>
    </dgm:pt>
    <dgm:pt modelId="{CE1C2826-E96C-4609-9AF8-761816B3DEB6}" type="pres">
      <dgm:prSet presAssocID="{FB99B7CA-F525-4605-B877-2FEE0AFE1EFF}" presName="sibTrans" presStyleCnt="0"/>
      <dgm:spPr/>
    </dgm:pt>
    <dgm:pt modelId="{6E761C45-A16E-40BC-9959-D22F21457F7E}" type="pres">
      <dgm:prSet presAssocID="{794E6894-B8C9-407F-9AD0-A66A8EE09B70}" presName="compNode" presStyleCnt="0"/>
      <dgm:spPr/>
    </dgm:pt>
    <dgm:pt modelId="{11D9077D-CBC5-4C9C-97D7-ED4571D36B6E}" type="pres">
      <dgm:prSet presAssocID="{794E6894-B8C9-407F-9AD0-A66A8EE09B70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 with solid fill"/>
        </a:ext>
      </dgm:extLst>
    </dgm:pt>
    <dgm:pt modelId="{47C2AA1A-6BC0-45E0-BF54-A9946BFDC4EE}" type="pres">
      <dgm:prSet presAssocID="{794E6894-B8C9-407F-9AD0-A66A8EE09B70}" presName="spaceRect" presStyleCnt="0"/>
      <dgm:spPr/>
    </dgm:pt>
    <dgm:pt modelId="{49AA8BDB-869E-4ACB-876F-5A63EA7F34CF}" type="pres">
      <dgm:prSet presAssocID="{794E6894-B8C9-407F-9AD0-A66A8EE09B70}" presName="textRect" presStyleLbl="revTx" presStyleIdx="5" presStyleCnt="7">
        <dgm:presLayoutVars>
          <dgm:chMax val="1"/>
          <dgm:chPref val="1"/>
        </dgm:presLayoutVars>
      </dgm:prSet>
      <dgm:spPr/>
    </dgm:pt>
    <dgm:pt modelId="{05314E58-0A32-46C1-A033-28222A8559AD}" type="pres">
      <dgm:prSet presAssocID="{7891B0BD-2A36-4057-A8D4-F41465B05300}" presName="sibTrans" presStyleCnt="0"/>
      <dgm:spPr/>
    </dgm:pt>
    <dgm:pt modelId="{8A692863-2E0F-41EC-A771-83673CE18C55}" type="pres">
      <dgm:prSet presAssocID="{2E7793F5-53E7-4E3C-8FE0-3A0E5E550C24}" presName="compNode" presStyleCnt="0"/>
      <dgm:spPr/>
    </dgm:pt>
    <dgm:pt modelId="{03E0A804-FF07-4176-AAB9-F3EBDD4B68EE}" type="pres">
      <dgm:prSet presAssocID="{2E7793F5-53E7-4E3C-8FE0-3A0E5E550C24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 outline"/>
        </a:ext>
      </dgm:extLst>
    </dgm:pt>
    <dgm:pt modelId="{3E180D3F-8FBB-4A51-96FA-46F04C2FB9F8}" type="pres">
      <dgm:prSet presAssocID="{2E7793F5-53E7-4E3C-8FE0-3A0E5E550C24}" presName="spaceRect" presStyleCnt="0"/>
      <dgm:spPr/>
    </dgm:pt>
    <dgm:pt modelId="{2DAFB70F-1D3D-4C59-93FF-17D20F91037E}" type="pres">
      <dgm:prSet presAssocID="{2E7793F5-53E7-4E3C-8FE0-3A0E5E550C24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9E4C0D05-9996-41E3-8CDD-CFD68E3FD94B}" srcId="{F86D09CD-1D78-482E-A44E-D28685F1613C}" destId="{B09C65FB-5CF8-44AA-BEBF-22C7E0779225}" srcOrd="4" destOrd="0" parTransId="{1FBD892C-2F92-4D5F-8558-D931A52D2F79}" sibTransId="{FB99B7CA-F525-4605-B877-2FEE0AFE1EFF}"/>
    <dgm:cxn modelId="{C3EF7618-7330-4982-B43A-7AAFFBED5967}" srcId="{F86D09CD-1D78-482E-A44E-D28685F1613C}" destId="{794E6894-B8C9-407F-9AD0-A66A8EE09B70}" srcOrd="5" destOrd="0" parTransId="{6CEF68C0-B0B3-4A72-A5FB-10EADF4D3CF3}" sibTransId="{7891B0BD-2A36-4057-A8D4-F41465B05300}"/>
    <dgm:cxn modelId="{14300721-DAFD-4F49-BC6A-C766010EB0B7}" type="presOf" srcId="{F86D09CD-1D78-482E-A44E-D28685F1613C}" destId="{7AABDC0A-E322-4488-BDDE-38E7D6EF3221}" srcOrd="0" destOrd="0" presId="urn:microsoft.com/office/officeart/2018/2/layout/IconLabelList"/>
    <dgm:cxn modelId="{A9D6742C-E754-4080-9661-0FD210CD4752}" type="presOf" srcId="{EC7ECD71-AAEA-43AF-A996-7E8F42639401}" destId="{42FD1077-E0F1-4A75-BC8D-5C62A7076DB9}" srcOrd="0" destOrd="0" presId="urn:microsoft.com/office/officeart/2018/2/layout/IconLabelList"/>
    <dgm:cxn modelId="{AA57DE36-49B4-405A-92D2-BD9BF9F4EDFE}" type="presOf" srcId="{B09C65FB-5CF8-44AA-BEBF-22C7E0779225}" destId="{8A152DF6-E28C-4B8E-98F1-87398E2E9C11}" srcOrd="0" destOrd="0" presId="urn:microsoft.com/office/officeart/2018/2/layout/IconLabelList"/>
    <dgm:cxn modelId="{FFF64361-C97E-49C0-AD01-A7937FBE899A}" type="presOf" srcId="{794E6894-B8C9-407F-9AD0-A66A8EE09B70}" destId="{49AA8BDB-869E-4ACB-876F-5A63EA7F34CF}" srcOrd="0" destOrd="0" presId="urn:microsoft.com/office/officeart/2018/2/layout/IconLabelList"/>
    <dgm:cxn modelId="{5E884064-0045-4FE5-BC79-B6252D2CD595}" type="presOf" srcId="{05CCA065-E756-4490-B840-77AD4BD5A098}" destId="{E518C5C5-EFBC-4989-AB84-8AC41053517A}" srcOrd="0" destOrd="0" presId="urn:microsoft.com/office/officeart/2018/2/layout/IconLabelList"/>
    <dgm:cxn modelId="{FE235A99-3A84-405B-A097-1656983A8999}" srcId="{F86D09CD-1D78-482E-A44E-D28685F1613C}" destId="{EC7ECD71-AAEA-43AF-A996-7E8F42639401}" srcOrd="3" destOrd="0" parTransId="{510AF3E6-4796-4FA9-BC12-F9079AFBCF0D}" sibTransId="{C668257E-E5A3-4DE5-AC5D-E95B239F741F}"/>
    <dgm:cxn modelId="{A77245A9-3948-4318-A3BC-CFA04FB40AF1}" srcId="{F86D09CD-1D78-482E-A44E-D28685F1613C}" destId="{991EE365-696B-474E-AEE7-E6E81F32DC90}" srcOrd="2" destOrd="0" parTransId="{CB767A7B-8575-4CCF-AE87-87A1DF152B09}" sibTransId="{6B71A690-70E6-4AFB-AEBD-958C92BAE8F4}"/>
    <dgm:cxn modelId="{9B7B9EC2-EB12-42E0-8040-0730437322BF}" type="presOf" srcId="{2E7793F5-53E7-4E3C-8FE0-3A0E5E550C24}" destId="{2DAFB70F-1D3D-4C59-93FF-17D20F91037E}" srcOrd="0" destOrd="0" presId="urn:microsoft.com/office/officeart/2018/2/layout/IconLabelList"/>
    <dgm:cxn modelId="{7D3E09CC-CCE8-4C7A-B502-943D61AF2D80}" srcId="{F86D09CD-1D78-482E-A44E-D28685F1613C}" destId="{05CCA065-E756-4490-B840-77AD4BD5A098}" srcOrd="1" destOrd="0" parTransId="{F5905C6D-E6C4-4A4B-8CE1-1804A80474B6}" sibTransId="{7F21B14D-92C4-4984-8F82-23593AE1DC41}"/>
    <dgm:cxn modelId="{FC0E25D8-14D8-4A31-9378-9E3D8FE9F04C}" type="presOf" srcId="{9530E445-2D44-464D-BEF2-0B144BE0DE96}" destId="{D5407B3F-F94B-403B-A176-D4A73FB79652}" srcOrd="0" destOrd="0" presId="urn:microsoft.com/office/officeart/2018/2/layout/IconLabelList"/>
    <dgm:cxn modelId="{CE2ADEE6-6F34-4225-B03C-229C9A58813F}" srcId="{F86D09CD-1D78-482E-A44E-D28685F1613C}" destId="{2E7793F5-53E7-4E3C-8FE0-3A0E5E550C24}" srcOrd="6" destOrd="0" parTransId="{17A308C5-F25C-4E9A-9953-0606A220D628}" sibTransId="{C3758788-0B22-424C-A8D1-88BF67790EE6}"/>
    <dgm:cxn modelId="{DD950EEB-1796-4BFD-AAD7-AC8FB9196E0C}" srcId="{F86D09CD-1D78-482E-A44E-D28685F1613C}" destId="{9530E445-2D44-464D-BEF2-0B144BE0DE96}" srcOrd="0" destOrd="0" parTransId="{99B6A7B6-167E-470B-A443-08FB1F7C4FBA}" sibTransId="{CEE78A67-A58F-4D2F-92E6-2EA3EEDDF9A3}"/>
    <dgm:cxn modelId="{0B7DFAF8-05F6-4D2C-B26E-D42EF672FEE5}" type="presOf" srcId="{991EE365-696B-474E-AEE7-E6E81F32DC90}" destId="{D908451D-1267-46D7-8CC3-ADC4A2AEE2CC}" srcOrd="0" destOrd="0" presId="urn:microsoft.com/office/officeart/2018/2/layout/IconLabelList"/>
    <dgm:cxn modelId="{3EA4731B-38AB-4748-AC95-38C7C7DF299B}" type="presParOf" srcId="{7AABDC0A-E322-4488-BDDE-38E7D6EF3221}" destId="{94179FA1-1EC2-4EC6-87D8-3406C833C768}" srcOrd="0" destOrd="0" presId="urn:microsoft.com/office/officeart/2018/2/layout/IconLabelList"/>
    <dgm:cxn modelId="{2F35DCF6-FD5E-45D9-8C5F-434DF72EE065}" type="presParOf" srcId="{94179FA1-1EC2-4EC6-87D8-3406C833C768}" destId="{D6149385-C4F4-42B7-8329-9BC62F0281C9}" srcOrd="0" destOrd="0" presId="urn:microsoft.com/office/officeart/2018/2/layout/IconLabelList"/>
    <dgm:cxn modelId="{71AC072C-A449-4EA6-B177-E84D0B76F513}" type="presParOf" srcId="{94179FA1-1EC2-4EC6-87D8-3406C833C768}" destId="{C23F1EBA-8683-4A7E-8B00-2134D89C9036}" srcOrd="1" destOrd="0" presId="urn:microsoft.com/office/officeart/2018/2/layout/IconLabelList"/>
    <dgm:cxn modelId="{4B5253B7-487F-44D1-AE7A-DA2C5B3BB690}" type="presParOf" srcId="{94179FA1-1EC2-4EC6-87D8-3406C833C768}" destId="{D5407B3F-F94B-403B-A176-D4A73FB79652}" srcOrd="2" destOrd="0" presId="urn:microsoft.com/office/officeart/2018/2/layout/IconLabelList"/>
    <dgm:cxn modelId="{0BA4B1BB-7DDC-456D-B90E-B4A7AB10324C}" type="presParOf" srcId="{7AABDC0A-E322-4488-BDDE-38E7D6EF3221}" destId="{EDF6D5B5-5742-4B9B-87FE-84CFF6DA548B}" srcOrd="1" destOrd="0" presId="urn:microsoft.com/office/officeart/2018/2/layout/IconLabelList"/>
    <dgm:cxn modelId="{1A3E8054-5829-47D4-B3E1-EF8A7CA6BF1E}" type="presParOf" srcId="{7AABDC0A-E322-4488-BDDE-38E7D6EF3221}" destId="{C580D9DE-05C5-4032-9358-C4E991712CAE}" srcOrd="2" destOrd="0" presId="urn:microsoft.com/office/officeart/2018/2/layout/IconLabelList"/>
    <dgm:cxn modelId="{A14D447C-BB27-4EFF-8D96-6830F21F4ACF}" type="presParOf" srcId="{C580D9DE-05C5-4032-9358-C4E991712CAE}" destId="{F2D656A2-8896-4BF2-9B92-7B7FAF3B3D44}" srcOrd="0" destOrd="0" presId="urn:microsoft.com/office/officeart/2018/2/layout/IconLabelList"/>
    <dgm:cxn modelId="{8E22248D-EEED-43E4-8E45-BADDD9179939}" type="presParOf" srcId="{C580D9DE-05C5-4032-9358-C4E991712CAE}" destId="{461B3264-2B2A-4B20-9CD6-27D14C73BDFF}" srcOrd="1" destOrd="0" presId="urn:microsoft.com/office/officeart/2018/2/layout/IconLabelList"/>
    <dgm:cxn modelId="{CB6A6C79-A3D4-4BCC-8421-7B4DCA133DD5}" type="presParOf" srcId="{C580D9DE-05C5-4032-9358-C4E991712CAE}" destId="{E518C5C5-EFBC-4989-AB84-8AC41053517A}" srcOrd="2" destOrd="0" presId="urn:microsoft.com/office/officeart/2018/2/layout/IconLabelList"/>
    <dgm:cxn modelId="{1E61E584-280E-4D2D-BCB9-86D1BB5D5AB9}" type="presParOf" srcId="{7AABDC0A-E322-4488-BDDE-38E7D6EF3221}" destId="{9719A2CC-304C-4CFB-915B-7F28237968C8}" srcOrd="3" destOrd="0" presId="urn:microsoft.com/office/officeart/2018/2/layout/IconLabelList"/>
    <dgm:cxn modelId="{456D53D2-E0AE-45B1-8A77-CE3BDA6B2C87}" type="presParOf" srcId="{7AABDC0A-E322-4488-BDDE-38E7D6EF3221}" destId="{72BD2E9B-8987-4DAA-B601-B6CBD810C040}" srcOrd="4" destOrd="0" presId="urn:microsoft.com/office/officeart/2018/2/layout/IconLabelList"/>
    <dgm:cxn modelId="{3DCE38BA-84D0-4246-900B-771940FBC019}" type="presParOf" srcId="{72BD2E9B-8987-4DAA-B601-B6CBD810C040}" destId="{4DA0215B-ACC5-4C27-A7B0-06F7E4BBD8D1}" srcOrd="0" destOrd="0" presId="urn:microsoft.com/office/officeart/2018/2/layout/IconLabelList"/>
    <dgm:cxn modelId="{5A679257-8A2F-4B32-9ED9-B078BA7A5BF5}" type="presParOf" srcId="{72BD2E9B-8987-4DAA-B601-B6CBD810C040}" destId="{E2BC70C6-9576-4CE9-AF2B-71CDF4640B9A}" srcOrd="1" destOrd="0" presId="urn:microsoft.com/office/officeart/2018/2/layout/IconLabelList"/>
    <dgm:cxn modelId="{2672AD4C-EE71-4536-BDC2-FABE07532C49}" type="presParOf" srcId="{72BD2E9B-8987-4DAA-B601-B6CBD810C040}" destId="{D908451D-1267-46D7-8CC3-ADC4A2AEE2CC}" srcOrd="2" destOrd="0" presId="urn:microsoft.com/office/officeart/2018/2/layout/IconLabelList"/>
    <dgm:cxn modelId="{D3764187-AEBD-40BF-93FD-191C758EA049}" type="presParOf" srcId="{7AABDC0A-E322-4488-BDDE-38E7D6EF3221}" destId="{BFAD518E-1C89-484C-B8DD-72ABF40BB203}" srcOrd="5" destOrd="0" presId="urn:microsoft.com/office/officeart/2018/2/layout/IconLabelList"/>
    <dgm:cxn modelId="{90B05802-F8EF-4B68-865C-0F36F54FFE36}" type="presParOf" srcId="{7AABDC0A-E322-4488-BDDE-38E7D6EF3221}" destId="{56B3CE18-BFBD-4B50-B03D-7174EA7281D8}" srcOrd="6" destOrd="0" presId="urn:microsoft.com/office/officeart/2018/2/layout/IconLabelList"/>
    <dgm:cxn modelId="{F744FDC8-BEC4-4261-A7B2-DACFEEB0F189}" type="presParOf" srcId="{56B3CE18-BFBD-4B50-B03D-7174EA7281D8}" destId="{5FE16916-60F9-4394-A78A-AFC4947C9959}" srcOrd="0" destOrd="0" presId="urn:microsoft.com/office/officeart/2018/2/layout/IconLabelList"/>
    <dgm:cxn modelId="{90F41AC1-B132-44B1-B784-E4BE96B5AA67}" type="presParOf" srcId="{56B3CE18-BFBD-4B50-B03D-7174EA7281D8}" destId="{20D6EA1D-9C1D-4F2E-83CC-1EBDFB7E062A}" srcOrd="1" destOrd="0" presId="urn:microsoft.com/office/officeart/2018/2/layout/IconLabelList"/>
    <dgm:cxn modelId="{B164FA4B-5CA9-43F3-A7F5-108E71D962BA}" type="presParOf" srcId="{56B3CE18-BFBD-4B50-B03D-7174EA7281D8}" destId="{42FD1077-E0F1-4A75-BC8D-5C62A7076DB9}" srcOrd="2" destOrd="0" presId="urn:microsoft.com/office/officeart/2018/2/layout/IconLabelList"/>
    <dgm:cxn modelId="{1A5FD278-815D-484D-8178-3338C76DF69C}" type="presParOf" srcId="{7AABDC0A-E322-4488-BDDE-38E7D6EF3221}" destId="{12EF41A6-00C6-4A6D-9CE5-4B7C25B5324D}" srcOrd="7" destOrd="0" presId="urn:microsoft.com/office/officeart/2018/2/layout/IconLabelList"/>
    <dgm:cxn modelId="{EC50470F-2601-41DF-BD51-26627B91BF49}" type="presParOf" srcId="{7AABDC0A-E322-4488-BDDE-38E7D6EF3221}" destId="{4E835F93-EB48-452B-80C1-32661209DED0}" srcOrd="8" destOrd="0" presId="urn:microsoft.com/office/officeart/2018/2/layout/IconLabelList"/>
    <dgm:cxn modelId="{25985D5D-13BE-425C-A38D-BD8EC7C08D57}" type="presParOf" srcId="{4E835F93-EB48-452B-80C1-32661209DED0}" destId="{9A52E522-A6EA-4104-8BD4-504171087D63}" srcOrd="0" destOrd="0" presId="urn:microsoft.com/office/officeart/2018/2/layout/IconLabelList"/>
    <dgm:cxn modelId="{5CC5EF42-DAD5-4CEC-ABC2-A06F0DF2F62B}" type="presParOf" srcId="{4E835F93-EB48-452B-80C1-32661209DED0}" destId="{A76C9B3F-AF7D-476A-9C9F-19FAB05B50B2}" srcOrd="1" destOrd="0" presId="urn:microsoft.com/office/officeart/2018/2/layout/IconLabelList"/>
    <dgm:cxn modelId="{FB7BC332-7AAB-4862-8532-5F1F565145B7}" type="presParOf" srcId="{4E835F93-EB48-452B-80C1-32661209DED0}" destId="{8A152DF6-E28C-4B8E-98F1-87398E2E9C11}" srcOrd="2" destOrd="0" presId="urn:microsoft.com/office/officeart/2018/2/layout/IconLabelList"/>
    <dgm:cxn modelId="{573C709B-4BF1-4503-998B-EC7DB3E700D4}" type="presParOf" srcId="{7AABDC0A-E322-4488-BDDE-38E7D6EF3221}" destId="{CE1C2826-E96C-4609-9AF8-761816B3DEB6}" srcOrd="9" destOrd="0" presId="urn:microsoft.com/office/officeart/2018/2/layout/IconLabelList"/>
    <dgm:cxn modelId="{2E5807EF-733A-42C2-BE63-D5228CDCC2D6}" type="presParOf" srcId="{7AABDC0A-E322-4488-BDDE-38E7D6EF3221}" destId="{6E761C45-A16E-40BC-9959-D22F21457F7E}" srcOrd="10" destOrd="0" presId="urn:microsoft.com/office/officeart/2018/2/layout/IconLabelList"/>
    <dgm:cxn modelId="{ACA66C4E-EB46-4CA1-B1D7-62E7B7123A72}" type="presParOf" srcId="{6E761C45-A16E-40BC-9959-D22F21457F7E}" destId="{11D9077D-CBC5-4C9C-97D7-ED4571D36B6E}" srcOrd="0" destOrd="0" presId="urn:microsoft.com/office/officeart/2018/2/layout/IconLabelList"/>
    <dgm:cxn modelId="{3CF13382-F46E-48D3-AF82-B27DAFB939AA}" type="presParOf" srcId="{6E761C45-A16E-40BC-9959-D22F21457F7E}" destId="{47C2AA1A-6BC0-45E0-BF54-A9946BFDC4EE}" srcOrd="1" destOrd="0" presId="urn:microsoft.com/office/officeart/2018/2/layout/IconLabelList"/>
    <dgm:cxn modelId="{7FB8C992-E3FB-44F7-A1ED-AA80398487D4}" type="presParOf" srcId="{6E761C45-A16E-40BC-9959-D22F21457F7E}" destId="{49AA8BDB-869E-4ACB-876F-5A63EA7F34CF}" srcOrd="2" destOrd="0" presId="urn:microsoft.com/office/officeart/2018/2/layout/IconLabelList"/>
    <dgm:cxn modelId="{7BCD226E-27E7-4FE4-B263-478E3F7F88DE}" type="presParOf" srcId="{7AABDC0A-E322-4488-BDDE-38E7D6EF3221}" destId="{05314E58-0A32-46C1-A033-28222A8559AD}" srcOrd="11" destOrd="0" presId="urn:microsoft.com/office/officeart/2018/2/layout/IconLabelList"/>
    <dgm:cxn modelId="{13B2C5BF-6F56-4AE8-88CB-49244B4536F9}" type="presParOf" srcId="{7AABDC0A-E322-4488-BDDE-38E7D6EF3221}" destId="{8A692863-2E0F-41EC-A771-83673CE18C55}" srcOrd="12" destOrd="0" presId="urn:microsoft.com/office/officeart/2018/2/layout/IconLabelList"/>
    <dgm:cxn modelId="{7D4B8334-5A27-4F1F-937D-2F5215A293E0}" type="presParOf" srcId="{8A692863-2E0F-41EC-A771-83673CE18C55}" destId="{03E0A804-FF07-4176-AAB9-F3EBDD4B68EE}" srcOrd="0" destOrd="0" presId="urn:microsoft.com/office/officeart/2018/2/layout/IconLabelList"/>
    <dgm:cxn modelId="{2D903364-C632-4C9D-8B8B-C40E1CBC67F6}" type="presParOf" srcId="{8A692863-2E0F-41EC-A771-83673CE18C55}" destId="{3E180D3F-8FBB-4A51-96FA-46F04C2FB9F8}" srcOrd="1" destOrd="0" presId="urn:microsoft.com/office/officeart/2018/2/layout/IconLabelList"/>
    <dgm:cxn modelId="{6716ABE2-4DF1-4639-BEBC-1C5BE8017BCD}" type="presParOf" srcId="{8A692863-2E0F-41EC-A771-83673CE18C55}" destId="{2DAFB70F-1D3D-4C59-93FF-17D20F91037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86D09CD-1D78-482E-A44E-D28685F1613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9530E445-2D44-464D-BEF2-0B144BE0DE96}">
      <dgm:prSet/>
      <dgm:spPr/>
      <dgm:t>
        <a:bodyPr/>
        <a:lstStyle/>
        <a:p>
          <a:r>
            <a:rPr lang="en-US"/>
            <a:t>Seller </a:t>
          </a:r>
        </a:p>
      </dgm:t>
    </dgm:pt>
    <dgm:pt modelId="{99B6A7B6-167E-470B-A443-08FB1F7C4FBA}" type="parTrans" cxnId="{DD950EEB-1796-4BFD-AAD7-AC8FB9196E0C}">
      <dgm:prSet/>
      <dgm:spPr/>
      <dgm:t>
        <a:bodyPr/>
        <a:lstStyle/>
        <a:p>
          <a:endParaRPr lang="en-US"/>
        </a:p>
      </dgm:t>
    </dgm:pt>
    <dgm:pt modelId="{CEE78A67-A58F-4D2F-92E6-2EA3EEDDF9A3}" type="sibTrans" cxnId="{DD950EEB-1796-4BFD-AAD7-AC8FB9196E0C}">
      <dgm:prSet/>
      <dgm:spPr/>
      <dgm:t>
        <a:bodyPr/>
        <a:lstStyle/>
        <a:p>
          <a:endParaRPr lang="en-US"/>
        </a:p>
      </dgm:t>
    </dgm:pt>
    <dgm:pt modelId="{05CCA065-E756-4490-B840-77AD4BD5A098}">
      <dgm:prSet/>
      <dgm:spPr/>
      <dgm:t>
        <a:bodyPr/>
        <a:lstStyle/>
        <a:p>
          <a:r>
            <a:rPr lang="en-US"/>
            <a:t>Buyer</a:t>
          </a:r>
        </a:p>
      </dgm:t>
    </dgm:pt>
    <dgm:pt modelId="{F5905C6D-E6C4-4A4B-8CE1-1804A80474B6}" type="parTrans" cxnId="{7D3E09CC-CCE8-4C7A-B502-943D61AF2D80}">
      <dgm:prSet/>
      <dgm:spPr/>
      <dgm:t>
        <a:bodyPr/>
        <a:lstStyle/>
        <a:p>
          <a:endParaRPr lang="en-US"/>
        </a:p>
      </dgm:t>
    </dgm:pt>
    <dgm:pt modelId="{7F21B14D-92C4-4984-8F82-23593AE1DC41}" type="sibTrans" cxnId="{7D3E09CC-CCE8-4C7A-B502-943D61AF2D80}">
      <dgm:prSet/>
      <dgm:spPr/>
      <dgm:t>
        <a:bodyPr/>
        <a:lstStyle/>
        <a:p>
          <a:endParaRPr lang="en-US"/>
        </a:p>
      </dgm:t>
    </dgm:pt>
    <dgm:pt modelId="{794E6894-B8C9-407F-9AD0-A66A8EE09B70}">
      <dgm:prSet/>
      <dgm:spPr/>
      <dgm:t>
        <a:bodyPr/>
        <a:lstStyle/>
        <a:p>
          <a:r>
            <a:rPr lang="en-US"/>
            <a:t>Identity</a:t>
          </a:r>
        </a:p>
      </dgm:t>
    </dgm:pt>
    <dgm:pt modelId="{6CEF68C0-B0B3-4A72-A5FB-10EADF4D3CF3}" type="parTrans" cxnId="{C3EF7618-7330-4982-B43A-7AAFFBED5967}">
      <dgm:prSet/>
      <dgm:spPr/>
      <dgm:t>
        <a:bodyPr/>
        <a:lstStyle/>
        <a:p>
          <a:endParaRPr lang="en-US"/>
        </a:p>
      </dgm:t>
    </dgm:pt>
    <dgm:pt modelId="{7891B0BD-2A36-4057-A8D4-F41465B05300}" type="sibTrans" cxnId="{C3EF7618-7330-4982-B43A-7AAFFBED5967}">
      <dgm:prSet/>
      <dgm:spPr/>
      <dgm:t>
        <a:bodyPr/>
        <a:lstStyle/>
        <a:p>
          <a:endParaRPr lang="en-US"/>
        </a:p>
      </dgm:t>
    </dgm:pt>
    <dgm:pt modelId="{B09C65FB-5CF8-44AA-BEBF-22C7E0779225}">
      <dgm:prSet/>
      <dgm:spPr/>
      <dgm:t>
        <a:bodyPr/>
        <a:lstStyle/>
        <a:p>
          <a:r>
            <a:rPr lang="en-US"/>
            <a:t>Ticketing</a:t>
          </a:r>
        </a:p>
      </dgm:t>
    </dgm:pt>
    <dgm:pt modelId="{1FBD892C-2F92-4D5F-8558-D931A52D2F79}" type="parTrans" cxnId="{9E4C0D05-9996-41E3-8CDD-CFD68E3FD94B}">
      <dgm:prSet/>
      <dgm:spPr/>
      <dgm:t>
        <a:bodyPr/>
        <a:lstStyle/>
        <a:p>
          <a:endParaRPr lang="en-US"/>
        </a:p>
      </dgm:t>
    </dgm:pt>
    <dgm:pt modelId="{FB99B7CA-F525-4605-B877-2FEE0AFE1EFF}" type="sibTrans" cxnId="{9E4C0D05-9996-41E3-8CDD-CFD68E3FD94B}">
      <dgm:prSet/>
      <dgm:spPr/>
      <dgm:t>
        <a:bodyPr/>
        <a:lstStyle/>
        <a:p>
          <a:endParaRPr lang="en-US"/>
        </a:p>
      </dgm:t>
    </dgm:pt>
    <dgm:pt modelId="{2E7793F5-53E7-4E3C-8FE0-3A0E5E550C24}">
      <dgm:prSet/>
      <dgm:spPr/>
      <dgm:t>
        <a:bodyPr/>
        <a:lstStyle/>
        <a:p>
          <a:r>
            <a:rPr lang="en-US"/>
            <a:t>TIX</a:t>
          </a:r>
        </a:p>
      </dgm:t>
    </dgm:pt>
    <dgm:pt modelId="{17A308C5-F25C-4E9A-9953-0606A220D628}" type="parTrans" cxnId="{CE2ADEE6-6F34-4225-B03C-229C9A58813F}">
      <dgm:prSet/>
      <dgm:spPr/>
      <dgm:t>
        <a:bodyPr/>
        <a:lstStyle/>
        <a:p>
          <a:endParaRPr lang="en-US"/>
        </a:p>
      </dgm:t>
    </dgm:pt>
    <dgm:pt modelId="{C3758788-0B22-424C-A8D1-88BF67790EE6}" type="sibTrans" cxnId="{CE2ADEE6-6F34-4225-B03C-229C9A58813F}">
      <dgm:prSet/>
      <dgm:spPr/>
      <dgm:t>
        <a:bodyPr/>
        <a:lstStyle/>
        <a:p>
          <a:endParaRPr lang="en-US"/>
        </a:p>
      </dgm:t>
    </dgm:pt>
    <dgm:pt modelId="{991EE365-696B-474E-AEE7-E6E81F32DC90}">
      <dgm:prSet/>
      <dgm:spPr/>
      <dgm:t>
        <a:bodyPr/>
        <a:lstStyle/>
        <a:p>
          <a:r>
            <a:rPr lang="en-US" dirty="0"/>
            <a:t>Approver</a:t>
          </a:r>
        </a:p>
      </dgm:t>
    </dgm:pt>
    <dgm:pt modelId="{6B71A690-70E6-4AFB-AEBD-958C92BAE8F4}" type="sibTrans" cxnId="{A77245A9-3948-4318-A3BC-CFA04FB40AF1}">
      <dgm:prSet/>
      <dgm:spPr/>
      <dgm:t>
        <a:bodyPr/>
        <a:lstStyle/>
        <a:p>
          <a:endParaRPr lang="en-US"/>
        </a:p>
      </dgm:t>
    </dgm:pt>
    <dgm:pt modelId="{CB767A7B-8575-4CCF-AE87-87A1DF152B09}" type="parTrans" cxnId="{A77245A9-3948-4318-A3BC-CFA04FB40AF1}">
      <dgm:prSet/>
      <dgm:spPr/>
      <dgm:t>
        <a:bodyPr/>
        <a:lstStyle/>
        <a:p>
          <a:endParaRPr lang="en-US"/>
        </a:p>
      </dgm:t>
    </dgm:pt>
    <dgm:pt modelId="{EC7ECD71-AAEA-43AF-A996-7E8F42639401}">
      <dgm:prSet/>
      <dgm:spPr/>
      <dgm:t>
        <a:bodyPr/>
        <a:lstStyle/>
        <a:p>
          <a:r>
            <a:rPr lang="en-US"/>
            <a:t>Exchange</a:t>
          </a:r>
        </a:p>
      </dgm:t>
    </dgm:pt>
    <dgm:pt modelId="{510AF3E6-4796-4FA9-BC12-F9079AFBCF0D}" type="parTrans" cxnId="{FE235A99-3A84-405B-A097-1656983A8999}">
      <dgm:prSet/>
      <dgm:spPr/>
      <dgm:t>
        <a:bodyPr/>
        <a:lstStyle/>
        <a:p>
          <a:endParaRPr lang="en-US"/>
        </a:p>
      </dgm:t>
    </dgm:pt>
    <dgm:pt modelId="{C668257E-E5A3-4DE5-AC5D-E95B239F741F}" type="sibTrans" cxnId="{FE235A99-3A84-405B-A097-1656983A8999}">
      <dgm:prSet/>
      <dgm:spPr/>
      <dgm:t>
        <a:bodyPr/>
        <a:lstStyle/>
        <a:p>
          <a:endParaRPr lang="en-US"/>
        </a:p>
      </dgm:t>
    </dgm:pt>
    <dgm:pt modelId="{7AABDC0A-E322-4488-BDDE-38E7D6EF3221}" type="pres">
      <dgm:prSet presAssocID="{F86D09CD-1D78-482E-A44E-D28685F1613C}" presName="root" presStyleCnt="0">
        <dgm:presLayoutVars>
          <dgm:dir/>
          <dgm:resizeHandles val="exact"/>
        </dgm:presLayoutVars>
      </dgm:prSet>
      <dgm:spPr/>
    </dgm:pt>
    <dgm:pt modelId="{94179FA1-1EC2-4EC6-87D8-3406C833C768}" type="pres">
      <dgm:prSet presAssocID="{9530E445-2D44-464D-BEF2-0B144BE0DE96}" presName="compNode" presStyleCnt="0"/>
      <dgm:spPr/>
    </dgm:pt>
    <dgm:pt modelId="{D6149385-C4F4-42B7-8329-9BC62F0281C9}" type="pres">
      <dgm:prSet presAssocID="{9530E445-2D44-464D-BEF2-0B144BE0DE96}" presName="iconRect" presStyleLbl="node1" presStyleIdx="0" presStyleCnt="7" custLinFactNeighborX="-1137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emale Profile with solid fill"/>
        </a:ext>
      </dgm:extLst>
    </dgm:pt>
    <dgm:pt modelId="{C23F1EBA-8683-4A7E-8B00-2134D89C9036}" type="pres">
      <dgm:prSet presAssocID="{9530E445-2D44-464D-BEF2-0B144BE0DE96}" presName="spaceRect" presStyleCnt="0"/>
      <dgm:spPr/>
    </dgm:pt>
    <dgm:pt modelId="{D5407B3F-F94B-403B-A176-D4A73FB79652}" type="pres">
      <dgm:prSet presAssocID="{9530E445-2D44-464D-BEF2-0B144BE0DE96}" presName="textRect" presStyleLbl="revTx" presStyleIdx="0" presStyleCnt="7" custLinFactNeighborX="-512">
        <dgm:presLayoutVars>
          <dgm:chMax val="1"/>
          <dgm:chPref val="1"/>
        </dgm:presLayoutVars>
      </dgm:prSet>
      <dgm:spPr/>
    </dgm:pt>
    <dgm:pt modelId="{EDF6D5B5-5742-4B9B-87FE-84CFF6DA548B}" type="pres">
      <dgm:prSet presAssocID="{CEE78A67-A58F-4D2F-92E6-2EA3EEDDF9A3}" presName="sibTrans" presStyleCnt="0"/>
      <dgm:spPr/>
    </dgm:pt>
    <dgm:pt modelId="{C580D9DE-05C5-4032-9358-C4E991712CAE}" type="pres">
      <dgm:prSet presAssocID="{05CCA065-E756-4490-B840-77AD4BD5A098}" presName="compNode" presStyleCnt="0"/>
      <dgm:spPr/>
    </dgm:pt>
    <dgm:pt modelId="{F2D656A2-8896-4BF2-9B92-7B7FAF3B3D44}" type="pres">
      <dgm:prSet presAssocID="{05CCA065-E756-4490-B840-77AD4BD5A098}" presName="iconRect" presStyleLbl="node1" presStyleIdx="1" presStyleCnt="7" custLinFactNeighborX="-113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le profile with solid fill"/>
        </a:ext>
      </dgm:extLst>
    </dgm:pt>
    <dgm:pt modelId="{461B3264-2B2A-4B20-9CD6-27D14C73BDFF}" type="pres">
      <dgm:prSet presAssocID="{05CCA065-E756-4490-B840-77AD4BD5A098}" presName="spaceRect" presStyleCnt="0"/>
      <dgm:spPr/>
    </dgm:pt>
    <dgm:pt modelId="{E518C5C5-EFBC-4989-AB84-8AC41053517A}" type="pres">
      <dgm:prSet presAssocID="{05CCA065-E756-4490-B840-77AD4BD5A098}" presName="textRect" presStyleLbl="revTx" presStyleIdx="1" presStyleCnt="7" custLinFactNeighborX="-512">
        <dgm:presLayoutVars>
          <dgm:chMax val="1"/>
          <dgm:chPref val="1"/>
        </dgm:presLayoutVars>
      </dgm:prSet>
      <dgm:spPr/>
    </dgm:pt>
    <dgm:pt modelId="{9719A2CC-304C-4CFB-915B-7F28237968C8}" type="pres">
      <dgm:prSet presAssocID="{7F21B14D-92C4-4984-8F82-23593AE1DC41}" presName="sibTrans" presStyleCnt="0"/>
      <dgm:spPr/>
    </dgm:pt>
    <dgm:pt modelId="{72BD2E9B-8987-4DAA-B601-B6CBD810C040}" type="pres">
      <dgm:prSet presAssocID="{991EE365-696B-474E-AEE7-E6E81F32DC90}" presName="compNode" presStyleCnt="0"/>
      <dgm:spPr/>
    </dgm:pt>
    <dgm:pt modelId="{4DA0215B-ACC5-4C27-A7B0-06F7E4BBD8D1}" type="pres">
      <dgm:prSet presAssocID="{991EE365-696B-474E-AEE7-E6E81F32DC90}" presName="iconRect" presStyleLbl="node1" presStyleIdx="2" presStyleCnt="7" custLinFactNeighborX="-113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 with solid fill"/>
        </a:ext>
      </dgm:extLst>
    </dgm:pt>
    <dgm:pt modelId="{E2BC70C6-9576-4CE9-AF2B-71CDF4640B9A}" type="pres">
      <dgm:prSet presAssocID="{991EE365-696B-474E-AEE7-E6E81F32DC90}" presName="spaceRect" presStyleCnt="0"/>
      <dgm:spPr/>
    </dgm:pt>
    <dgm:pt modelId="{D908451D-1267-46D7-8CC3-ADC4A2AEE2CC}" type="pres">
      <dgm:prSet presAssocID="{991EE365-696B-474E-AEE7-E6E81F32DC90}" presName="textRect" presStyleLbl="revTx" presStyleIdx="2" presStyleCnt="7" custLinFactNeighborX="-512">
        <dgm:presLayoutVars>
          <dgm:chMax val="1"/>
          <dgm:chPref val="1"/>
        </dgm:presLayoutVars>
      </dgm:prSet>
      <dgm:spPr/>
    </dgm:pt>
    <dgm:pt modelId="{BFAD518E-1C89-484C-B8DD-72ABF40BB203}" type="pres">
      <dgm:prSet presAssocID="{6B71A690-70E6-4AFB-AEBD-958C92BAE8F4}" presName="sibTrans" presStyleCnt="0"/>
      <dgm:spPr/>
    </dgm:pt>
    <dgm:pt modelId="{56B3CE18-BFBD-4B50-B03D-7174EA7281D8}" type="pres">
      <dgm:prSet presAssocID="{EC7ECD71-AAEA-43AF-A996-7E8F42639401}" presName="compNode" presStyleCnt="0"/>
      <dgm:spPr/>
    </dgm:pt>
    <dgm:pt modelId="{5FE16916-60F9-4394-A78A-AFC4947C9959}" type="pres">
      <dgm:prSet presAssocID="{EC7ECD71-AAEA-43AF-A996-7E8F42639401}" presName="iconRect" presStyleLbl="node1" presStyleIdx="3" presStyleCnt="7" custLinFactNeighborX="-1137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 with solid fill"/>
        </a:ext>
      </dgm:extLst>
    </dgm:pt>
    <dgm:pt modelId="{20D6EA1D-9C1D-4F2E-83CC-1EBDFB7E062A}" type="pres">
      <dgm:prSet presAssocID="{EC7ECD71-AAEA-43AF-A996-7E8F42639401}" presName="spaceRect" presStyleCnt="0"/>
      <dgm:spPr/>
    </dgm:pt>
    <dgm:pt modelId="{42FD1077-E0F1-4A75-BC8D-5C62A7076DB9}" type="pres">
      <dgm:prSet presAssocID="{EC7ECD71-AAEA-43AF-A996-7E8F42639401}" presName="textRect" presStyleLbl="revTx" presStyleIdx="3" presStyleCnt="7" custLinFactNeighborX="-512">
        <dgm:presLayoutVars>
          <dgm:chMax val="1"/>
          <dgm:chPref val="1"/>
        </dgm:presLayoutVars>
      </dgm:prSet>
      <dgm:spPr/>
    </dgm:pt>
    <dgm:pt modelId="{12EF41A6-00C6-4A6D-9CE5-4B7C25B5324D}" type="pres">
      <dgm:prSet presAssocID="{C668257E-E5A3-4DE5-AC5D-E95B239F741F}" presName="sibTrans" presStyleCnt="0"/>
      <dgm:spPr/>
    </dgm:pt>
    <dgm:pt modelId="{4E835F93-EB48-452B-80C1-32661209DED0}" type="pres">
      <dgm:prSet presAssocID="{B09C65FB-5CF8-44AA-BEBF-22C7E0779225}" presName="compNode" presStyleCnt="0"/>
      <dgm:spPr/>
    </dgm:pt>
    <dgm:pt modelId="{9A52E522-A6EA-4104-8BD4-504171087D63}" type="pres">
      <dgm:prSet presAssocID="{B09C65FB-5CF8-44AA-BEBF-22C7E0779225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et with solid fill"/>
        </a:ext>
      </dgm:extLst>
    </dgm:pt>
    <dgm:pt modelId="{A76C9B3F-AF7D-476A-9C9F-19FAB05B50B2}" type="pres">
      <dgm:prSet presAssocID="{B09C65FB-5CF8-44AA-BEBF-22C7E0779225}" presName="spaceRect" presStyleCnt="0"/>
      <dgm:spPr/>
    </dgm:pt>
    <dgm:pt modelId="{8A152DF6-E28C-4B8E-98F1-87398E2E9C11}" type="pres">
      <dgm:prSet presAssocID="{B09C65FB-5CF8-44AA-BEBF-22C7E0779225}" presName="textRect" presStyleLbl="revTx" presStyleIdx="4" presStyleCnt="7">
        <dgm:presLayoutVars>
          <dgm:chMax val="1"/>
          <dgm:chPref val="1"/>
        </dgm:presLayoutVars>
      </dgm:prSet>
      <dgm:spPr/>
    </dgm:pt>
    <dgm:pt modelId="{CE1C2826-E96C-4609-9AF8-761816B3DEB6}" type="pres">
      <dgm:prSet presAssocID="{FB99B7CA-F525-4605-B877-2FEE0AFE1EFF}" presName="sibTrans" presStyleCnt="0"/>
      <dgm:spPr/>
    </dgm:pt>
    <dgm:pt modelId="{6E761C45-A16E-40BC-9959-D22F21457F7E}" type="pres">
      <dgm:prSet presAssocID="{794E6894-B8C9-407F-9AD0-A66A8EE09B70}" presName="compNode" presStyleCnt="0"/>
      <dgm:spPr/>
    </dgm:pt>
    <dgm:pt modelId="{11D9077D-CBC5-4C9C-97D7-ED4571D36B6E}" type="pres">
      <dgm:prSet presAssocID="{794E6894-B8C9-407F-9AD0-A66A8EE09B70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 with solid fill"/>
        </a:ext>
      </dgm:extLst>
    </dgm:pt>
    <dgm:pt modelId="{47C2AA1A-6BC0-45E0-BF54-A9946BFDC4EE}" type="pres">
      <dgm:prSet presAssocID="{794E6894-B8C9-407F-9AD0-A66A8EE09B70}" presName="spaceRect" presStyleCnt="0"/>
      <dgm:spPr/>
    </dgm:pt>
    <dgm:pt modelId="{49AA8BDB-869E-4ACB-876F-5A63EA7F34CF}" type="pres">
      <dgm:prSet presAssocID="{794E6894-B8C9-407F-9AD0-A66A8EE09B70}" presName="textRect" presStyleLbl="revTx" presStyleIdx="5" presStyleCnt="7">
        <dgm:presLayoutVars>
          <dgm:chMax val="1"/>
          <dgm:chPref val="1"/>
        </dgm:presLayoutVars>
      </dgm:prSet>
      <dgm:spPr/>
    </dgm:pt>
    <dgm:pt modelId="{05314E58-0A32-46C1-A033-28222A8559AD}" type="pres">
      <dgm:prSet presAssocID="{7891B0BD-2A36-4057-A8D4-F41465B05300}" presName="sibTrans" presStyleCnt="0"/>
      <dgm:spPr/>
    </dgm:pt>
    <dgm:pt modelId="{8A692863-2E0F-41EC-A771-83673CE18C55}" type="pres">
      <dgm:prSet presAssocID="{2E7793F5-53E7-4E3C-8FE0-3A0E5E550C24}" presName="compNode" presStyleCnt="0"/>
      <dgm:spPr/>
    </dgm:pt>
    <dgm:pt modelId="{03E0A804-FF07-4176-AAB9-F3EBDD4B68EE}" type="pres">
      <dgm:prSet presAssocID="{2E7793F5-53E7-4E3C-8FE0-3A0E5E550C24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 outline"/>
        </a:ext>
      </dgm:extLst>
    </dgm:pt>
    <dgm:pt modelId="{3E180D3F-8FBB-4A51-96FA-46F04C2FB9F8}" type="pres">
      <dgm:prSet presAssocID="{2E7793F5-53E7-4E3C-8FE0-3A0E5E550C24}" presName="spaceRect" presStyleCnt="0"/>
      <dgm:spPr/>
    </dgm:pt>
    <dgm:pt modelId="{2DAFB70F-1D3D-4C59-93FF-17D20F91037E}" type="pres">
      <dgm:prSet presAssocID="{2E7793F5-53E7-4E3C-8FE0-3A0E5E550C24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9E4C0D05-9996-41E3-8CDD-CFD68E3FD94B}" srcId="{F86D09CD-1D78-482E-A44E-D28685F1613C}" destId="{B09C65FB-5CF8-44AA-BEBF-22C7E0779225}" srcOrd="4" destOrd="0" parTransId="{1FBD892C-2F92-4D5F-8558-D931A52D2F79}" sibTransId="{FB99B7CA-F525-4605-B877-2FEE0AFE1EFF}"/>
    <dgm:cxn modelId="{C3EF7618-7330-4982-B43A-7AAFFBED5967}" srcId="{F86D09CD-1D78-482E-A44E-D28685F1613C}" destId="{794E6894-B8C9-407F-9AD0-A66A8EE09B70}" srcOrd="5" destOrd="0" parTransId="{6CEF68C0-B0B3-4A72-A5FB-10EADF4D3CF3}" sibTransId="{7891B0BD-2A36-4057-A8D4-F41465B05300}"/>
    <dgm:cxn modelId="{14300721-DAFD-4F49-BC6A-C766010EB0B7}" type="presOf" srcId="{F86D09CD-1D78-482E-A44E-D28685F1613C}" destId="{7AABDC0A-E322-4488-BDDE-38E7D6EF3221}" srcOrd="0" destOrd="0" presId="urn:microsoft.com/office/officeart/2018/2/layout/IconLabelList"/>
    <dgm:cxn modelId="{A9D6742C-E754-4080-9661-0FD210CD4752}" type="presOf" srcId="{EC7ECD71-AAEA-43AF-A996-7E8F42639401}" destId="{42FD1077-E0F1-4A75-BC8D-5C62A7076DB9}" srcOrd="0" destOrd="0" presId="urn:microsoft.com/office/officeart/2018/2/layout/IconLabelList"/>
    <dgm:cxn modelId="{AA57DE36-49B4-405A-92D2-BD9BF9F4EDFE}" type="presOf" srcId="{B09C65FB-5CF8-44AA-BEBF-22C7E0779225}" destId="{8A152DF6-E28C-4B8E-98F1-87398E2E9C11}" srcOrd="0" destOrd="0" presId="urn:microsoft.com/office/officeart/2018/2/layout/IconLabelList"/>
    <dgm:cxn modelId="{FFF64361-C97E-49C0-AD01-A7937FBE899A}" type="presOf" srcId="{794E6894-B8C9-407F-9AD0-A66A8EE09B70}" destId="{49AA8BDB-869E-4ACB-876F-5A63EA7F34CF}" srcOrd="0" destOrd="0" presId="urn:microsoft.com/office/officeart/2018/2/layout/IconLabelList"/>
    <dgm:cxn modelId="{5E884064-0045-4FE5-BC79-B6252D2CD595}" type="presOf" srcId="{05CCA065-E756-4490-B840-77AD4BD5A098}" destId="{E518C5C5-EFBC-4989-AB84-8AC41053517A}" srcOrd="0" destOrd="0" presId="urn:microsoft.com/office/officeart/2018/2/layout/IconLabelList"/>
    <dgm:cxn modelId="{FE235A99-3A84-405B-A097-1656983A8999}" srcId="{F86D09CD-1D78-482E-A44E-D28685F1613C}" destId="{EC7ECD71-AAEA-43AF-A996-7E8F42639401}" srcOrd="3" destOrd="0" parTransId="{510AF3E6-4796-4FA9-BC12-F9079AFBCF0D}" sibTransId="{C668257E-E5A3-4DE5-AC5D-E95B239F741F}"/>
    <dgm:cxn modelId="{A77245A9-3948-4318-A3BC-CFA04FB40AF1}" srcId="{F86D09CD-1D78-482E-A44E-D28685F1613C}" destId="{991EE365-696B-474E-AEE7-E6E81F32DC90}" srcOrd="2" destOrd="0" parTransId="{CB767A7B-8575-4CCF-AE87-87A1DF152B09}" sibTransId="{6B71A690-70E6-4AFB-AEBD-958C92BAE8F4}"/>
    <dgm:cxn modelId="{9B7B9EC2-EB12-42E0-8040-0730437322BF}" type="presOf" srcId="{2E7793F5-53E7-4E3C-8FE0-3A0E5E550C24}" destId="{2DAFB70F-1D3D-4C59-93FF-17D20F91037E}" srcOrd="0" destOrd="0" presId="urn:microsoft.com/office/officeart/2018/2/layout/IconLabelList"/>
    <dgm:cxn modelId="{7D3E09CC-CCE8-4C7A-B502-943D61AF2D80}" srcId="{F86D09CD-1D78-482E-A44E-D28685F1613C}" destId="{05CCA065-E756-4490-B840-77AD4BD5A098}" srcOrd="1" destOrd="0" parTransId="{F5905C6D-E6C4-4A4B-8CE1-1804A80474B6}" sibTransId="{7F21B14D-92C4-4984-8F82-23593AE1DC41}"/>
    <dgm:cxn modelId="{FC0E25D8-14D8-4A31-9378-9E3D8FE9F04C}" type="presOf" srcId="{9530E445-2D44-464D-BEF2-0B144BE0DE96}" destId="{D5407B3F-F94B-403B-A176-D4A73FB79652}" srcOrd="0" destOrd="0" presId="urn:microsoft.com/office/officeart/2018/2/layout/IconLabelList"/>
    <dgm:cxn modelId="{CE2ADEE6-6F34-4225-B03C-229C9A58813F}" srcId="{F86D09CD-1D78-482E-A44E-D28685F1613C}" destId="{2E7793F5-53E7-4E3C-8FE0-3A0E5E550C24}" srcOrd="6" destOrd="0" parTransId="{17A308C5-F25C-4E9A-9953-0606A220D628}" sibTransId="{C3758788-0B22-424C-A8D1-88BF67790EE6}"/>
    <dgm:cxn modelId="{DD950EEB-1796-4BFD-AAD7-AC8FB9196E0C}" srcId="{F86D09CD-1D78-482E-A44E-D28685F1613C}" destId="{9530E445-2D44-464D-BEF2-0B144BE0DE96}" srcOrd="0" destOrd="0" parTransId="{99B6A7B6-167E-470B-A443-08FB1F7C4FBA}" sibTransId="{CEE78A67-A58F-4D2F-92E6-2EA3EEDDF9A3}"/>
    <dgm:cxn modelId="{0B7DFAF8-05F6-4D2C-B26E-D42EF672FEE5}" type="presOf" srcId="{991EE365-696B-474E-AEE7-E6E81F32DC90}" destId="{D908451D-1267-46D7-8CC3-ADC4A2AEE2CC}" srcOrd="0" destOrd="0" presId="urn:microsoft.com/office/officeart/2018/2/layout/IconLabelList"/>
    <dgm:cxn modelId="{3EA4731B-38AB-4748-AC95-38C7C7DF299B}" type="presParOf" srcId="{7AABDC0A-E322-4488-BDDE-38E7D6EF3221}" destId="{94179FA1-1EC2-4EC6-87D8-3406C833C768}" srcOrd="0" destOrd="0" presId="urn:microsoft.com/office/officeart/2018/2/layout/IconLabelList"/>
    <dgm:cxn modelId="{2F35DCF6-FD5E-45D9-8C5F-434DF72EE065}" type="presParOf" srcId="{94179FA1-1EC2-4EC6-87D8-3406C833C768}" destId="{D6149385-C4F4-42B7-8329-9BC62F0281C9}" srcOrd="0" destOrd="0" presId="urn:microsoft.com/office/officeart/2018/2/layout/IconLabelList"/>
    <dgm:cxn modelId="{71AC072C-A449-4EA6-B177-E84D0B76F513}" type="presParOf" srcId="{94179FA1-1EC2-4EC6-87D8-3406C833C768}" destId="{C23F1EBA-8683-4A7E-8B00-2134D89C9036}" srcOrd="1" destOrd="0" presId="urn:microsoft.com/office/officeart/2018/2/layout/IconLabelList"/>
    <dgm:cxn modelId="{4B5253B7-487F-44D1-AE7A-DA2C5B3BB690}" type="presParOf" srcId="{94179FA1-1EC2-4EC6-87D8-3406C833C768}" destId="{D5407B3F-F94B-403B-A176-D4A73FB79652}" srcOrd="2" destOrd="0" presId="urn:microsoft.com/office/officeart/2018/2/layout/IconLabelList"/>
    <dgm:cxn modelId="{0BA4B1BB-7DDC-456D-B90E-B4A7AB10324C}" type="presParOf" srcId="{7AABDC0A-E322-4488-BDDE-38E7D6EF3221}" destId="{EDF6D5B5-5742-4B9B-87FE-84CFF6DA548B}" srcOrd="1" destOrd="0" presId="urn:microsoft.com/office/officeart/2018/2/layout/IconLabelList"/>
    <dgm:cxn modelId="{1A3E8054-5829-47D4-B3E1-EF8A7CA6BF1E}" type="presParOf" srcId="{7AABDC0A-E322-4488-BDDE-38E7D6EF3221}" destId="{C580D9DE-05C5-4032-9358-C4E991712CAE}" srcOrd="2" destOrd="0" presId="urn:microsoft.com/office/officeart/2018/2/layout/IconLabelList"/>
    <dgm:cxn modelId="{A14D447C-BB27-4EFF-8D96-6830F21F4ACF}" type="presParOf" srcId="{C580D9DE-05C5-4032-9358-C4E991712CAE}" destId="{F2D656A2-8896-4BF2-9B92-7B7FAF3B3D44}" srcOrd="0" destOrd="0" presId="urn:microsoft.com/office/officeart/2018/2/layout/IconLabelList"/>
    <dgm:cxn modelId="{8E22248D-EEED-43E4-8E45-BADDD9179939}" type="presParOf" srcId="{C580D9DE-05C5-4032-9358-C4E991712CAE}" destId="{461B3264-2B2A-4B20-9CD6-27D14C73BDFF}" srcOrd="1" destOrd="0" presId="urn:microsoft.com/office/officeart/2018/2/layout/IconLabelList"/>
    <dgm:cxn modelId="{CB6A6C79-A3D4-4BCC-8421-7B4DCA133DD5}" type="presParOf" srcId="{C580D9DE-05C5-4032-9358-C4E991712CAE}" destId="{E518C5C5-EFBC-4989-AB84-8AC41053517A}" srcOrd="2" destOrd="0" presId="urn:microsoft.com/office/officeart/2018/2/layout/IconLabelList"/>
    <dgm:cxn modelId="{1E61E584-280E-4D2D-BCB9-86D1BB5D5AB9}" type="presParOf" srcId="{7AABDC0A-E322-4488-BDDE-38E7D6EF3221}" destId="{9719A2CC-304C-4CFB-915B-7F28237968C8}" srcOrd="3" destOrd="0" presId="urn:microsoft.com/office/officeart/2018/2/layout/IconLabelList"/>
    <dgm:cxn modelId="{456D53D2-E0AE-45B1-8A77-CE3BDA6B2C87}" type="presParOf" srcId="{7AABDC0A-E322-4488-BDDE-38E7D6EF3221}" destId="{72BD2E9B-8987-4DAA-B601-B6CBD810C040}" srcOrd="4" destOrd="0" presId="urn:microsoft.com/office/officeart/2018/2/layout/IconLabelList"/>
    <dgm:cxn modelId="{3DCE38BA-84D0-4246-900B-771940FBC019}" type="presParOf" srcId="{72BD2E9B-8987-4DAA-B601-B6CBD810C040}" destId="{4DA0215B-ACC5-4C27-A7B0-06F7E4BBD8D1}" srcOrd="0" destOrd="0" presId="urn:microsoft.com/office/officeart/2018/2/layout/IconLabelList"/>
    <dgm:cxn modelId="{5A679257-8A2F-4B32-9ED9-B078BA7A5BF5}" type="presParOf" srcId="{72BD2E9B-8987-4DAA-B601-B6CBD810C040}" destId="{E2BC70C6-9576-4CE9-AF2B-71CDF4640B9A}" srcOrd="1" destOrd="0" presId="urn:microsoft.com/office/officeart/2018/2/layout/IconLabelList"/>
    <dgm:cxn modelId="{2672AD4C-EE71-4536-BDC2-FABE07532C49}" type="presParOf" srcId="{72BD2E9B-8987-4DAA-B601-B6CBD810C040}" destId="{D908451D-1267-46D7-8CC3-ADC4A2AEE2CC}" srcOrd="2" destOrd="0" presId="urn:microsoft.com/office/officeart/2018/2/layout/IconLabelList"/>
    <dgm:cxn modelId="{D3764187-AEBD-40BF-93FD-191C758EA049}" type="presParOf" srcId="{7AABDC0A-E322-4488-BDDE-38E7D6EF3221}" destId="{BFAD518E-1C89-484C-B8DD-72ABF40BB203}" srcOrd="5" destOrd="0" presId="urn:microsoft.com/office/officeart/2018/2/layout/IconLabelList"/>
    <dgm:cxn modelId="{90B05802-F8EF-4B68-865C-0F36F54FFE36}" type="presParOf" srcId="{7AABDC0A-E322-4488-BDDE-38E7D6EF3221}" destId="{56B3CE18-BFBD-4B50-B03D-7174EA7281D8}" srcOrd="6" destOrd="0" presId="urn:microsoft.com/office/officeart/2018/2/layout/IconLabelList"/>
    <dgm:cxn modelId="{F744FDC8-BEC4-4261-A7B2-DACFEEB0F189}" type="presParOf" srcId="{56B3CE18-BFBD-4B50-B03D-7174EA7281D8}" destId="{5FE16916-60F9-4394-A78A-AFC4947C9959}" srcOrd="0" destOrd="0" presId="urn:microsoft.com/office/officeart/2018/2/layout/IconLabelList"/>
    <dgm:cxn modelId="{90F41AC1-B132-44B1-B784-E4BE96B5AA67}" type="presParOf" srcId="{56B3CE18-BFBD-4B50-B03D-7174EA7281D8}" destId="{20D6EA1D-9C1D-4F2E-83CC-1EBDFB7E062A}" srcOrd="1" destOrd="0" presId="urn:microsoft.com/office/officeart/2018/2/layout/IconLabelList"/>
    <dgm:cxn modelId="{B164FA4B-5CA9-43F3-A7F5-108E71D962BA}" type="presParOf" srcId="{56B3CE18-BFBD-4B50-B03D-7174EA7281D8}" destId="{42FD1077-E0F1-4A75-BC8D-5C62A7076DB9}" srcOrd="2" destOrd="0" presId="urn:microsoft.com/office/officeart/2018/2/layout/IconLabelList"/>
    <dgm:cxn modelId="{1A5FD278-815D-484D-8178-3338C76DF69C}" type="presParOf" srcId="{7AABDC0A-E322-4488-BDDE-38E7D6EF3221}" destId="{12EF41A6-00C6-4A6D-9CE5-4B7C25B5324D}" srcOrd="7" destOrd="0" presId="urn:microsoft.com/office/officeart/2018/2/layout/IconLabelList"/>
    <dgm:cxn modelId="{EC50470F-2601-41DF-BD51-26627B91BF49}" type="presParOf" srcId="{7AABDC0A-E322-4488-BDDE-38E7D6EF3221}" destId="{4E835F93-EB48-452B-80C1-32661209DED0}" srcOrd="8" destOrd="0" presId="urn:microsoft.com/office/officeart/2018/2/layout/IconLabelList"/>
    <dgm:cxn modelId="{25985D5D-13BE-425C-A38D-BD8EC7C08D57}" type="presParOf" srcId="{4E835F93-EB48-452B-80C1-32661209DED0}" destId="{9A52E522-A6EA-4104-8BD4-504171087D63}" srcOrd="0" destOrd="0" presId="urn:microsoft.com/office/officeart/2018/2/layout/IconLabelList"/>
    <dgm:cxn modelId="{5CC5EF42-DAD5-4CEC-ABC2-A06F0DF2F62B}" type="presParOf" srcId="{4E835F93-EB48-452B-80C1-32661209DED0}" destId="{A76C9B3F-AF7D-476A-9C9F-19FAB05B50B2}" srcOrd="1" destOrd="0" presId="urn:microsoft.com/office/officeart/2018/2/layout/IconLabelList"/>
    <dgm:cxn modelId="{FB7BC332-7AAB-4862-8532-5F1F565145B7}" type="presParOf" srcId="{4E835F93-EB48-452B-80C1-32661209DED0}" destId="{8A152DF6-E28C-4B8E-98F1-87398E2E9C11}" srcOrd="2" destOrd="0" presId="urn:microsoft.com/office/officeart/2018/2/layout/IconLabelList"/>
    <dgm:cxn modelId="{573C709B-4BF1-4503-998B-EC7DB3E700D4}" type="presParOf" srcId="{7AABDC0A-E322-4488-BDDE-38E7D6EF3221}" destId="{CE1C2826-E96C-4609-9AF8-761816B3DEB6}" srcOrd="9" destOrd="0" presId="urn:microsoft.com/office/officeart/2018/2/layout/IconLabelList"/>
    <dgm:cxn modelId="{2E5807EF-733A-42C2-BE63-D5228CDCC2D6}" type="presParOf" srcId="{7AABDC0A-E322-4488-BDDE-38E7D6EF3221}" destId="{6E761C45-A16E-40BC-9959-D22F21457F7E}" srcOrd="10" destOrd="0" presId="urn:microsoft.com/office/officeart/2018/2/layout/IconLabelList"/>
    <dgm:cxn modelId="{ACA66C4E-EB46-4CA1-B1D7-62E7B7123A72}" type="presParOf" srcId="{6E761C45-A16E-40BC-9959-D22F21457F7E}" destId="{11D9077D-CBC5-4C9C-97D7-ED4571D36B6E}" srcOrd="0" destOrd="0" presId="urn:microsoft.com/office/officeart/2018/2/layout/IconLabelList"/>
    <dgm:cxn modelId="{3CF13382-F46E-48D3-AF82-B27DAFB939AA}" type="presParOf" srcId="{6E761C45-A16E-40BC-9959-D22F21457F7E}" destId="{47C2AA1A-6BC0-45E0-BF54-A9946BFDC4EE}" srcOrd="1" destOrd="0" presId="urn:microsoft.com/office/officeart/2018/2/layout/IconLabelList"/>
    <dgm:cxn modelId="{7FB8C992-E3FB-44F7-A1ED-AA80398487D4}" type="presParOf" srcId="{6E761C45-A16E-40BC-9959-D22F21457F7E}" destId="{49AA8BDB-869E-4ACB-876F-5A63EA7F34CF}" srcOrd="2" destOrd="0" presId="urn:microsoft.com/office/officeart/2018/2/layout/IconLabelList"/>
    <dgm:cxn modelId="{7BCD226E-27E7-4FE4-B263-478E3F7F88DE}" type="presParOf" srcId="{7AABDC0A-E322-4488-BDDE-38E7D6EF3221}" destId="{05314E58-0A32-46C1-A033-28222A8559AD}" srcOrd="11" destOrd="0" presId="urn:microsoft.com/office/officeart/2018/2/layout/IconLabelList"/>
    <dgm:cxn modelId="{13B2C5BF-6F56-4AE8-88CB-49244B4536F9}" type="presParOf" srcId="{7AABDC0A-E322-4488-BDDE-38E7D6EF3221}" destId="{8A692863-2E0F-41EC-A771-83673CE18C55}" srcOrd="12" destOrd="0" presId="urn:microsoft.com/office/officeart/2018/2/layout/IconLabelList"/>
    <dgm:cxn modelId="{7D4B8334-5A27-4F1F-937D-2F5215A293E0}" type="presParOf" srcId="{8A692863-2E0F-41EC-A771-83673CE18C55}" destId="{03E0A804-FF07-4176-AAB9-F3EBDD4B68EE}" srcOrd="0" destOrd="0" presId="urn:microsoft.com/office/officeart/2018/2/layout/IconLabelList"/>
    <dgm:cxn modelId="{2D903364-C632-4C9D-8B8B-C40E1CBC67F6}" type="presParOf" srcId="{8A692863-2E0F-41EC-A771-83673CE18C55}" destId="{3E180D3F-8FBB-4A51-96FA-46F04C2FB9F8}" srcOrd="1" destOrd="0" presId="urn:microsoft.com/office/officeart/2018/2/layout/IconLabelList"/>
    <dgm:cxn modelId="{6716ABE2-4DF1-4639-BEBC-1C5BE8017BCD}" type="presParOf" srcId="{8A692863-2E0F-41EC-A771-83673CE18C55}" destId="{2DAFB70F-1D3D-4C59-93FF-17D20F91037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86D09CD-1D78-482E-A44E-D28685F1613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9530E445-2D44-464D-BEF2-0B144BE0DE96}">
      <dgm:prSet/>
      <dgm:spPr/>
      <dgm:t>
        <a:bodyPr/>
        <a:lstStyle/>
        <a:p>
          <a:r>
            <a:rPr lang="en-US"/>
            <a:t>Seller </a:t>
          </a:r>
        </a:p>
      </dgm:t>
    </dgm:pt>
    <dgm:pt modelId="{99B6A7B6-167E-470B-A443-08FB1F7C4FBA}" type="parTrans" cxnId="{DD950EEB-1796-4BFD-AAD7-AC8FB9196E0C}">
      <dgm:prSet/>
      <dgm:spPr/>
      <dgm:t>
        <a:bodyPr/>
        <a:lstStyle/>
        <a:p>
          <a:endParaRPr lang="en-US"/>
        </a:p>
      </dgm:t>
    </dgm:pt>
    <dgm:pt modelId="{CEE78A67-A58F-4D2F-92E6-2EA3EEDDF9A3}" type="sibTrans" cxnId="{DD950EEB-1796-4BFD-AAD7-AC8FB9196E0C}">
      <dgm:prSet/>
      <dgm:spPr/>
      <dgm:t>
        <a:bodyPr/>
        <a:lstStyle/>
        <a:p>
          <a:endParaRPr lang="en-US"/>
        </a:p>
      </dgm:t>
    </dgm:pt>
    <dgm:pt modelId="{05CCA065-E756-4490-B840-77AD4BD5A098}">
      <dgm:prSet/>
      <dgm:spPr/>
      <dgm:t>
        <a:bodyPr/>
        <a:lstStyle/>
        <a:p>
          <a:r>
            <a:rPr lang="en-US"/>
            <a:t>Buyer</a:t>
          </a:r>
        </a:p>
      </dgm:t>
    </dgm:pt>
    <dgm:pt modelId="{F5905C6D-E6C4-4A4B-8CE1-1804A80474B6}" type="parTrans" cxnId="{7D3E09CC-CCE8-4C7A-B502-943D61AF2D80}">
      <dgm:prSet/>
      <dgm:spPr/>
      <dgm:t>
        <a:bodyPr/>
        <a:lstStyle/>
        <a:p>
          <a:endParaRPr lang="en-US"/>
        </a:p>
      </dgm:t>
    </dgm:pt>
    <dgm:pt modelId="{7F21B14D-92C4-4984-8F82-23593AE1DC41}" type="sibTrans" cxnId="{7D3E09CC-CCE8-4C7A-B502-943D61AF2D80}">
      <dgm:prSet/>
      <dgm:spPr/>
      <dgm:t>
        <a:bodyPr/>
        <a:lstStyle/>
        <a:p>
          <a:endParaRPr lang="en-US"/>
        </a:p>
      </dgm:t>
    </dgm:pt>
    <dgm:pt modelId="{794E6894-B8C9-407F-9AD0-A66A8EE09B70}">
      <dgm:prSet/>
      <dgm:spPr/>
      <dgm:t>
        <a:bodyPr/>
        <a:lstStyle/>
        <a:p>
          <a:r>
            <a:rPr lang="en-US"/>
            <a:t>Identity</a:t>
          </a:r>
        </a:p>
      </dgm:t>
    </dgm:pt>
    <dgm:pt modelId="{6CEF68C0-B0B3-4A72-A5FB-10EADF4D3CF3}" type="parTrans" cxnId="{C3EF7618-7330-4982-B43A-7AAFFBED5967}">
      <dgm:prSet/>
      <dgm:spPr/>
      <dgm:t>
        <a:bodyPr/>
        <a:lstStyle/>
        <a:p>
          <a:endParaRPr lang="en-US"/>
        </a:p>
      </dgm:t>
    </dgm:pt>
    <dgm:pt modelId="{7891B0BD-2A36-4057-A8D4-F41465B05300}" type="sibTrans" cxnId="{C3EF7618-7330-4982-B43A-7AAFFBED5967}">
      <dgm:prSet/>
      <dgm:spPr/>
      <dgm:t>
        <a:bodyPr/>
        <a:lstStyle/>
        <a:p>
          <a:endParaRPr lang="en-US"/>
        </a:p>
      </dgm:t>
    </dgm:pt>
    <dgm:pt modelId="{B09C65FB-5CF8-44AA-BEBF-22C7E0779225}">
      <dgm:prSet/>
      <dgm:spPr/>
      <dgm:t>
        <a:bodyPr/>
        <a:lstStyle/>
        <a:p>
          <a:r>
            <a:rPr lang="en-US"/>
            <a:t>Ticketing</a:t>
          </a:r>
        </a:p>
      </dgm:t>
    </dgm:pt>
    <dgm:pt modelId="{1FBD892C-2F92-4D5F-8558-D931A52D2F79}" type="parTrans" cxnId="{9E4C0D05-9996-41E3-8CDD-CFD68E3FD94B}">
      <dgm:prSet/>
      <dgm:spPr/>
      <dgm:t>
        <a:bodyPr/>
        <a:lstStyle/>
        <a:p>
          <a:endParaRPr lang="en-US"/>
        </a:p>
      </dgm:t>
    </dgm:pt>
    <dgm:pt modelId="{FB99B7CA-F525-4605-B877-2FEE0AFE1EFF}" type="sibTrans" cxnId="{9E4C0D05-9996-41E3-8CDD-CFD68E3FD94B}">
      <dgm:prSet/>
      <dgm:spPr/>
      <dgm:t>
        <a:bodyPr/>
        <a:lstStyle/>
        <a:p>
          <a:endParaRPr lang="en-US"/>
        </a:p>
      </dgm:t>
    </dgm:pt>
    <dgm:pt modelId="{2E7793F5-53E7-4E3C-8FE0-3A0E5E550C24}">
      <dgm:prSet/>
      <dgm:spPr/>
      <dgm:t>
        <a:bodyPr/>
        <a:lstStyle/>
        <a:p>
          <a:r>
            <a:rPr lang="en-US"/>
            <a:t>TIX</a:t>
          </a:r>
        </a:p>
      </dgm:t>
    </dgm:pt>
    <dgm:pt modelId="{17A308C5-F25C-4E9A-9953-0606A220D628}" type="parTrans" cxnId="{CE2ADEE6-6F34-4225-B03C-229C9A58813F}">
      <dgm:prSet/>
      <dgm:spPr/>
      <dgm:t>
        <a:bodyPr/>
        <a:lstStyle/>
        <a:p>
          <a:endParaRPr lang="en-US"/>
        </a:p>
      </dgm:t>
    </dgm:pt>
    <dgm:pt modelId="{C3758788-0B22-424C-A8D1-88BF67790EE6}" type="sibTrans" cxnId="{CE2ADEE6-6F34-4225-B03C-229C9A58813F}">
      <dgm:prSet/>
      <dgm:spPr/>
      <dgm:t>
        <a:bodyPr/>
        <a:lstStyle/>
        <a:p>
          <a:endParaRPr lang="en-US"/>
        </a:p>
      </dgm:t>
    </dgm:pt>
    <dgm:pt modelId="{991EE365-696B-474E-AEE7-E6E81F32DC90}">
      <dgm:prSet/>
      <dgm:spPr/>
      <dgm:t>
        <a:bodyPr/>
        <a:lstStyle/>
        <a:p>
          <a:r>
            <a:rPr lang="en-US" dirty="0"/>
            <a:t>Approver</a:t>
          </a:r>
        </a:p>
      </dgm:t>
    </dgm:pt>
    <dgm:pt modelId="{6B71A690-70E6-4AFB-AEBD-958C92BAE8F4}" type="sibTrans" cxnId="{A77245A9-3948-4318-A3BC-CFA04FB40AF1}">
      <dgm:prSet/>
      <dgm:spPr/>
      <dgm:t>
        <a:bodyPr/>
        <a:lstStyle/>
        <a:p>
          <a:endParaRPr lang="en-US"/>
        </a:p>
      </dgm:t>
    </dgm:pt>
    <dgm:pt modelId="{CB767A7B-8575-4CCF-AE87-87A1DF152B09}" type="parTrans" cxnId="{A77245A9-3948-4318-A3BC-CFA04FB40AF1}">
      <dgm:prSet/>
      <dgm:spPr/>
      <dgm:t>
        <a:bodyPr/>
        <a:lstStyle/>
        <a:p>
          <a:endParaRPr lang="en-US"/>
        </a:p>
      </dgm:t>
    </dgm:pt>
    <dgm:pt modelId="{EC7ECD71-AAEA-43AF-A996-7E8F42639401}">
      <dgm:prSet/>
      <dgm:spPr/>
      <dgm:t>
        <a:bodyPr/>
        <a:lstStyle/>
        <a:p>
          <a:r>
            <a:rPr lang="en-US"/>
            <a:t>Exchange</a:t>
          </a:r>
        </a:p>
      </dgm:t>
    </dgm:pt>
    <dgm:pt modelId="{510AF3E6-4796-4FA9-BC12-F9079AFBCF0D}" type="parTrans" cxnId="{FE235A99-3A84-405B-A097-1656983A8999}">
      <dgm:prSet/>
      <dgm:spPr/>
      <dgm:t>
        <a:bodyPr/>
        <a:lstStyle/>
        <a:p>
          <a:endParaRPr lang="en-US"/>
        </a:p>
      </dgm:t>
    </dgm:pt>
    <dgm:pt modelId="{C668257E-E5A3-4DE5-AC5D-E95B239F741F}" type="sibTrans" cxnId="{FE235A99-3A84-405B-A097-1656983A8999}">
      <dgm:prSet/>
      <dgm:spPr/>
      <dgm:t>
        <a:bodyPr/>
        <a:lstStyle/>
        <a:p>
          <a:endParaRPr lang="en-US"/>
        </a:p>
      </dgm:t>
    </dgm:pt>
    <dgm:pt modelId="{7AABDC0A-E322-4488-BDDE-38E7D6EF3221}" type="pres">
      <dgm:prSet presAssocID="{F86D09CD-1D78-482E-A44E-D28685F1613C}" presName="root" presStyleCnt="0">
        <dgm:presLayoutVars>
          <dgm:dir/>
          <dgm:resizeHandles val="exact"/>
        </dgm:presLayoutVars>
      </dgm:prSet>
      <dgm:spPr/>
    </dgm:pt>
    <dgm:pt modelId="{94179FA1-1EC2-4EC6-87D8-3406C833C768}" type="pres">
      <dgm:prSet presAssocID="{9530E445-2D44-464D-BEF2-0B144BE0DE96}" presName="compNode" presStyleCnt="0"/>
      <dgm:spPr/>
    </dgm:pt>
    <dgm:pt modelId="{D6149385-C4F4-42B7-8329-9BC62F0281C9}" type="pres">
      <dgm:prSet presAssocID="{9530E445-2D44-464D-BEF2-0B144BE0DE96}" presName="iconRect" presStyleLbl="node1" presStyleIdx="0" presStyleCnt="7" custLinFactNeighborX="-1137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emale Profile with solid fill"/>
        </a:ext>
      </dgm:extLst>
    </dgm:pt>
    <dgm:pt modelId="{C23F1EBA-8683-4A7E-8B00-2134D89C9036}" type="pres">
      <dgm:prSet presAssocID="{9530E445-2D44-464D-BEF2-0B144BE0DE96}" presName="spaceRect" presStyleCnt="0"/>
      <dgm:spPr/>
    </dgm:pt>
    <dgm:pt modelId="{D5407B3F-F94B-403B-A176-D4A73FB79652}" type="pres">
      <dgm:prSet presAssocID="{9530E445-2D44-464D-BEF2-0B144BE0DE96}" presName="textRect" presStyleLbl="revTx" presStyleIdx="0" presStyleCnt="7" custLinFactNeighborX="-512">
        <dgm:presLayoutVars>
          <dgm:chMax val="1"/>
          <dgm:chPref val="1"/>
        </dgm:presLayoutVars>
      </dgm:prSet>
      <dgm:spPr/>
    </dgm:pt>
    <dgm:pt modelId="{EDF6D5B5-5742-4B9B-87FE-84CFF6DA548B}" type="pres">
      <dgm:prSet presAssocID="{CEE78A67-A58F-4D2F-92E6-2EA3EEDDF9A3}" presName="sibTrans" presStyleCnt="0"/>
      <dgm:spPr/>
    </dgm:pt>
    <dgm:pt modelId="{C580D9DE-05C5-4032-9358-C4E991712CAE}" type="pres">
      <dgm:prSet presAssocID="{05CCA065-E756-4490-B840-77AD4BD5A098}" presName="compNode" presStyleCnt="0"/>
      <dgm:spPr/>
    </dgm:pt>
    <dgm:pt modelId="{F2D656A2-8896-4BF2-9B92-7B7FAF3B3D44}" type="pres">
      <dgm:prSet presAssocID="{05CCA065-E756-4490-B840-77AD4BD5A098}" presName="iconRect" presStyleLbl="node1" presStyleIdx="1" presStyleCnt="7" custLinFactNeighborX="-113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le profile with solid fill"/>
        </a:ext>
      </dgm:extLst>
    </dgm:pt>
    <dgm:pt modelId="{461B3264-2B2A-4B20-9CD6-27D14C73BDFF}" type="pres">
      <dgm:prSet presAssocID="{05CCA065-E756-4490-B840-77AD4BD5A098}" presName="spaceRect" presStyleCnt="0"/>
      <dgm:spPr/>
    </dgm:pt>
    <dgm:pt modelId="{E518C5C5-EFBC-4989-AB84-8AC41053517A}" type="pres">
      <dgm:prSet presAssocID="{05CCA065-E756-4490-B840-77AD4BD5A098}" presName="textRect" presStyleLbl="revTx" presStyleIdx="1" presStyleCnt="7" custLinFactNeighborX="-512">
        <dgm:presLayoutVars>
          <dgm:chMax val="1"/>
          <dgm:chPref val="1"/>
        </dgm:presLayoutVars>
      </dgm:prSet>
      <dgm:spPr/>
    </dgm:pt>
    <dgm:pt modelId="{9719A2CC-304C-4CFB-915B-7F28237968C8}" type="pres">
      <dgm:prSet presAssocID="{7F21B14D-92C4-4984-8F82-23593AE1DC41}" presName="sibTrans" presStyleCnt="0"/>
      <dgm:spPr/>
    </dgm:pt>
    <dgm:pt modelId="{72BD2E9B-8987-4DAA-B601-B6CBD810C040}" type="pres">
      <dgm:prSet presAssocID="{991EE365-696B-474E-AEE7-E6E81F32DC90}" presName="compNode" presStyleCnt="0"/>
      <dgm:spPr/>
    </dgm:pt>
    <dgm:pt modelId="{4DA0215B-ACC5-4C27-A7B0-06F7E4BBD8D1}" type="pres">
      <dgm:prSet presAssocID="{991EE365-696B-474E-AEE7-E6E81F32DC90}" presName="iconRect" presStyleLbl="node1" presStyleIdx="2" presStyleCnt="7" custLinFactNeighborX="-113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 with solid fill"/>
        </a:ext>
      </dgm:extLst>
    </dgm:pt>
    <dgm:pt modelId="{E2BC70C6-9576-4CE9-AF2B-71CDF4640B9A}" type="pres">
      <dgm:prSet presAssocID="{991EE365-696B-474E-AEE7-E6E81F32DC90}" presName="spaceRect" presStyleCnt="0"/>
      <dgm:spPr/>
    </dgm:pt>
    <dgm:pt modelId="{D908451D-1267-46D7-8CC3-ADC4A2AEE2CC}" type="pres">
      <dgm:prSet presAssocID="{991EE365-696B-474E-AEE7-E6E81F32DC90}" presName="textRect" presStyleLbl="revTx" presStyleIdx="2" presStyleCnt="7" custLinFactNeighborX="-512">
        <dgm:presLayoutVars>
          <dgm:chMax val="1"/>
          <dgm:chPref val="1"/>
        </dgm:presLayoutVars>
      </dgm:prSet>
      <dgm:spPr/>
    </dgm:pt>
    <dgm:pt modelId="{BFAD518E-1C89-484C-B8DD-72ABF40BB203}" type="pres">
      <dgm:prSet presAssocID="{6B71A690-70E6-4AFB-AEBD-958C92BAE8F4}" presName="sibTrans" presStyleCnt="0"/>
      <dgm:spPr/>
    </dgm:pt>
    <dgm:pt modelId="{56B3CE18-BFBD-4B50-B03D-7174EA7281D8}" type="pres">
      <dgm:prSet presAssocID="{EC7ECD71-AAEA-43AF-A996-7E8F42639401}" presName="compNode" presStyleCnt="0"/>
      <dgm:spPr/>
    </dgm:pt>
    <dgm:pt modelId="{5FE16916-60F9-4394-A78A-AFC4947C9959}" type="pres">
      <dgm:prSet presAssocID="{EC7ECD71-AAEA-43AF-A996-7E8F42639401}" presName="iconRect" presStyleLbl="node1" presStyleIdx="3" presStyleCnt="7" custLinFactNeighborX="-1137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 with solid fill"/>
        </a:ext>
      </dgm:extLst>
    </dgm:pt>
    <dgm:pt modelId="{20D6EA1D-9C1D-4F2E-83CC-1EBDFB7E062A}" type="pres">
      <dgm:prSet presAssocID="{EC7ECD71-AAEA-43AF-A996-7E8F42639401}" presName="spaceRect" presStyleCnt="0"/>
      <dgm:spPr/>
    </dgm:pt>
    <dgm:pt modelId="{42FD1077-E0F1-4A75-BC8D-5C62A7076DB9}" type="pres">
      <dgm:prSet presAssocID="{EC7ECD71-AAEA-43AF-A996-7E8F42639401}" presName="textRect" presStyleLbl="revTx" presStyleIdx="3" presStyleCnt="7" custLinFactNeighborX="-512">
        <dgm:presLayoutVars>
          <dgm:chMax val="1"/>
          <dgm:chPref val="1"/>
        </dgm:presLayoutVars>
      </dgm:prSet>
      <dgm:spPr/>
    </dgm:pt>
    <dgm:pt modelId="{12EF41A6-00C6-4A6D-9CE5-4B7C25B5324D}" type="pres">
      <dgm:prSet presAssocID="{C668257E-E5A3-4DE5-AC5D-E95B239F741F}" presName="sibTrans" presStyleCnt="0"/>
      <dgm:spPr/>
    </dgm:pt>
    <dgm:pt modelId="{4E835F93-EB48-452B-80C1-32661209DED0}" type="pres">
      <dgm:prSet presAssocID="{B09C65FB-5CF8-44AA-BEBF-22C7E0779225}" presName="compNode" presStyleCnt="0"/>
      <dgm:spPr/>
    </dgm:pt>
    <dgm:pt modelId="{9A52E522-A6EA-4104-8BD4-504171087D63}" type="pres">
      <dgm:prSet presAssocID="{B09C65FB-5CF8-44AA-BEBF-22C7E0779225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et with solid fill"/>
        </a:ext>
      </dgm:extLst>
    </dgm:pt>
    <dgm:pt modelId="{A76C9B3F-AF7D-476A-9C9F-19FAB05B50B2}" type="pres">
      <dgm:prSet presAssocID="{B09C65FB-5CF8-44AA-BEBF-22C7E0779225}" presName="spaceRect" presStyleCnt="0"/>
      <dgm:spPr/>
    </dgm:pt>
    <dgm:pt modelId="{8A152DF6-E28C-4B8E-98F1-87398E2E9C11}" type="pres">
      <dgm:prSet presAssocID="{B09C65FB-5CF8-44AA-BEBF-22C7E0779225}" presName="textRect" presStyleLbl="revTx" presStyleIdx="4" presStyleCnt="7">
        <dgm:presLayoutVars>
          <dgm:chMax val="1"/>
          <dgm:chPref val="1"/>
        </dgm:presLayoutVars>
      </dgm:prSet>
      <dgm:spPr/>
    </dgm:pt>
    <dgm:pt modelId="{CE1C2826-E96C-4609-9AF8-761816B3DEB6}" type="pres">
      <dgm:prSet presAssocID="{FB99B7CA-F525-4605-B877-2FEE0AFE1EFF}" presName="sibTrans" presStyleCnt="0"/>
      <dgm:spPr/>
    </dgm:pt>
    <dgm:pt modelId="{6E761C45-A16E-40BC-9959-D22F21457F7E}" type="pres">
      <dgm:prSet presAssocID="{794E6894-B8C9-407F-9AD0-A66A8EE09B70}" presName="compNode" presStyleCnt="0"/>
      <dgm:spPr/>
    </dgm:pt>
    <dgm:pt modelId="{11D9077D-CBC5-4C9C-97D7-ED4571D36B6E}" type="pres">
      <dgm:prSet presAssocID="{794E6894-B8C9-407F-9AD0-A66A8EE09B70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 with solid fill"/>
        </a:ext>
      </dgm:extLst>
    </dgm:pt>
    <dgm:pt modelId="{47C2AA1A-6BC0-45E0-BF54-A9946BFDC4EE}" type="pres">
      <dgm:prSet presAssocID="{794E6894-B8C9-407F-9AD0-A66A8EE09B70}" presName="spaceRect" presStyleCnt="0"/>
      <dgm:spPr/>
    </dgm:pt>
    <dgm:pt modelId="{49AA8BDB-869E-4ACB-876F-5A63EA7F34CF}" type="pres">
      <dgm:prSet presAssocID="{794E6894-B8C9-407F-9AD0-A66A8EE09B70}" presName="textRect" presStyleLbl="revTx" presStyleIdx="5" presStyleCnt="7">
        <dgm:presLayoutVars>
          <dgm:chMax val="1"/>
          <dgm:chPref val="1"/>
        </dgm:presLayoutVars>
      </dgm:prSet>
      <dgm:spPr/>
    </dgm:pt>
    <dgm:pt modelId="{05314E58-0A32-46C1-A033-28222A8559AD}" type="pres">
      <dgm:prSet presAssocID="{7891B0BD-2A36-4057-A8D4-F41465B05300}" presName="sibTrans" presStyleCnt="0"/>
      <dgm:spPr/>
    </dgm:pt>
    <dgm:pt modelId="{8A692863-2E0F-41EC-A771-83673CE18C55}" type="pres">
      <dgm:prSet presAssocID="{2E7793F5-53E7-4E3C-8FE0-3A0E5E550C24}" presName="compNode" presStyleCnt="0"/>
      <dgm:spPr/>
    </dgm:pt>
    <dgm:pt modelId="{03E0A804-FF07-4176-AAB9-F3EBDD4B68EE}" type="pres">
      <dgm:prSet presAssocID="{2E7793F5-53E7-4E3C-8FE0-3A0E5E550C24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 outline"/>
        </a:ext>
      </dgm:extLst>
    </dgm:pt>
    <dgm:pt modelId="{3E180D3F-8FBB-4A51-96FA-46F04C2FB9F8}" type="pres">
      <dgm:prSet presAssocID="{2E7793F5-53E7-4E3C-8FE0-3A0E5E550C24}" presName="spaceRect" presStyleCnt="0"/>
      <dgm:spPr/>
    </dgm:pt>
    <dgm:pt modelId="{2DAFB70F-1D3D-4C59-93FF-17D20F91037E}" type="pres">
      <dgm:prSet presAssocID="{2E7793F5-53E7-4E3C-8FE0-3A0E5E550C24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9E4C0D05-9996-41E3-8CDD-CFD68E3FD94B}" srcId="{F86D09CD-1D78-482E-A44E-D28685F1613C}" destId="{B09C65FB-5CF8-44AA-BEBF-22C7E0779225}" srcOrd="4" destOrd="0" parTransId="{1FBD892C-2F92-4D5F-8558-D931A52D2F79}" sibTransId="{FB99B7CA-F525-4605-B877-2FEE0AFE1EFF}"/>
    <dgm:cxn modelId="{C3EF7618-7330-4982-B43A-7AAFFBED5967}" srcId="{F86D09CD-1D78-482E-A44E-D28685F1613C}" destId="{794E6894-B8C9-407F-9AD0-A66A8EE09B70}" srcOrd="5" destOrd="0" parTransId="{6CEF68C0-B0B3-4A72-A5FB-10EADF4D3CF3}" sibTransId="{7891B0BD-2A36-4057-A8D4-F41465B05300}"/>
    <dgm:cxn modelId="{14300721-DAFD-4F49-BC6A-C766010EB0B7}" type="presOf" srcId="{F86D09CD-1D78-482E-A44E-D28685F1613C}" destId="{7AABDC0A-E322-4488-BDDE-38E7D6EF3221}" srcOrd="0" destOrd="0" presId="urn:microsoft.com/office/officeart/2018/2/layout/IconLabelList"/>
    <dgm:cxn modelId="{A9D6742C-E754-4080-9661-0FD210CD4752}" type="presOf" srcId="{EC7ECD71-AAEA-43AF-A996-7E8F42639401}" destId="{42FD1077-E0F1-4A75-BC8D-5C62A7076DB9}" srcOrd="0" destOrd="0" presId="urn:microsoft.com/office/officeart/2018/2/layout/IconLabelList"/>
    <dgm:cxn modelId="{AA57DE36-49B4-405A-92D2-BD9BF9F4EDFE}" type="presOf" srcId="{B09C65FB-5CF8-44AA-BEBF-22C7E0779225}" destId="{8A152DF6-E28C-4B8E-98F1-87398E2E9C11}" srcOrd="0" destOrd="0" presId="urn:microsoft.com/office/officeart/2018/2/layout/IconLabelList"/>
    <dgm:cxn modelId="{FFF64361-C97E-49C0-AD01-A7937FBE899A}" type="presOf" srcId="{794E6894-B8C9-407F-9AD0-A66A8EE09B70}" destId="{49AA8BDB-869E-4ACB-876F-5A63EA7F34CF}" srcOrd="0" destOrd="0" presId="urn:microsoft.com/office/officeart/2018/2/layout/IconLabelList"/>
    <dgm:cxn modelId="{5E884064-0045-4FE5-BC79-B6252D2CD595}" type="presOf" srcId="{05CCA065-E756-4490-B840-77AD4BD5A098}" destId="{E518C5C5-EFBC-4989-AB84-8AC41053517A}" srcOrd="0" destOrd="0" presId="urn:microsoft.com/office/officeart/2018/2/layout/IconLabelList"/>
    <dgm:cxn modelId="{FE235A99-3A84-405B-A097-1656983A8999}" srcId="{F86D09CD-1D78-482E-A44E-D28685F1613C}" destId="{EC7ECD71-AAEA-43AF-A996-7E8F42639401}" srcOrd="3" destOrd="0" parTransId="{510AF3E6-4796-4FA9-BC12-F9079AFBCF0D}" sibTransId="{C668257E-E5A3-4DE5-AC5D-E95B239F741F}"/>
    <dgm:cxn modelId="{A77245A9-3948-4318-A3BC-CFA04FB40AF1}" srcId="{F86D09CD-1D78-482E-A44E-D28685F1613C}" destId="{991EE365-696B-474E-AEE7-E6E81F32DC90}" srcOrd="2" destOrd="0" parTransId="{CB767A7B-8575-4CCF-AE87-87A1DF152B09}" sibTransId="{6B71A690-70E6-4AFB-AEBD-958C92BAE8F4}"/>
    <dgm:cxn modelId="{9B7B9EC2-EB12-42E0-8040-0730437322BF}" type="presOf" srcId="{2E7793F5-53E7-4E3C-8FE0-3A0E5E550C24}" destId="{2DAFB70F-1D3D-4C59-93FF-17D20F91037E}" srcOrd="0" destOrd="0" presId="urn:microsoft.com/office/officeart/2018/2/layout/IconLabelList"/>
    <dgm:cxn modelId="{7D3E09CC-CCE8-4C7A-B502-943D61AF2D80}" srcId="{F86D09CD-1D78-482E-A44E-D28685F1613C}" destId="{05CCA065-E756-4490-B840-77AD4BD5A098}" srcOrd="1" destOrd="0" parTransId="{F5905C6D-E6C4-4A4B-8CE1-1804A80474B6}" sibTransId="{7F21B14D-92C4-4984-8F82-23593AE1DC41}"/>
    <dgm:cxn modelId="{FC0E25D8-14D8-4A31-9378-9E3D8FE9F04C}" type="presOf" srcId="{9530E445-2D44-464D-BEF2-0B144BE0DE96}" destId="{D5407B3F-F94B-403B-A176-D4A73FB79652}" srcOrd="0" destOrd="0" presId="urn:microsoft.com/office/officeart/2018/2/layout/IconLabelList"/>
    <dgm:cxn modelId="{CE2ADEE6-6F34-4225-B03C-229C9A58813F}" srcId="{F86D09CD-1D78-482E-A44E-D28685F1613C}" destId="{2E7793F5-53E7-4E3C-8FE0-3A0E5E550C24}" srcOrd="6" destOrd="0" parTransId="{17A308C5-F25C-4E9A-9953-0606A220D628}" sibTransId="{C3758788-0B22-424C-A8D1-88BF67790EE6}"/>
    <dgm:cxn modelId="{DD950EEB-1796-4BFD-AAD7-AC8FB9196E0C}" srcId="{F86D09CD-1D78-482E-A44E-D28685F1613C}" destId="{9530E445-2D44-464D-BEF2-0B144BE0DE96}" srcOrd="0" destOrd="0" parTransId="{99B6A7B6-167E-470B-A443-08FB1F7C4FBA}" sibTransId="{CEE78A67-A58F-4D2F-92E6-2EA3EEDDF9A3}"/>
    <dgm:cxn modelId="{0B7DFAF8-05F6-4D2C-B26E-D42EF672FEE5}" type="presOf" srcId="{991EE365-696B-474E-AEE7-E6E81F32DC90}" destId="{D908451D-1267-46D7-8CC3-ADC4A2AEE2CC}" srcOrd="0" destOrd="0" presId="urn:microsoft.com/office/officeart/2018/2/layout/IconLabelList"/>
    <dgm:cxn modelId="{3EA4731B-38AB-4748-AC95-38C7C7DF299B}" type="presParOf" srcId="{7AABDC0A-E322-4488-BDDE-38E7D6EF3221}" destId="{94179FA1-1EC2-4EC6-87D8-3406C833C768}" srcOrd="0" destOrd="0" presId="urn:microsoft.com/office/officeart/2018/2/layout/IconLabelList"/>
    <dgm:cxn modelId="{2F35DCF6-FD5E-45D9-8C5F-434DF72EE065}" type="presParOf" srcId="{94179FA1-1EC2-4EC6-87D8-3406C833C768}" destId="{D6149385-C4F4-42B7-8329-9BC62F0281C9}" srcOrd="0" destOrd="0" presId="urn:microsoft.com/office/officeart/2018/2/layout/IconLabelList"/>
    <dgm:cxn modelId="{71AC072C-A449-4EA6-B177-E84D0B76F513}" type="presParOf" srcId="{94179FA1-1EC2-4EC6-87D8-3406C833C768}" destId="{C23F1EBA-8683-4A7E-8B00-2134D89C9036}" srcOrd="1" destOrd="0" presId="urn:microsoft.com/office/officeart/2018/2/layout/IconLabelList"/>
    <dgm:cxn modelId="{4B5253B7-487F-44D1-AE7A-DA2C5B3BB690}" type="presParOf" srcId="{94179FA1-1EC2-4EC6-87D8-3406C833C768}" destId="{D5407B3F-F94B-403B-A176-D4A73FB79652}" srcOrd="2" destOrd="0" presId="urn:microsoft.com/office/officeart/2018/2/layout/IconLabelList"/>
    <dgm:cxn modelId="{0BA4B1BB-7DDC-456D-B90E-B4A7AB10324C}" type="presParOf" srcId="{7AABDC0A-E322-4488-BDDE-38E7D6EF3221}" destId="{EDF6D5B5-5742-4B9B-87FE-84CFF6DA548B}" srcOrd="1" destOrd="0" presId="urn:microsoft.com/office/officeart/2018/2/layout/IconLabelList"/>
    <dgm:cxn modelId="{1A3E8054-5829-47D4-B3E1-EF8A7CA6BF1E}" type="presParOf" srcId="{7AABDC0A-E322-4488-BDDE-38E7D6EF3221}" destId="{C580D9DE-05C5-4032-9358-C4E991712CAE}" srcOrd="2" destOrd="0" presId="urn:microsoft.com/office/officeart/2018/2/layout/IconLabelList"/>
    <dgm:cxn modelId="{A14D447C-BB27-4EFF-8D96-6830F21F4ACF}" type="presParOf" srcId="{C580D9DE-05C5-4032-9358-C4E991712CAE}" destId="{F2D656A2-8896-4BF2-9B92-7B7FAF3B3D44}" srcOrd="0" destOrd="0" presId="urn:microsoft.com/office/officeart/2018/2/layout/IconLabelList"/>
    <dgm:cxn modelId="{8E22248D-EEED-43E4-8E45-BADDD9179939}" type="presParOf" srcId="{C580D9DE-05C5-4032-9358-C4E991712CAE}" destId="{461B3264-2B2A-4B20-9CD6-27D14C73BDFF}" srcOrd="1" destOrd="0" presId="urn:microsoft.com/office/officeart/2018/2/layout/IconLabelList"/>
    <dgm:cxn modelId="{CB6A6C79-A3D4-4BCC-8421-7B4DCA133DD5}" type="presParOf" srcId="{C580D9DE-05C5-4032-9358-C4E991712CAE}" destId="{E518C5C5-EFBC-4989-AB84-8AC41053517A}" srcOrd="2" destOrd="0" presId="urn:microsoft.com/office/officeart/2018/2/layout/IconLabelList"/>
    <dgm:cxn modelId="{1E61E584-280E-4D2D-BCB9-86D1BB5D5AB9}" type="presParOf" srcId="{7AABDC0A-E322-4488-BDDE-38E7D6EF3221}" destId="{9719A2CC-304C-4CFB-915B-7F28237968C8}" srcOrd="3" destOrd="0" presId="urn:microsoft.com/office/officeart/2018/2/layout/IconLabelList"/>
    <dgm:cxn modelId="{456D53D2-E0AE-45B1-8A77-CE3BDA6B2C87}" type="presParOf" srcId="{7AABDC0A-E322-4488-BDDE-38E7D6EF3221}" destId="{72BD2E9B-8987-4DAA-B601-B6CBD810C040}" srcOrd="4" destOrd="0" presId="urn:microsoft.com/office/officeart/2018/2/layout/IconLabelList"/>
    <dgm:cxn modelId="{3DCE38BA-84D0-4246-900B-771940FBC019}" type="presParOf" srcId="{72BD2E9B-8987-4DAA-B601-B6CBD810C040}" destId="{4DA0215B-ACC5-4C27-A7B0-06F7E4BBD8D1}" srcOrd="0" destOrd="0" presId="urn:microsoft.com/office/officeart/2018/2/layout/IconLabelList"/>
    <dgm:cxn modelId="{5A679257-8A2F-4B32-9ED9-B078BA7A5BF5}" type="presParOf" srcId="{72BD2E9B-8987-4DAA-B601-B6CBD810C040}" destId="{E2BC70C6-9576-4CE9-AF2B-71CDF4640B9A}" srcOrd="1" destOrd="0" presId="urn:microsoft.com/office/officeart/2018/2/layout/IconLabelList"/>
    <dgm:cxn modelId="{2672AD4C-EE71-4536-BDC2-FABE07532C49}" type="presParOf" srcId="{72BD2E9B-8987-4DAA-B601-B6CBD810C040}" destId="{D908451D-1267-46D7-8CC3-ADC4A2AEE2CC}" srcOrd="2" destOrd="0" presId="urn:microsoft.com/office/officeart/2018/2/layout/IconLabelList"/>
    <dgm:cxn modelId="{D3764187-AEBD-40BF-93FD-191C758EA049}" type="presParOf" srcId="{7AABDC0A-E322-4488-BDDE-38E7D6EF3221}" destId="{BFAD518E-1C89-484C-B8DD-72ABF40BB203}" srcOrd="5" destOrd="0" presId="urn:microsoft.com/office/officeart/2018/2/layout/IconLabelList"/>
    <dgm:cxn modelId="{90B05802-F8EF-4B68-865C-0F36F54FFE36}" type="presParOf" srcId="{7AABDC0A-E322-4488-BDDE-38E7D6EF3221}" destId="{56B3CE18-BFBD-4B50-B03D-7174EA7281D8}" srcOrd="6" destOrd="0" presId="urn:microsoft.com/office/officeart/2018/2/layout/IconLabelList"/>
    <dgm:cxn modelId="{F744FDC8-BEC4-4261-A7B2-DACFEEB0F189}" type="presParOf" srcId="{56B3CE18-BFBD-4B50-B03D-7174EA7281D8}" destId="{5FE16916-60F9-4394-A78A-AFC4947C9959}" srcOrd="0" destOrd="0" presId="urn:microsoft.com/office/officeart/2018/2/layout/IconLabelList"/>
    <dgm:cxn modelId="{90F41AC1-B132-44B1-B784-E4BE96B5AA67}" type="presParOf" srcId="{56B3CE18-BFBD-4B50-B03D-7174EA7281D8}" destId="{20D6EA1D-9C1D-4F2E-83CC-1EBDFB7E062A}" srcOrd="1" destOrd="0" presId="urn:microsoft.com/office/officeart/2018/2/layout/IconLabelList"/>
    <dgm:cxn modelId="{B164FA4B-5CA9-43F3-A7F5-108E71D962BA}" type="presParOf" srcId="{56B3CE18-BFBD-4B50-B03D-7174EA7281D8}" destId="{42FD1077-E0F1-4A75-BC8D-5C62A7076DB9}" srcOrd="2" destOrd="0" presId="urn:microsoft.com/office/officeart/2018/2/layout/IconLabelList"/>
    <dgm:cxn modelId="{1A5FD278-815D-484D-8178-3338C76DF69C}" type="presParOf" srcId="{7AABDC0A-E322-4488-BDDE-38E7D6EF3221}" destId="{12EF41A6-00C6-4A6D-9CE5-4B7C25B5324D}" srcOrd="7" destOrd="0" presId="urn:microsoft.com/office/officeart/2018/2/layout/IconLabelList"/>
    <dgm:cxn modelId="{EC50470F-2601-41DF-BD51-26627B91BF49}" type="presParOf" srcId="{7AABDC0A-E322-4488-BDDE-38E7D6EF3221}" destId="{4E835F93-EB48-452B-80C1-32661209DED0}" srcOrd="8" destOrd="0" presId="urn:microsoft.com/office/officeart/2018/2/layout/IconLabelList"/>
    <dgm:cxn modelId="{25985D5D-13BE-425C-A38D-BD8EC7C08D57}" type="presParOf" srcId="{4E835F93-EB48-452B-80C1-32661209DED0}" destId="{9A52E522-A6EA-4104-8BD4-504171087D63}" srcOrd="0" destOrd="0" presId="urn:microsoft.com/office/officeart/2018/2/layout/IconLabelList"/>
    <dgm:cxn modelId="{5CC5EF42-DAD5-4CEC-ABC2-A06F0DF2F62B}" type="presParOf" srcId="{4E835F93-EB48-452B-80C1-32661209DED0}" destId="{A76C9B3F-AF7D-476A-9C9F-19FAB05B50B2}" srcOrd="1" destOrd="0" presId="urn:microsoft.com/office/officeart/2018/2/layout/IconLabelList"/>
    <dgm:cxn modelId="{FB7BC332-7AAB-4862-8532-5F1F565145B7}" type="presParOf" srcId="{4E835F93-EB48-452B-80C1-32661209DED0}" destId="{8A152DF6-E28C-4B8E-98F1-87398E2E9C11}" srcOrd="2" destOrd="0" presId="urn:microsoft.com/office/officeart/2018/2/layout/IconLabelList"/>
    <dgm:cxn modelId="{573C709B-4BF1-4503-998B-EC7DB3E700D4}" type="presParOf" srcId="{7AABDC0A-E322-4488-BDDE-38E7D6EF3221}" destId="{CE1C2826-E96C-4609-9AF8-761816B3DEB6}" srcOrd="9" destOrd="0" presId="urn:microsoft.com/office/officeart/2018/2/layout/IconLabelList"/>
    <dgm:cxn modelId="{2E5807EF-733A-42C2-BE63-D5228CDCC2D6}" type="presParOf" srcId="{7AABDC0A-E322-4488-BDDE-38E7D6EF3221}" destId="{6E761C45-A16E-40BC-9959-D22F21457F7E}" srcOrd="10" destOrd="0" presId="urn:microsoft.com/office/officeart/2018/2/layout/IconLabelList"/>
    <dgm:cxn modelId="{ACA66C4E-EB46-4CA1-B1D7-62E7B7123A72}" type="presParOf" srcId="{6E761C45-A16E-40BC-9959-D22F21457F7E}" destId="{11D9077D-CBC5-4C9C-97D7-ED4571D36B6E}" srcOrd="0" destOrd="0" presId="urn:microsoft.com/office/officeart/2018/2/layout/IconLabelList"/>
    <dgm:cxn modelId="{3CF13382-F46E-48D3-AF82-B27DAFB939AA}" type="presParOf" srcId="{6E761C45-A16E-40BC-9959-D22F21457F7E}" destId="{47C2AA1A-6BC0-45E0-BF54-A9946BFDC4EE}" srcOrd="1" destOrd="0" presId="urn:microsoft.com/office/officeart/2018/2/layout/IconLabelList"/>
    <dgm:cxn modelId="{7FB8C992-E3FB-44F7-A1ED-AA80398487D4}" type="presParOf" srcId="{6E761C45-A16E-40BC-9959-D22F21457F7E}" destId="{49AA8BDB-869E-4ACB-876F-5A63EA7F34CF}" srcOrd="2" destOrd="0" presId="urn:microsoft.com/office/officeart/2018/2/layout/IconLabelList"/>
    <dgm:cxn modelId="{7BCD226E-27E7-4FE4-B263-478E3F7F88DE}" type="presParOf" srcId="{7AABDC0A-E322-4488-BDDE-38E7D6EF3221}" destId="{05314E58-0A32-46C1-A033-28222A8559AD}" srcOrd="11" destOrd="0" presId="urn:microsoft.com/office/officeart/2018/2/layout/IconLabelList"/>
    <dgm:cxn modelId="{13B2C5BF-6F56-4AE8-88CB-49244B4536F9}" type="presParOf" srcId="{7AABDC0A-E322-4488-BDDE-38E7D6EF3221}" destId="{8A692863-2E0F-41EC-A771-83673CE18C55}" srcOrd="12" destOrd="0" presId="urn:microsoft.com/office/officeart/2018/2/layout/IconLabelList"/>
    <dgm:cxn modelId="{7D4B8334-5A27-4F1F-937D-2F5215A293E0}" type="presParOf" srcId="{8A692863-2E0F-41EC-A771-83673CE18C55}" destId="{03E0A804-FF07-4176-AAB9-F3EBDD4B68EE}" srcOrd="0" destOrd="0" presId="urn:microsoft.com/office/officeart/2018/2/layout/IconLabelList"/>
    <dgm:cxn modelId="{2D903364-C632-4C9D-8B8B-C40E1CBC67F6}" type="presParOf" srcId="{8A692863-2E0F-41EC-A771-83673CE18C55}" destId="{3E180D3F-8FBB-4A51-96FA-46F04C2FB9F8}" srcOrd="1" destOrd="0" presId="urn:microsoft.com/office/officeart/2018/2/layout/IconLabelList"/>
    <dgm:cxn modelId="{6716ABE2-4DF1-4639-BEBC-1C5BE8017BCD}" type="presParOf" srcId="{8A692863-2E0F-41EC-A771-83673CE18C55}" destId="{2DAFB70F-1D3D-4C59-93FF-17D20F91037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0A05120-1642-43B1-BC68-9C144870C770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447ECC-C333-4893-A09C-13F33A48E0A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Limitation</a:t>
          </a:r>
        </a:p>
      </dgm:t>
    </dgm:pt>
    <dgm:pt modelId="{4DCC1C8C-C6A3-4F96-90E7-219C0A700EFD}" type="parTrans" cxnId="{7C83786F-7295-48DE-8605-CCF4B4CE4453}">
      <dgm:prSet/>
      <dgm:spPr/>
      <dgm:t>
        <a:bodyPr/>
        <a:lstStyle/>
        <a:p>
          <a:endParaRPr lang="en-US"/>
        </a:p>
      </dgm:t>
    </dgm:pt>
    <dgm:pt modelId="{556219A7-0705-4704-9E5A-14A3F6A64410}" type="sibTrans" cxnId="{7C83786F-7295-48DE-8605-CCF4B4CE4453}">
      <dgm:prSet/>
      <dgm:spPr/>
      <dgm:t>
        <a:bodyPr/>
        <a:lstStyle/>
        <a:p>
          <a:endParaRPr lang="en-US"/>
        </a:p>
      </dgm:t>
    </dgm:pt>
    <dgm:pt modelId="{EDBE9A84-7B2B-4E27-BBE2-F444C16AE16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Too many transaction required to perform complex tasks</a:t>
          </a:r>
        </a:p>
      </dgm:t>
    </dgm:pt>
    <dgm:pt modelId="{87E43F17-A404-4416-9781-FD40043CC463}" type="parTrans" cxnId="{B44D9269-C728-4229-8AD0-B5D4581E0730}">
      <dgm:prSet/>
      <dgm:spPr/>
      <dgm:t>
        <a:bodyPr/>
        <a:lstStyle/>
        <a:p>
          <a:endParaRPr lang="en-US"/>
        </a:p>
      </dgm:t>
    </dgm:pt>
    <dgm:pt modelId="{057865A6-7FE0-4BE1-813D-714C3AD6AEFC}" type="sibTrans" cxnId="{B44D9269-C728-4229-8AD0-B5D4581E0730}">
      <dgm:prSet/>
      <dgm:spPr/>
      <dgm:t>
        <a:bodyPr/>
        <a:lstStyle/>
        <a:p>
          <a:endParaRPr lang="en-US"/>
        </a:p>
      </dgm:t>
    </dgm:pt>
    <dgm:pt modelId="{A17095A6-D48A-4492-93F1-D29FA0EFDC1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Objective</a:t>
          </a:r>
          <a:endParaRPr lang="en-US" b="0" dirty="0"/>
        </a:p>
      </dgm:t>
    </dgm:pt>
    <dgm:pt modelId="{3ACC0B06-4DD8-4C1C-B00F-0775335EBB9C}" type="parTrans" cxnId="{4A1B151A-07D6-49AF-872E-F2D5FF7AD3C4}">
      <dgm:prSet/>
      <dgm:spPr/>
      <dgm:t>
        <a:bodyPr/>
        <a:lstStyle/>
        <a:p>
          <a:endParaRPr lang="en-US"/>
        </a:p>
      </dgm:t>
    </dgm:pt>
    <dgm:pt modelId="{34C350E2-AFC1-4481-A577-D243D0E4C1E1}" type="sibTrans" cxnId="{4A1B151A-07D6-49AF-872E-F2D5FF7AD3C4}">
      <dgm:prSet/>
      <dgm:spPr/>
      <dgm:t>
        <a:bodyPr/>
        <a:lstStyle/>
        <a:p>
          <a:endParaRPr lang="en-US"/>
        </a:p>
      </dgm:t>
    </dgm:pt>
    <dgm:pt modelId="{CD15FF10-552E-4DFD-BE3A-59695C9BB1A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Atomically execute tasks containing several subtasks</a:t>
          </a:r>
        </a:p>
      </dgm:t>
    </dgm:pt>
    <dgm:pt modelId="{288284EA-F421-4FE9-81FC-B4D2F616C2AE}" type="parTrans" cxnId="{4E8B45AD-6C20-465C-BB93-BEAE800FB5A1}">
      <dgm:prSet/>
      <dgm:spPr/>
      <dgm:t>
        <a:bodyPr/>
        <a:lstStyle/>
        <a:p>
          <a:endParaRPr lang="en-US"/>
        </a:p>
      </dgm:t>
    </dgm:pt>
    <dgm:pt modelId="{950ABC49-4EC1-44F3-A784-A5222AB6BC95}" type="sibTrans" cxnId="{4E8B45AD-6C20-465C-BB93-BEAE800FB5A1}">
      <dgm:prSet/>
      <dgm:spPr/>
      <dgm:t>
        <a:bodyPr/>
        <a:lstStyle/>
        <a:p>
          <a:endParaRPr lang="en-US"/>
        </a:p>
      </dgm:t>
    </dgm:pt>
    <dgm:pt modelId="{7639773F-FC42-4612-9B77-D9F222A97FB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Mechanism</a:t>
          </a:r>
        </a:p>
      </dgm:t>
    </dgm:pt>
    <dgm:pt modelId="{C20BA946-0DE4-4D6A-BEEE-1501E67C5CB4}" type="parTrans" cxnId="{25CC4D66-DCEE-45C5-9125-A46E560FF72D}">
      <dgm:prSet/>
      <dgm:spPr/>
      <dgm:t>
        <a:bodyPr/>
        <a:lstStyle/>
        <a:p>
          <a:endParaRPr lang="en-US"/>
        </a:p>
      </dgm:t>
    </dgm:pt>
    <dgm:pt modelId="{63ACD19F-4683-461D-8E4D-EA835B372B4B}" type="sibTrans" cxnId="{25CC4D66-DCEE-45C5-9125-A46E560FF72D}">
      <dgm:prSet/>
      <dgm:spPr/>
      <dgm:t>
        <a:bodyPr/>
        <a:lstStyle/>
        <a:p>
          <a:endParaRPr lang="en-US"/>
        </a:p>
      </dgm:t>
    </dgm:pt>
    <dgm:pt modelId="{09350E2F-4F95-44BB-87FA-5C5DA20C14F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Externally approved transfer: The standard ERC20 and ERC721 accept approval based on proof</a:t>
          </a:r>
        </a:p>
      </dgm:t>
    </dgm:pt>
    <dgm:pt modelId="{3A09D45A-67B0-465D-80C6-94136F899A1E}" type="parTrans" cxnId="{C6AB9AD2-8126-441C-993C-7E892289B93A}">
      <dgm:prSet/>
      <dgm:spPr/>
      <dgm:t>
        <a:bodyPr/>
        <a:lstStyle/>
        <a:p>
          <a:endParaRPr lang="en-US"/>
        </a:p>
      </dgm:t>
    </dgm:pt>
    <dgm:pt modelId="{8213FAB2-C9C5-425C-8456-DE10B411CB87}" type="sibTrans" cxnId="{C6AB9AD2-8126-441C-993C-7E892289B93A}">
      <dgm:prSet/>
      <dgm:spPr/>
      <dgm:t>
        <a:bodyPr/>
        <a:lstStyle/>
        <a:p>
          <a:endParaRPr lang="en-US"/>
        </a:p>
      </dgm:t>
    </dgm:pt>
    <dgm:pt modelId="{0CBD2799-2291-4ACF-9679-B471B99F38D0}" type="pres">
      <dgm:prSet presAssocID="{20A05120-1642-43B1-BC68-9C144870C770}" presName="root" presStyleCnt="0">
        <dgm:presLayoutVars>
          <dgm:dir/>
          <dgm:resizeHandles val="exact"/>
        </dgm:presLayoutVars>
      </dgm:prSet>
      <dgm:spPr/>
    </dgm:pt>
    <dgm:pt modelId="{8DCAD100-BAE6-4F14-84DC-CC131999C611}" type="pres">
      <dgm:prSet presAssocID="{82447ECC-C333-4893-A09C-13F33A48E0A9}" presName="compNode" presStyleCnt="0"/>
      <dgm:spPr/>
    </dgm:pt>
    <dgm:pt modelId="{2604BB59-47C7-44DE-83D0-0BD172AF8A89}" type="pres">
      <dgm:prSet presAssocID="{82447ECC-C333-4893-A09C-13F33A48E0A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st with solid fill"/>
        </a:ext>
      </dgm:extLst>
    </dgm:pt>
    <dgm:pt modelId="{EB403E64-7FC7-4952-A885-9B5D6180DEEF}" type="pres">
      <dgm:prSet presAssocID="{82447ECC-C333-4893-A09C-13F33A48E0A9}" presName="iconSpace" presStyleCnt="0"/>
      <dgm:spPr/>
    </dgm:pt>
    <dgm:pt modelId="{13079F95-CB5A-47BA-ACA1-67ACFA4E2574}" type="pres">
      <dgm:prSet presAssocID="{82447ECC-C333-4893-A09C-13F33A48E0A9}" presName="parTx" presStyleLbl="revTx" presStyleIdx="0" presStyleCnt="6">
        <dgm:presLayoutVars>
          <dgm:chMax val="0"/>
          <dgm:chPref val="0"/>
        </dgm:presLayoutVars>
      </dgm:prSet>
      <dgm:spPr/>
    </dgm:pt>
    <dgm:pt modelId="{DAB8D297-32F1-4A94-901B-73CDF1E139A8}" type="pres">
      <dgm:prSet presAssocID="{82447ECC-C333-4893-A09C-13F33A48E0A9}" presName="txSpace" presStyleCnt="0"/>
      <dgm:spPr/>
    </dgm:pt>
    <dgm:pt modelId="{D61294F2-729C-4333-A5B8-A762C61E9B9A}" type="pres">
      <dgm:prSet presAssocID="{82447ECC-C333-4893-A09C-13F33A48E0A9}" presName="desTx" presStyleLbl="revTx" presStyleIdx="1" presStyleCnt="6">
        <dgm:presLayoutVars/>
      </dgm:prSet>
      <dgm:spPr/>
    </dgm:pt>
    <dgm:pt modelId="{486F9A6A-C1EC-4DFB-8244-53735BD1ED5E}" type="pres">
      <dgm:prSet presAssocID="{556219A7-0705-4704-9E5A-14A3F6A64410}" presName="sibTrans" presStyleCnt="0"/>
      <dgm:spPr/>
    </dgm:pt>
    <dgm:pt modelId="{95982BDF-0518-4EB2-8784-BFF78B503B8D}" type="pres">
      <dgm:prSet presAssocID="{A17095A6-D48A-4492-93F1-D29FA0EFDC10}" presName="compNode" presStyleCnt="0"/>
      <dgm:spPr/>
    </dgm:pt>
    <dgm:pt modelId="{6E6DEE87-EC14-4046-8943-C81C5811C5CC}" type="pres">
      <dgm:prSet presAssocID="{A17095A6-D48A-4492-93F1-D29FA0EFDC1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with solid fill"/>
        </a:ext>
      </dgm:extLst>
    </dgm:pt>
    <dgm:pt modelId="{7FB210A5-8679-4A5E-A98C-FB6B5DE01B0F}" type="pres">
      <dgm:prSet presAssocID="{A17095A6-D48A-4492-93F1-D29FA0EFDC10}" presName="iconSpace" presStyleCnt="0"/>
      <dgm:spPr/>
    </dgm:pt>
    <dgm:pt modelId="{A03B7B1F-9996-41AB-AE74-24D5A7E62EEB}" type="pres">
      <dgm:prSet presAssocID="{A17095A6-D48A-4492-93F1-D29FA0EFDC10}" presName="parTx" presStyleLbl="revTx" presStyleIdx="2" presStyleCnt="6">
        <dgm:presLayoutVars>
          <dgm:chMax val="0"/>
          <dgm:chPref val="0"/>
        </dgm:presLayoutVars>
      </dgm:prSet>
      <dgm:spPr/>
    </dgm:pt>
    <dgm:pt modelId="{806A8FE3-B29B-4BD8-A102-5B211708CD5E}" type="pres">
      <dgm:prSet presAssocID="{A17095A6-D48A-4492-93F1-D29FA0EFDC10}" presName="txSpace" presStyleCnt="0"/>
      <dgm:spPr/>
    </dgm:pt>
    <dgm:pt modelId="{1A1113EF-3770-4FB6-A654-A31C5D897189}" type="pres">
      <dgm:prSet presAssocID="{A17095A6-D48A-4492-93F1-D29FA0EFDC10}" presName="desTx" presStyleLbl="revTx" presStyleIdx="3" presStyleCnt="6">
        <dgm:presLayoutVars/>
      </dgm:prSet>
      <dgm:spPr/>
    </dgm:pt>
    <dgm:pt modelId="{DEADCA22-F596-428F-84C2-3E85AA6EC6F4}" type="pres">
      <dgm:prSet presAssocID="{34C350E2-AFC1-4481-A577-D243D0E4C1E1}" presName="sibTrans" presStyleCnt="0"/>
      <dgm:spPr/>
    </dgm:pt>
    <dgm:pt modelId="{8DAA51DF-FD6F-47EB-B3C8-E1D20FE4981E}" type="pres">
      <dgm:prSet presAssocID="{7639773F-FC42-4612-9B77-D9F222A97FB3}" presName="compNode" presStyleCnt="0"/>
      <dgm:spPr/>
    </dgm:pt>
    <dgm:pt modelId="{35DB1B75-9F18-44AD-A36E-062FF69E9F5B}" type="pres">
      <dgm:prSet presAssocID="{7639773F-FC42-4612-9B77-D9F222A97FB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 with solid fill"/>
        </a:ext>
      </dgm:extLst>
    </dgm:pt>
    <dgm:pt modelId="{1D720690-949A-405A-8385-0DD522448292}" type="pres">
      <dgm:prSet presAssocID="{7639773F-FC42-4612-9B77-D9F222A97FB3}" presName="iconSpace" presStyleCnt="0"/>
      <dgm:spPr/>
    </dgm:pt>
    <dgm:pt modelId="{EB4C6894-EBA3-4431-9DE3-9B20CC078CA7}" type="pres">
      <dgm:prSet presAssocID="{7639773F-FC42-4612-9B77-D9F222A97FB3}" presName="parTx" presStyleLbl="revTx" presStyleIdx="4" presStyleCnt="6">
        <dgm:presLayoutVars>
          <dgm:chMax val="0"/>
          <dgm:chPref val="0"/>
        </dgm:presLayoutVars>
      </dgm:prSet>
      <dgm:spPr/>
    </dgm:pt>
    <dgm:pt modelId="{9A533ED2-B06D-439F-BAEE-FF6986779B1F}" type="pres">
      <dgm:prSet presAssocID="{7639773F-FC42-4612-9B77-D9F222A97FB3}" presName="txSpace" presStyleCnt="0"/>
      <dgm:spPr/>
    </dgm:pt>
    <dgm:pt modelId="{00FCC5C4-BD70-4EFD-BADA-99D2F60DDDBE}" type="pres">
      <dgm:prSet presAssocID="{7639773F-FC42-4612-9B77-D9F222A97FB3}" presName="desTx" presStyleLbl="revTx" presStyleIdx="5" presStyleCnt="6">
        <dgm:presLayoutVars/>
      </dgm:prSet>
      <dgm:spPr/>
    </dgm:pt>
  </dgm:ptLst>
  <dgm:cxnLst>
    <dgm:cxn modelId="{FDDBC714-76AA-4331-8E74-6436D4987469}" type="presOf" srcId="{09350E2F-4F95-44BB-87FA-5C5DA20C14FE}" destId="{00FCC5C4-BD70-4EFD-BADA-99D2F60DDDBE}" srcOrd="0" destOrd="0" presId="urn:microsoft.com/office/officeart/2018/2/layout/IconLabelDescriptionList"/>
    <dgm:cxn modelId="{4A1B151A-07D6-49AF-872E-F2D5FF7AD3C4}" srcId="{20A05120-1642-43B1-BC68-9C144870C770}" destId="{A17095A6-D48A-4492-93F1-D29FA0EFDC10}" srcOrd="1" destOrd="0" parTransId="{3ACC0B06-4DD8-4C1C-B00F-0775335EBB9C}" sibTransId="{34C350E2-AFC1-4481-A577-D243D0E4C1E1}"/>
    <dgm:cxn modelId="{25CC4D66-DCEE-45C5-9125-A46E560FF72D}" srcId="{20A05120-1642-43B1-BC68-9C144870C770}" destId="{7639773F-FC42-4612-9B77-D9F222A97FB3}" srcOrd="2" destOrd="0" parTransId="{C20BA946-0DE4-4D6A-BEEE-1501E67C5CB4}" sibTransId="{63ACD19F-4683-461D-8E4D-EA835B372B4B}"/>
    <dgm:cxn modelId="{B09CF566-7583-48BD-ACBB-88DEEA227EA6}" type="presOf" srcId="{CD15FF10-552E-4DFD-BE3A-59695C9BB1A3}" destId="{1A1113EF-3770-4FB6-A654-A31C5D897189}" srcOrd="0" destOrd="0" presId="urn:microsoft.com/office/officeart/2018/2/layout/IconLabelDescriptionList"/>
    <dgm:cxn modelId="{B44D9269-C728-4229-8AD0-B5D4581E0730}" srcId="{82447ECC-C333-4893-A09C-13F33A48E0A9}" destId="{EDBE9A84-7B2B-4E27-BBE2-F444C16AE161}" srcOrd="0" destOrd="0" parTransId="{87E43F17-A404-4416-9781-FD40043CC463}" sibTransId="{057865A6-7FE0-4BE1-813D-714C3AD6AEFC}"/>
    <dgm:cxn modelId="{B5E30B6E-AAB2-43BF-873F-A9A039490EA2}" type="presOf" srcId="{82447ECC-C333-4893-A09C-13F33A48E0A9}" destId="{13079F95-CB5A-47BA-ACA1-67ACFA4E2574}" srcOrd="0" destOrd="0" presId="urn:microsoft.com/office/officeart/2018/2/layout/IconLabelDescriptionList"/>
    <dgm:cxn modelId="{7C83786F-7295-48DE-8605-CCF4B4CE4453}" srcId="{20A05120-1642-43B1-BC68-9C144870C770}" destId="{82447ECC-C333-4893-A09C-13F33A48E0A9}" srcOrd="0" destOrd="0" parTransId="{4DCC1C8C-C6A3-4F96-90E7-219C0A700EFD}" sibTransId="{556219A7-0705-4704-9E5A-14A3F6A64410}"/>
    <dgm:cxn modelId="{4A65177A-ED94-4062-ACDB-EC70FE2FA426}" type="presOf" srcId="{EDBE9A84-7B2B-4E27-BBE2-F444C16AE161}" destId="{D61294F2-729C-4333-A5B8-A762C61E9B9A}" srcOrd="0" destOrd="0" presId="urn:microsoft.com/office/officeart/2018/2/layout/IconLabelDescriptionList"/>
    <dgm:cxn modelId="{8E741A96-B7CB-47D0-AC3C-E5618857525D}" type="presOf" srcId="{A17095A6-D48A-4492-93F1-D29FA0EFDC10}" destId="{A03B7B1F-9996-41AB-AE74-24D5A7E62EEB}" srcOrd="0" destOrd="0" presId="urn:microsoft.com/office/officeart/2018/2/layout/IconLabelDescriptionList"/>
    <dgm:cxn modelId="{4E8B45AD-6C20-465C-BB93-BEAE800FB5A1}" srcId="{A17095A6-D48A-4492-93F1-D29FA0EFDC10}" destId="{CD15FF10-552E-4DFD-BE3A-59695C9BB1A3}" srcOrd="0" destOrd="0" parTransId="{288284EA-F421-4FE9-81FC-B4D2F616C2AE}" sibTransId="{950ABC49-4EC1-44F3-A784-A5222AB6BC95}"/>
    <dgm:cxn modelId="{7971A3B2-0F5F-4127-BCAC-3943506C2A6F}" type="presOf" srcId="{7639773F-FC42-4612-9B77-D9F222A97FB3}" destId="{EB4C6894-EBA3-4431-9DE3-9B20CC078CA7}" srcOrd="0" destOrd="0" presId="urn:microsoft.com/office/officeart/2018/2/layout/IconLabelDescriptionList"/>
    <dgm:cxn modelId="{C6AB9AD2-8126-441C-993C-7E892289B93A}" srcId="{7639773F-FC42-4612-9B77-D9F222A97FB3}" destId="{09350E2F-4F95-44BB-87FA-5C5DA20C14FE}" srcOrd="0" destOrd="0" parTransId="{3A09D45A-67B0-465D-80C6-94136F899A1E}" sibTransId="{8213FAB2-C9C5-425C-8456-DE10B411CB87}"/>
    <dgm:cxn modelId="{FB5DCCFD-DB7F-422B-813D-AF5E2490D7C3}" type="presOf" srcId="{20A05120-1642-43B1-BC68-9C144870C770}" destId="{0CBD2799-2291-4ACF-9679-B471B99F38D0}" srcOrd="0" destOrd="0" presId="urn:microsoft.com/office/officeart/2018/2/layout/IconLabelDescriptionList"/>
    <dgm:cxn modelId="{2DA1C384-80EA-4FD7-A662-77B974DB82C2}" type="presParOf" srcId="{0CBD2799-2291-4ACF-9679-B471B99F38D0}" destId="{8DCAD100-BAE6-4F14-84DC-CC131999C611}" srcOrd="0" destOrd="0" presId="urn:microsoft.com/office/officeart/2018/2/layout/IconLabelDescriptionList"/>
    <dgm:cxn modelId="{59187E91-01C6-4E67-A7C1-280B26D1A2DD}" type="presParOf" srcId="{8DCAD100-BAE6-4F14-84DC-CC131999C611}" destId="{2604BB59-47C7-44DE-83D0-0BD172AF8A89}" srcOrd="0" destOrd="0" presId="urn:microsoft.com/office/officeart/2018/2/layout/IconLabelDescriptionList"/>
    <dgm:cxn modelId="{02C07D8E-59C9-404B-8209-435F3AA30623}" type="presParOf" srcId="{8DCAD100-BAE6-4F14-84DC-CC131999C611}" destId="{EB403E64-7FC7-4952-A885-9B5D6180DEEF}" srcOrd="1" destOrd="0" presId="urn:microsoft.com/office/officeart/2018/2/layout/IconLabelDescriptionList"/>
    <dgm:cxn modelId="{A5883B51-4D1F-43FE-AA84-F394BDB5250D}" type="presParOf" srcId="{8DCAD100-BAE6-4F14-84DC-CC131999C611}" destId="{13079F95-CB5A-47BA-ACA1-67ACFA4E2574}" srcOrd="2" destOrd="0" presId="urn:microsoft.com/office/officeart/2018/2/layout/IconLabelDescriptionList"/>
    <dgm:cxn modelId="{C9E7A9D2-7D4A-4233-9DCC-0701E33551C9}" type="presParOf" srcId="{8DCAD100-BAE6-4F14-84DC-CC131999C611}" destId="{DAB8D297-32F1-4A94-901B-73CDF1E139A8}" srcOrd="3" destOrd="0" presId="urn:microsoft.com/office/officeart/2018/2/layout/IconLabelDescriptionList"/>
    <dgm:cxn modelId="{6C29235D-62C8-48E2-8E08-EE00A0EB19D4}" type="presParOf" srcId="{8DCAD100-BAE6-4F14-84DC-CC131999C611}" destId="{D61294F2-729C-4333-A5B8-A762C61E9B9A}" srcOrd="4" destOrd="0" presId="urn:microsoft.com/office/officeart/2018/2/layout/IconLabelDescriptionList"/>
    <dgm:cxn modelId="{5E3D368F-3420-4E1A-BC6A-92B2C347EE21}" type="presParOf" srcId="{0CBD2799-2291-4ACF-9679-B471B99F38D0}" destId="{486F9A6A-C1EC-4DFB-8244-53735BD1ED5E}" srcOrd="1" destOrd="0" presId="urn:microsoft.com/office/officeart/2018/2/layout/IconLabelDescriptionList"/>
    <dgm:cxn modelId="{887A1E74-47CE-4ABB-B88A-608E2B5CD2CF}" type="presParOf" srcId="{0CBD2799-2291-4ACF-9679-B471B99F38D0}" destId="{95982BDF-0518-4EB2-8784-BFF78B503B8D}" srcOrd="2" destOrd="0" presId="urn:microsoft.com/office/officeart/2018/2/layout/IconLabelDescriptionList"/>
    <dgm:cxn modelId="{76535C5A-4E17-4303-833F-7612A8F07DE4}" type="presParOf" srcId="{95982BDF-0518-4EB2-8784-BFF78B503B8D}" destId="{6E6DEE87-EC14-4046-8943-C81C5811C5CC}" srcOrd="0" destOrd="0" presId="urn:microsoft.com/office/officeart/2018/2/layout/IconLabelDescriptionList"/>
    <dgm:cxn modelId="{32D692FF-E8FD-4C48-AF4F-73C1119CB277}" type="presParOf" srcId="{95982BDF-0518-4EB2-8784-BFF78B503B8D}" destId="{7FB210A5-8679-4A5E-A98C-FB6B5DE01B0F}" srcOrd="1" destOrd="0" presId="urn:microsoft.com/office/officeart/2018/2/layout/IconLabelDescriptionList"/>
    <dgm:cxn modelId="{0E188F88-6AC6-43B5-92E6-20F5B6000D14}" type="presParOf" srcId="{95982BDF-0518-4EB2-8784-BFF78B503B8D}" destId="{A03B7B1F-9996-41AB-AE74-24D5A7E62EEB}" srcOrd="2" destOrd="0" presId="urn:microsoft.com/office/officeart/2018/2/layout/IconLabelDescriptionList"/>
    <dgm:cxn modelId="{8EEFEF87-1F5E-4935-85C1-FC5B2EFA0658}" type="presParOf" srcId="{95982BDF-0518-4EB2-8784-BFF78B503B8D}" destId="{806A8FE3-B29B-4BD8-A102-5B211708CD5E}" srcOrd="3" destOrd="0" presId="urn:microsoft.com/office/officeart/2018/2/layout/IconLabelDescriptionList"/>
    <dgm:cxn modelId="{C2918E14-479F-4689-83F3-F2298DD303D7}" type="presParOf" srcId="{95982BDF-0518-4EB2-8784-BFF78B503B8D}" destId="{1A1113EF-3770-4FB6-A654-A31C5D897189}" srcOrd="4" destOrd="0" presId="urn:microsoft.com/office/officeart/2018/2/layout/IconLabelDescriptionList"/>
    <dgm:cxn modelId="{F6F044CF-5A3B-4E16-BA9E-88C7216676FB}" type="presParOf" srcId="{0CBD2799-2291-4ACF-9679-B471B99F38D0}" destId="{DEADCA22-F596-428F-84C2-3E85AA6EC6F4}" srcOrd="3" destOrd="0" presId="urn:microsoft.com/office/officeart/2018/2/layout/IconLabelDescriptionList"/>
    <dgm:cxn modelId="{4DB2E673-4D7E-4B2E-99B7-8A26FDC93BB5}" type="presParOf" srcId="{0CBD2799-2291-4ACF-9679-B471B99F38D0}" destId="{8DAA51DF-FD6F-47EB-B3C8-E1D20FE4981E}" srcOrd="4" destOrd="0" presId="urn:microsoft.com/office/officeart/2018/2/layout/IconLabelDescriptionList"/>
    <dgm:cxn modelId="{D2D93223-A085-458D-ADD6-01DDF225DC74}" type="presParOf" srcId="{8DAA51DF-FD6F-47EB-B3C8-E1D20FE4981E}" destId="{35DB1B75-9F18-44AD-A36E-062FF69E9F5B}" srcOrd="0" destOrd="0" presId="urn:microsoft.com/office/officeart/2018/2/layout/IconLabelDescriptionList"/>
    <dgm:cxn modelId="{752B9195-69E9-444F-832C-D4741C598AFB}" type="presParOf" srcId="{8DAA51DF-FD6F-47EB-B3C8-E1D20FE4981E}" destId="{1D720690-949A-405A-8385-0DD522448292}" srcOrd="1" destOrd="0" presId="urn:microsoft.com/office/officeart/2018/2/layout/IconLabelDescriptionList"/>
    <dgm:cxn modelId="{93BD12EF-49FE-46E4-99F5-36BDD7B8B3C5}" type="presParOf" srcId="{8DAA51DF-FD6F-47EB-B3C8-E1D20FE4981E}" destId="{EB4C6894-EBA3-4431-9DE3-9B20CC078CA7}" srcOrd="2" destOrd="0" presId="urn:microsoft.com/office/officeart/2018/2/layout/IconLabelDescriptionList"/>
    <dgm:cxn modelId="{C25C21AE-0BC9-4ED6-AB37-860CEB44A066}" type="presParOf" srcId="{8DAA51DF-FD6F-47EB-B3C8-E1D20FE4981E}" destId="{9A533ED2-B06D-439F-BAEE-FF6986779B1F}" srcOrd="3" destOrd="0" presId="urn:microsoft.com/office/officeart/2018/2/layout/IconLabelDescriptionList"/>
    <dgm:cxn modelId="{84884173-3630-4645-B146-BE839EC24564}" type="presParOf" srcId="{8DAA51DF-FD6F-47EB-B3C8-E1D20FE4981E}" destId="{00FCC5C4-BD70-4EFD-BADA-99D2F60DDDBE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86D09CD-1D78-482E-A44E-D28685F1613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9530E445-2D44-464D-BEF2-0B144BE0DE96}">
      <dgm:prSet/>
      <dgm:spPr/>
      <dgm:t>
        <a:bodyPr/>
        <a:lstStyle/>
        <a:p>
          <a:r>
            <a:rPr lang="en-US"/>
            <a:t>Seller </a:t>
          </a:r>
        </a:p>
      </dgm:t>
    </dgm:pt>
    <dgm:pt modelId="{99B6A7B6-167E-470B-A443-08FB1F7C4FBA}" type="parTrans" cxnId="{DD950EEB-1796-4BFD-AAD7-AC8FB9196E0C}">
      <dgm:prSet/>
      <dgm:spPr/>
      <dgm:t>
        <a:bodyPr/>
        <a:lstStyle/>
        <a:p>
          <a:endParaRPr lang="en-US"/>
        </a:p>
      </dgm:t>
    </dgm:pt>
    <dgm:pt modelId="{CEE78A67-A58F-4D2F-92E6-2EA3EEDDF9A3}" type="sibTrans" cxnId="{DD950EEB-1796-4BFD-AAD7-AC8FB9196E0C}">
      <dgm:prSet/>
      <dgm:spPr/>
      <dgm:t>
        <a:bodyPr/>
        <a:lstStyle/>
        <a:p>
          <a:endParaRPr lang="en-US"/>
        </a:p>
      </dgm:t>
    </dgm:pt>
    <dgm:pt modelId="{05CCA065-E756-4490-B840-77AD4BD5A098}">
      <dgm:prSet/>
      <dgm:spPr/>
      <dgm:t>
        <a:bodyPr/>
        <a:lstStyle/>
        <a:p>
          <a:r>
            <a:rPr lang="en-US"/>
            <a:t>Buyer</a:t>
          </a:r>
        </a:p>
      </dgm:t>
    </dgm:pt>
    <dgm:pt modelId="{F5905C6D-E6C4-4A4B-8CE1-1804A80474B6}" type="parTrans" cxnId="{7D3E09CC-CCE8-4C7A-B502-943D61AF2D80}">
      <dgm:prSet/>
      <dgm:spPr/>
      <dgm:t>
        <a:bodyPr/>
        <a:lstStyle/>
        <a:p>
          <a:endParaRPr lang="en-US"/>
        </a:p>
      </dgm:t>
    </dgm:pt>
    <dgm:pt modelId="{7F21B14D-92C4-4984-8F82-23593AE1DC41}" type="sibTrans" cxnId="{7D3E09CC-CCE8-4C7A-B502-943D61AF2D80}">
      <dgm:prSet/>
      <dgm:spPr/>
      <dgm:t>
        <a:bodyPr/>
        <a:lstStyle/>
        <a:p>
          <a:endParaRPr lang="en-US"/>
        </a:p>
      </dgm:t>
    </dgm:pt>
    <dgm:pt modelId="{794E6894-B8C9-407F-9AD0-A66A8EE09B70}">
      <dgm:prSet/>
      <dgm:spPr/>
      <dgm:t>
        <a:bodyPr/>
        <a:lstStyle/>
        <a:p>
          <a:r>
            <a:rPr lang="en-US"/>
            <a:t>Identity</a:t>
          </a:r>
        </a:p>
      </dgm:t>
    </dgm:pt>
    <dgm:pt modelId="{6CEF68C0-B0B3-4A72-A5FB-10EADF4D3CF3}" type="parTrans" cxnId="{C3EF7618-7330-4982-B43A-7AAFFBED5967}">
      <dgm:prSet/>
      <dgm:spPr/>
      <dgm:t>
        <a:bodyPr/>
        <a:lstStyle/>
        <a:p>
          <a:endParaRPr lang="en-US"/>
        </a:p>
      </dgm:t>
    </dgm:pt>
    <dgm:pt modelId="{7891B0BD-2A36-4057-A8D4-F41465B05300}" type="sibTrans" cxnId="{C3EF7618-7330-4982-B43A-7AAFFBED5967}">
      <dgm:prSet/>
      <dgm:spPr/>
      <dgm:t>
        <a:bodyPr/>
        <a:lstStyle/>
        <a:p>
          <a:endParaRPr lang="en-US"/>
        </a:p>
      </dgm:t>
    </dgm:pt>
    <dgm:pt modelId="{B09C65FB-5CF8-44AA-BEBF-22C7E0779225}">
      <dgm:prSet/>
      <dgm:spPr/>
      <dgm:t>
        <a:bodyPr/>
        <a:lstStyle/>
        <a:p>
          <a:r>
            <a:rPr lang="en-US"/>
            <a:t>Ticketing</a:t>
          </a:r>
        </a:p>
      </dgm:t>
    </dgm:pt>
    <dgm:pt modelId="{1FBD892C-2F92-4D5F-8558-D931A52D2F79}" type="parTrans" cxnId="{9E4C0D05-9996-41E3-8CDD-CFD68E3FD94B}">
      <dgm:prSet/>
      <dgm:spPr/>
      <dgm:t>
        <a:bodyPr/>
        <a:lstStyle/>
        <a:p>
          <a:endParaRPr lang="en-US"/>
        </a:p>
      </dgm:t>
    </dgm:pt>
    <dgm:pt modelId="{FB99B7CA-F525-4605-B877-2FEE0AFE1EFF}" type="sibTrans" cxnId="{9E4C0D05-9996-41E3-8CDD-CFD68E3FD94B}">
      <dgm:prSet/>
      <dgm:spPr/>
      <dgm:t>
        <a:bodyPr/>
        <a:lstStyle/>
        <a:p>
          <a:endParaRPr lang="en-US"/>
        </a:p>
      </dgm:t>
    </dgm:pt>
    <dgm:pt modelId="{2E7793F5-53E7-4E3C-8FE0-3A0E5E550C24}">
      <dgm:prSet/>
      <dgm:spPr/>
      <dgm:t>
        <a:bodyPr/>
        <a:lstStyle/>
        <a:p>
          <a:r>
            <a:rPr lang="en-US"/>
            <a:t>TIX</a:t>
          </a:r>
        </a:p>
      </dgm:t>
    </dgm:pt>
    <dgm:pt modelId="{17A308C5-F25C-4E9A-9953-0606A220D628}" type="parTrans" cxnId="{CE2ADEE6-6F34-4225-B03C-229C9A58813F}">
      <dgm:prSet/>
      <dgm:spPr/>
      <dgm:t>
        <a:bodyPr/>
        <a:lstStyle/>
        <a:p>
          <a:endParaRPr lang="en-US"/>
        </a:p>
      </dgm:t>
    </dgm:pt>
    <dgm:pt modelId="{C3758788-0B22-424C-A8D1-88BF67790EE6}" type="sibTrans" cxnId="{CE2ADEE6-6F34-4225-B03C-229C9A58813F}">
      <dgm:prSet/>
      <dgm:spPr/>
      <dgm:t>
        <a:bodyPr/>
        <a:lstStyle/>
        <a:p>
          <a:endParaRPr lang="en-US"/>
        </a:p>
      </dgm:t>
    </dgm:pt>
    <dgm:pt modelId="{991EE365-696B-474E-AEE7-E6E81F32DC90}">
      <dgm:prSet/>
      <dgm:spPr/>
      <dgm:t>
        <a:bodyPr/>
        <a:lstStyle/>
        <a:p>
          <a:r>
            <a:rPr lang="en-US" dirty="0"/>
            <a:t>Approver</a:t>
          </a:r>
        </a:p>
      </dgm:t>
    </dgm:pt>
    <dgm:pt modelId="{6B71A690-70E6-4AFB-AEBD-958C92BAE8F4}" type="sibTrans" cxnId="{A77245A9-3948-4318-A3BC-CFA04FB40AF1}">
      <dgm:prSet/>
      <dgm:spPr/>
      <dgm:t>
        <a:bodyPr/>
        <a:lstStyle/>
        <a:p>
          <a:endParaRPr lang="en-US"/>
        </a:p>
      </dgm:t>
    </dgm:pt>
    <dgm:pt modelId="{CB767A7B-8575-4CCF-AE87-87A1DF152B09}" type="parTrans" cxnId="{A77245A9-3948-4318-A3BC-CFA04FB40AF1}">
      <dgm:prSet/>
      <dgm:spPr/>
      <dgm:t>
        <a:bodyPr/>
        <a:lstStyle/>
        <a:p>
          <a:endParaRPr lang="en-US"/>
        </a:p>
      </dgm:t>
    </dgm:pt>
    <dgm:pt modelId="{EC7ECD71-AAEA-43AF-A996-7E8F42639401}">
      <dgm:prSet/>
      <dgm:spPr/>
      <dgm:t>
        <a:bodyPr/>
        <a:lstStyle/>
        <a:p>
          <a:r>
            <a:rPr lang="en-US"/>
            <a:t>Exchange</a:t>
          </a:r>
        </a:p>
      </dgm:t>
    </dgm:pt>
    <dgm:pt modelId="{510AF3E6-4796-4FA9-BC12-F9079AFBCF0D}" type="parTrans" cxnId="{FE235A99-3A84-405B-A097-1656983A8999}">
      <dgm:prSet/>
      <dgm:spPr/>
      <dgm:t>
        <a:bodyPr/>
        <a:lstStyle/>
        <a:p>
          <a:endParaRPr lang="en-US"/>
        </a:p>
      </dgm:t>
    </dgm:pt>
    <dgm:pt modelId="{C668257E-E5A3-4DE5-AC5D-E95B239F741F}" type="sibTrans" cxnId="{FE235A99-3A84-405B-A097-1656983A8999}">
      <dgm:prSet/>
      <dgm:spPr/>
      <dgm:t>
        <a:bodyPr/>
        <a:lstStyle/>
        <a:p>
          <a:endParaRPr lang="en-US"/>
        </a:p>
      </dgm:t>
    </dgm:pt>
    <dgm:pt modelId="{7AABDC0A-E322-4488-BDDE-38E7D6EF3221}" type="pres">
      <dgm:prSet presAssocID="{F86D09CD-1D78-482E-A44E-D28685F1613C}" presName="root" presStyleCnt="0">
        <dgm:presLayoutVars>
          <dgm:dir/>
          <dgm:resizeHandles val="exact"/>
        </dgm:presLayoutVars>
      </dgm:prSet>
      <dgm:spPr/>
    </dgm:pt>
    <dgm:pt modelId="{94179FA1-1EC2-4EC6-87D8-3406C833C768}" type="pres">
      <dgm:prSet presAssocID="{9530E445-2D44-464D-BEF2-0B144BE0DE96}" presName="compNode" presStyleCnt="0"/>
      <dgm:spPr/>
    </dgm:pt>
    <dgm:pt modelId="{D6149385-C4F4-42B7-8329-9BC62F0281C9}" type="pres">
      <dgm:prSet presAssocID="{9530E445-2D44-464D-BEF2-0B144BE0DE96}" presName="iconRect" presStyleLbl="node1" presStyleIdx="0" presStyleCnt="7" custLinFactNeighborX="-1137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emale Profile with solid fill"/>
        </a:ext>
      </dgm:extLst>
    </dgm:pt>
    <dgm:pt modelId="{C23F1EBA-8683-4A7E-8B00-2134D89C9036}" type="pres">
      <dgm:prSet presAssocID="{9530E445-2D44-464D-BEF2-0B144BE0DE96}" presName="spaceRect" presStyleCnt="0"/>
      <dgm:spPr/>
    </dgm:pt>
    <dgm:pt modelId="{D5407B3F-F94B-403B-A176-D4A73FB79652}" type="pres">
      <dgm:prSet presAssocID="{9530E445-2D44-464D-BEF2-0B144BE0DE96}" presName="textRect" presStyleLbl="revTx" presStyleIdx="0" presStyleCnt="7" custLinFactNeighborX="-512">
        <dgm:presLayoutVars>
          <dgm:chMax val="1"/>
          <dgm:chPref val="1"/>
        </dgm:presLayoutVars>
      </dgm:prSet>
      <dgm:spPr/>
    </dgm:pt>
    <dgm:pt modelId="{EDF6D5B5-5742-4B9B-87FE-84CFF6DA548B}" type="pres">
      <dgm:prSet presAssocID="{CEE78A67-A58F-4D2F-92E6-2EA3EEDDF9A3}" presName="sibTrans" presStyleCnt="0"/>
      <dgm:spPr/>
    </dgm:pt>
    <dgm:pt modelId="{C580D9DE-05C5-4032-9358-C4E991712CAE}" type="pres">
      <dgm:prSet presAssocID="{05CCA065-E756-4490-B840-77AD4BD5A098}" presName="compNode" presStyleCnt="0"/>
      <dgm:spPr/>
    </dgm:pt>
    <dgm:pt modelId="{F2D656A2-8896-4BF2-9B92-7B7FAF3B3D44}" type="pres">
      <dgm:prSet presAssocID="{05CCA065-E756-4490-B840-77AD4BD5A098}" presName="iconRect" presStyleLbl="node1" presStyleIdx="1" presStyleCnt="7" custLinFactNeighborX="-113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le profile with solid fill"/>
        </a:ext>
      </dgm:extLst>
    </dgm:pt>
    <dgm:pt modelId="{461B3264-2B2A-4B20-9CD6-27D14C73BDFF}" type="pres">
      <dgm:prSet presAssocID="{05CCA065-E756-4490-B840-77AD4BD5A098}" presName="spaceRect" presStyleCnt="0"/>
      <dgm:spPr/>
    </dgm:pt>
    <dgm:pt modelId="{E518C5C5-EFBC-4989-AB84-8AC41053517A}" type="pres">
      <dgm:prSet presAssocID="{05CCA065-E756-4490-B840-77AD4BD5A098}" presName="textRect" presStyleLbl="revTx" presStyleIdx="1" presStyleCnt="7" custLinFactNeighborX="-512">
        <dgm:presLayoutVars>
          <dgm:chMax val="1"/>
          <dgm:chPref val="1"/>
        </dgm:presLayoutVars>
      </dgm:prSet>
      <dgm:spPr/>
    </dgm:pt>
    <dgm:pt modelId="{9719A2CC-304C-4CFB-915B-7F28237968C8}" type="pres">
      <dgm:prSet presAssocID="{7F21B14D-92C4-4984-8F82-23593AE1DC41}" presName="sibTrans" presStyleCnt="0"/>
      <dgm:spPr/>
    </dgm:pt>
    <dgm:pt modelId="{72BD2E9B-8987-4DAA-B601-B6CBD810C040}" type="pres">
      <dgm:prSet presAssocID="{991EE365-696B-474E-AEE7-E6E81F32DC90}" presName="compNode" presStyleCnt="0"/>
      <dgm:spPr/>
    </dgm:pt>
    <dgm:pt modelId="{4DA0215B-ACC5-4C27-A7B0-06F7E4BBD8D1}" type="pres">
      <dgm:prSet presAssocID="{991EE365-696B-474E-AEE7-E6E81F32DC90}" presName="iconRect" presStyleLbl="node1" presStyleIdx="2" presStyleCnt="7" custLinFactNeighborX="-113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 with solid fill"/>
        </a:ext>
      </dgm:extLst>
    </dgm:pt>
    <dgm:pt modelId="{E2BC70C6-9576-4CE9-AF2B-71CDF4640B9A}" type="pres">
      <dgm:prSet presAssocID="{991EE365-696B-474E-AEE7-E6E81F32DC90}" presName="spaceRect" presStyleCnt="0"/>
      <dgm:spPr/>
    </dgm:pt>
    <dgm:pt modelId="{D908451D-1267-46D7-8CC3-ADC4A2AEE2CC}" type="pres">
      <dgm:prSet presAssocID="{991EE365-696B-474E-AEE7-E6E81F32DC90}" presName="textRect" presStyleLbl="revTx" presStyleIdx="2" presStyleCnt="7" custLinFactNeighborX="-512">
        <dgm:presLayoutVars>
          <dgm:chMax val="1"/>
          <dgm:chPref val="1"/>
        </dgm:presLayoutVars>
      </dgm:prSet>
      <dgm:spPr/>
    </dgm:pt>
    <dgm:pt modelId="{BFAD518E-1C89-484C-B8DD-72ABF40BB203}" type="pres">
      <dgm:prSet presAssocID="{6B71A690-70E6-4AFB-AEBD-958C92BAE8F4}" presName="sibTrans" presStyleCnt="0"/>
      <dgm:spPr/>
    </dgm:pt>
    <dgm:pt modelId="{56B3CE18-BFBD-4B50-B03D-7174EA7281D8}" type="pres">
      <dgm:prSet presAssocID="{EC7ECD71-AAEA-43AF-A996-7E8F42639401}" presName="compNode" presStyleCnt="0"/>
      <dgm:spPr/>
    </dgm:pt>
    <dgm:pt modelId="{5FE16916-60F9-4394-A78A-AFC4947C9959}" type="pres">
      <dgm:prSet presAssocID="{EC7ECD71-AAEA-43AF-A996-7E8F42639401}" presName="iconRect" presStyleLbl="node1" presStyleIdx="3" presStyleCnt="7" custLinFactNeighborX="-1137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 with solid fill"/>
        </a:ext>
      </dgm:extLst>
    </dgm:pt>
    <dgm:pt modelId="{20D6EA1D-9C1D-4F2E-83CC-1EBDFB7E062A}" type="pres">
      <dgm:prSet presAssocID="{EC7ECD71-AAEA-43AF-A996-7E8F42639401}" presName="spaceRect" presStyleCnt="0"/>
      <dgm:spPr/>
    </dgm:pt>
    <dgm:pt modelId="{42FD1077-E0F1-4A75-BC8D-5C62A7076DB9}" type="pres">
      <dgm:prSet presAssocID="{EC7ECD71-AAEA-43AF-A996-7E8F42639401}" presName="textRect" presStyleLbl="revTx" presStyleIdx="3" presStyleCnt="7" custLinFactNeighborX="-512">
        <dgm:presLayoutVars>
          <dgm:chMax val="1"/>
          <dgm:chPref val="1"/>
        </dgm:presLayoutVars>
      </dgm:prSet>
      <dgm:spPr/>
    </dgm:pt>
    <dgm:pt modelId="{12EF41A6-00C6-4A6D-9CE5-4B7C25B5324D}" type="pres">
      <dgm:prSet presAssocID="{C668257E-E5A3-4DE5-AC5D-E95B239F741F}" presName="sibTrans" presStyleCnt="0"/>
      <dgm:spPr/>
    </dgm:pt>
    <dgm:pt modelId="{4E835F93-EB48-452B-80C1-32661209DED0}" type="pres">
      <dgm:prSet presAssocID="{B09C65FB-5CF8-44AA-BEBF-22C7E0779225}" presName="compNode" presStyleCnt="0"/>
      <dgm:spPr/>
    </dgm:pt>
    <dgm:pt modelId="{9A52E522-A6EA-4104-8BD4-504171087D63}" type="pres">
      <dgm:prSet presAssocID="{B09C65FB-5CF8-44AA-BEBF-22C7E0779225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et with solid fill"/>
        </a:ext>
      </dgm:extLst>
    </dgm:pt>
    <dgm:pt modelId="{A76C9B3F-AF7D-476A-9C9F-19FAB05B50B2}" type="pres">
      <dgm:prSet presAssocID="{B09C65FB-5CF8-44AA-BEBF-22C7E0779225}" presName="spaceRect" presStyleCnt="0"/>
      <dgm:spPr/>
    </dgm:pt>
    <dgm:pt modelId="{8A152DF6-E28C-4B8E-98F1-87398E2E9C11}" type="pres">
      <dgm:prSet presAssocID="{B09C65FB-5CF8-44AA-BEBF-22C7E0779225}" presName="textRect" presStyleLbl="revTx" presStyleIdx="4" presStyleCnt="7">
        <dgm:presLayoutVars>
          <dgm:chMax val="1"/>
          <dgm:chPref val="1"/>
        </dgm:presLayoutVars>
      </dgm:prSet>
      <dgm:spPr/>
    </dgm:pt>
    <dgm:pt modelId="{CE1C2826-E96C-4609-9AF8-761816B3DEB6}" type="pres">
      <dgm:prSet presAssocID="{FB99B7CA-F525-4605-B877-2FEE0AFE1EFF}" presName="sibTrans" presStyleCnt="0"/>
      <dgm:spPr/>
    </dgm:pt>
    <dgm:pt modelId="{6E761C45-A16E-40BC-9959-D22F21457F7E}" type="pres">
      <dgm:prSet presAssocID="{794E6894-B8C9-407F-9AD0-A66A8EE09B70}" presName="compNode" presStyleCnt="0"/>
      <dgm:spPr/>
    </dgm:pt>
    <dgm:pt modelId="{11D9077D-CBC5-4C9C-97D7-ED4571D36B6E}" type="pres">
      <dgm:prSet presAssocID="{794E6894-B8C9-407F-9AD0-A66A8EE09B70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 with solid fill"/>
        </a:ext>
      </dgm:extLst>
    </dgm:pt>
    <dgm:pt modelId="{47C2AA1A-6BC0-45E0-BF54-A9946BFDC4EE}" type="pres">
      <dgm:prSet presAssocID="{794E6894-B8C9-407F-9AD0-A66A8EE09B70}" presName="spaceRect" presStyleCnt="0"/>
      <dgm:spPr/>
    </dgm:pt>
    <dgm:pt modelId="{49AA8BDB-869E-4ACB-876F-5A63EA7F34CF}" type="pres">
      <dgm:prSet presAssocID="{794E6894-B8C9-407F-9AD0-A66A8EE09B70}" presName="textRect" presStyleLbl="revTx" presStyleIdx="5" presStyleCnt="7">
        <dgm:presLayoutVars>
          <dgm:chMax val="1"/>
          <dgm:chPref val="1"/>
        </dgm:presLayoutVars>
      </dgm:prSet>
      <dgm:spPr/>
    </dgm:pt>
    <dgm:pt modelId="{05314E58-0A32-46C1-A033-28222A8559AD}" type="pres">
      <dgm:prSet presAssocID="{7891B0BD-2A36-4057-A8D4-F41465B05300}" presName="sibTrans" presStyleCnt="0"/>
      <dgm:spPr/>
    </dgm:pt>
    <dgm:pt modelId="{8A692863-2E0F-41EC-A771-83673CE18C55}" type="pres">
      <dgm:prSet presAssocID="{2E7793F5-53E7-4E3C-8FE0-3A0E5E550C24}" presName="compNode" presStyleCnt="0"/>
      <dgm:spPr/>
    </dgm:pt>
    <dgm:pt modelId="{03E0A804-FF07-4176-AAB9-F3EBDD4B68EE}" type="pres">
      <dgm:prSet presAssocID="{2E7793F5-53E7-4E3C-8FE0-3A0E5E550C24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 outline"/>
        </a:ext>
      </dgm:extLst>
    </dgm:pt>
    <dgm:pt modelId="{3E180D3F-8FBB-4A51-96FA-46F04C2FB9F8}" type="pres">
      <dgm:prSet presAssocID="{2E7793F5-53E7-4E3C-8FE0-3A0E5E550C24}" presName="spaceRect" presStyleCnt="0"/>
      <dgm:spPr/>
    </dgm:pt>
    <dgm:pt modelId="{2DAFB70F-1D3D-4C59-93FF-17D20F91037E}" type="pres">
      <dgm:prSet presAssocID="{2E7793F5-53E7-4E3C-8FE0-3A0E5E550C24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9E4C0D05-9996-41E3-8CDD-CFD68E3FD94B}" srcId="{F86D09CD-1D78-482E-A44E-D28685F1613C}" destId="{B09C65FB-5CF8-44AA-BEBF-22C7E0779225}" srcOrd="4" destOrd="0" parTransId="{1FBD892C-2F92-4D5F-8558-D931A52D2F79}" sibTransId="{FB99B7CA-F525-4605-B877-2FEE0AFE1EFF}"/>
    <dgm:cxn modelId="{C3EF7618-7330-4982-B43A-7AAFFBED5967}" srcId="{F86D09CD-1D78-482E-A44E-D28685F1613C}" destId="{794E6894-B8C9-407F-9AD0-A66A8EE09B70}" srcOrd="5" destOrd="0" parTransId="{6CEF68C0-B0B3-4A72-A5FB-10EADF4D3CF3}" sibTransId="{7891B0BD-2A36-4057-A8D4-F41465B05300}"/>
    <dgm:cxn modelId="{14300721-DAFD-4F49-BC6A-C766010EB0B7}" type="presOf" srcId="{F86D09CD-1D78-482E-A44E-D28685F1613C}" destId="{7AABDC0A-E322-4488-BDDE-38E7D6EF3221}" srcOrd="0" destOrd="0" presId="urn:microsoft.com/office/officeart/2018/2/layout/IconLabelList"/>
    <dgm:cxn modelId="{A9D6742C-E754-4080-9661-0FD210CD4752}" type="presOf" srcId="{EC7ECD71-AAEA-43AF-A996-7E8F42639401}" destId="{42FD1077-E0F1-4A75-BC8D-5C62A7076DB9}" srcOrd="0" destOrd="0" presId="urn:microsoft.com/office/officeart/2018/2/layout/IconLabelList"/>
    <dgm:cxn modelId="{AA57DE36-49B4-405A-92D2-BD9BF9F4EDFE}" type="presOf" srcId="{B09C65FB-5CF8-44AA-BEBF-22C7E0779225}" destId="{8A152DF6-E28C-4B8E-98F1-87398E2E9C11}" srcOrd="0" destOrd="0" presId="urn:microsoft.com/office/officeart/2018/2/layout/IconLabelList"/>
    <dgm:cxn modelId="{FFF64361-C97E-49C0-AD01-A7937FBE899A}" type="presOf" srcId="{794E6894-B8C9-407F-9AD0-A66A8EE09B70}" destId="{49AA8BDB-869E-4ACB-876F-5A63EA7F34CF}" srcOrd="0" destOrd="0" presId="urn:microsoft.com/office/officeart/2018/2/layout/IconLabelList"/>
    <dgm:cxn modelId="{5E884064-0045-4FE5-BC79-B6252D2CD595}" type="presOf" srcId="{05CCA065-E756-4490-B840-77AD4BD5A098}" destId="{E518C5C5-EFBC-4989-AB84-8AC41053517A}" srcOrd="0" destOrd="0" presId="urn:microsoft.com/office/officeart/2018/2/layout/IconLabelList"/>
    <dgm:cxn modelId="{FE235A99-3A84-405B-A097-1656983A8999}" srcId="{F86D09CD-1D78-482E-A44E-D28685F1613C}" destId="{EC7ECD71-AAEA-43AF-A996-7E8F42639401}" srcOrd="3" destOrd="0" parTransId="{510AF3E6-4796-4FA9-BC12-F9079AFBCF0D}" sibTransId="{C668257E-E5A3-4DE5-AC5D-E95B239F741F}"/>
    <dgm:cxn modelId="{A77245A9-3948-4318-A3BC-CFA04FB40AF1}" srcId="{F86D09CD-1D78-482E-A44E-D28685F1613C}" destId="{991EE365-696B-474E-AEE7-E6E81F32DC90}" srcOrd="2" destOrd="0" parTransId="{CB767A7B-8575-4CCF-AE87-87A1DF152B09}" sibTransId="{6B71A690-70E6-4AFB-AEBD-958C92BAE8F4}"/>
    <dgm:cxn modelId="{9B7B9EC2-EB12-42E0-8040-0730437322BF}" type="presOf" srcId="{2E7793F5-53E7-4E3C-8FE0-3A0E5E550C24}" destId="{2DAFB70F-1D3D-4C59-93FF-17D20F91037E}" srcOrd="0" destOrd="0" presId="urn:microsoft.com/office/officeart/2018/2/layout/IconLabelList"/>
    <dgm:cxn modelId="{7D3E09CC-CCE8-4C7A-B502-943D61AF2D80}" srcId="{F86D09CD-1D78-482E-A44E-D28685F1613C}" destId="{05CCA065-E756-4490-B840-77AD4BD5A098}" srcOrd="1" destOrd="0" parTransId="{F5905C6D-E6C4-4A4B-8CE1-1804A80474B6}" sibTransId="{7F21B14D-92C4-4984-8F82-23593AE1DC41}"/>
    <dgm:cxn modelId="{FC0E25D8-14D8-4A31-9378-9E3D8FE9F04C}" type="presOf" srcId="{9530E445-2D44-464D-BEF2-0B144BE0DE96}" destId="{D5407B3F-F94B-403B-A176-D4A73FB79652}" srcOrd="0" destOrd="0" presId="urn:microsoft.com/office/officeart/2018/2/layout/IconLabelList"/>
    <dgm:cxn modelId="{CE2ADEE6-6F34-4225-B03C-229C9A58813F}" srcId="{F86D09CD-1D78-482E-A44E-D28685F1613C}" destId="{2E7793F5-53E7-4E3C-8FE0-3A0E5E550C24}" srcOrd="6" destOrd="0" parTransId="{17A308C5-F25C-4E9A-9953-0606A220D628}" sibTransId="{C3758788-0B22-424C-A8D1-88BF67790EE6}"/>
    <dgm:cxn modelId="{DD950EEB-1796-4BFD-AAD7-AC8FB9196E0C}" srcId="{F86D09CD-1D78-482E-A44E-D28685F1613C}" destId="{9530E445-2D44-464D-BEF2-0B144BE0DE96}" srcOrd="0" destOrd="0" parTransId="{99B6A7B6-167E-470B-A443-08FB1F7C4FBA}" sibTransId="{CEE78A67-A58F-4D2F-92E6-2EA3EEDDF9A3}"/>
    <dgm:cxn modelId="{0B7DFAF8-05F6-4D2C-B26E-D42EF672FEE5}" type="presOf" srcId="{991EE365-696B-474E-AEE7-E6E81F32DC90}" destId="{D908451D-1267-46D7-8CC3-ADC4A2AEE2CC}" srcOrd="0" destOrd="0" presId="urn:microsoft.com/office/officeart/2018/2/layout/IconLabelList"/>
    <dgm:cxn modelId="{3EA4731B-38AB-4748-AC95-38C7C7DF299B}" type="presParOf" srcId="{7AABDC0A-E322-4488-BDDE-38E7D6EF3221}" destId="{94179FA1-1EC2-4EC6-87D8-3406C833C768}" srcOrd="0" destOrd="0" presId="urn:microsoft.com/office/officeart/2018/2/layout/IconLabelList"/>
    <dgm:cxn modelId="{2F35DCF6-FD5E-45D9-8C5F-434DF72EE065}" type="presParOf" srcId="{94179FA1-1EC2-4EC6-87D8-3406C833C768}" destId="{D6149385-C4F4-42B7-8329-9BC62F0281C9}" srcOrd="0" destOrd="0" presId="urn:microsoft.com/office/officeart/2018/2/layout/IconLabelList"/>
    <dgm:cxn modelId="{71AC072C-A449-4EA6-B177-E84D0B76F513}" type="presParOf" srcId="{94179FA1-1EC2-4EC6-87D8-3406C833C768}" destId="{C23F1EBA-8683-4A7E-8B00-2134D89C9036}" srcOrd="1" destOrd="0" presId="urn:microsoft.com/office/officeart/2018/2/layout/IconLabelList"/>
    <dgm:cxn modelId="{4B5253B7-487F-44D1-AE7A-DA2C5B3BB690}" type="presParOf" srcId="{94179FA1-1EC2-4EC6-87D8-3406C833C768}" destId="{D5407B3F-F94B-403B-A176-D4A73FB79652}" srcOrd="2" destOrd="0" presId="urn:microsoft.com/office/officeart/2018/2/layout/IconLabelList"/>
    <dgm:cxn modelId="{0BA4B1BB-7DDC-456D-B90E-B4A7AB10324C}" type="presParOf" srcId="{7AABDC0A-E322-4488-BDDE-38E7D6EF3221}" destId="{EDF6D5B5-5742-4B9B-87FE-84CFF6DA548B}" srcOrd="1" destOrd="0" presId="urn:microsoft.com/office/officeart/2018/2/layout/IconLabelList"/>
    <dgm:cxn modelId="{1A3E8054-5829-47D4-B3E1-EF8A7CA6BF1E}" type="presParOf" srcId="{7AABDC0A-E322-4488-BDDE-38E7D6EF3221}" destId="{C580D9DE-05C5-4032-9358-C4E991712CAE}" srcOrd="2" destOrd="0" presId="urn:microsoft.com/office/officeart/2018/2/layout/IconLabelList"/>
    <dgm:cxn modelId="{A14D447C-BB27-4EFF-8D96-6830F21F4ACF}" type="presParOf" srcId="{C580D9DE-05C5-4032-9358-C4E991712CAE}" destId="{F2D656A2-8896-4BF2-9B92-7B7FAF3B3D44}" srcOrd="0" destOrd="0" presId="urn:microsoft.com/office/officeart/2018/2/layout/IconLabelList"/>
    <dgm:cxn modelId="{8E22248D-EEED-43E4-8E45-BADDD9179939}" type="presParOf" srcId="{C580D9DE-05C5-4032-9358-C4E991712CAE}" destId="{461B3264-2B2A-4B20-9CD6-27D14C73BDFF}" srcOrd="1" destOrd="0" presId="urn:microsoft.com/office/officeart/2018/2/layout/IconLabelList"/>
    <dgm:cxn modelId="{CB6A6C79-A3D4-4BCC-8421-7B4DCA133DD5}" type="presParOf" srcId="{C580D9DE-05C5-4032-9358-C4E991712CAE}" destId="{E518C5C5-EFBC-4989-AB84-8AC41053517A}" srcOrd="2" destOrd="0" presId="urn:microsoft.com/office/officeart/2018/2/layout/IconLabelList"/>
    <dgm:cxn modelId="{1E61E584-280E-4D2D-BCB9-86D1BB5D5AB9}" type="presParOf" srcId="{7AABDC0A-E322-4488-BDDE-38E7D6EF3221}" destId="{9719A2CC-304C-4CFB-915B-7F28237968C8}" srcOrd="3" destOrd="0" presId="urn:microsoft.com/office/officeart/2018/2/layout/IconLabelList"/>
    <dgm:cxn modelId="{456D53D2-E0AE-45B1-8A77-CE3BDA6B2C87}" type="presParOf" srcId="{7AABDC0A-E322-4488-BDDE-38E7D6EF3221}" destId="{72BD2E9B-8987-4DAA-B601-B6CBD810C040}" srcOrd="4" destOrd="0" presId="urn:microsoft.com/office/officeart/2018/2/layout/IconLabelList"/>
    <dgm:cxn modelId="{3DCE38BA-84D0-4246-900B-771940FBC019}" type="presParOf" srcId="{72BD2E9B-8987-4DAA-B601-B6CBD810C040}" destId="{4DA0215B-ACC5-4C27-A7B0-06F7E4BBD8D1}" srcOrd="0" destOrd="0" presId="urn:microsoft.com/office/officeart/2018/2/layout/IconLabelList"/>
    <dgm:cxn modelId="{5A679257-8A2F-4B32-9ED9-B078BA7A5BF5}" type="presParOf" srcId="{72BD2E9B-8987-4DAA-B601-B6CBD810C040}" destId="{E2BC70C6-9576-4CE9-AF2B-71CDF4640B9A}" srcOrd="1" destOrd="0" presId="urn:microsoft.com/office/officeart/2018/2/layout/IconLabelList"/>
    <dgm:cxn modelId="{2672AD4C-EE71-4536-BDC2-FABE07532C49}" type="presParOf" srcId="{72BD2E9B-8987-4DAA-B601-B6CBD810C040}" destId="{D908451D-1267-46D7-8CC3-ADC4A2AEE2CC}" srcOrd="2" destOrd="0" presId="urn:microsoft.com/office/officeart/2018/2/layout/IconLabelList"/>
    <dgm:cxn modelId="{D3764187-AEBD-40BF-93FD-191C758EA049}" type="presParOf" srcId="{7AABDC0A-E322-4488-BDDE-38E7D6EF3221}" destId="{BFAD518E-1C89-484C-B8DD-72ABF40BB203}" srcOrd="5" destOrd="0" presId="urn:microsoft.com/office/officeart/2018/2/layout/IconLabelList"/>
    <dgm:cxn modelId="{90B05802-F8EF-4B68-865C-0F36F54FFE36}" type="presParOf" srcId="{7AABDC0A-E322-4488-BDDE-38E7D6EF3221}" destId="{56B3CE18-BFBD-4B50-B03D-7174EA7281D8}" srcOrd="6" destOrd="0" presId="urn:microsoft.com/office/officeart/2018/2/layout/IconLabelList"/>
    <dgm:cxn modelId="{F744FDC8-BEC4-4261-A7B2-DACFEEB0F189}" type="presParOf" srcId="{56B3CE18-BFBD-4B50-B03D-7174EA7281D8}" destId="{5FE16916-60F9-4394-A78A-AFC4947C9959}" srcOrd="0" destOrd="0" presId="urn:microsoft.com/office/officeart/2018/2/layout/IconLabelList"/>
    <dgm:cxn modelId="{90F41AC1-B132-44B1-B784-E4BE96B5AA67}" type="presParOf" srcId="{56B3CE18-BFBD-4B50-B03D-7174EA7281D8}" destId="{20D6EA1D-9C1D-4F2E-83CC-1EBDFB7E062A}" srcOrd="1" destOrd="0" presId="urn:microsoft.com/office/officeart/2018/2/layout/IconLabelList"/>
    <dgm:cxn modelId="{B164FA4B-5CA9-43F3-A7F5-108E71D962BA}" type="presParOf" srcId="{56B3CE18-BFBD-4B50-B03D-7174EA7281D8}" destId="{42FD1077-E0F1-4A75-BC8D-5C62A7076DB9}" srcOrd="2" destOrd="0" presId="urn:microsoft.com/office/officeart/2018/2/layout/IconLabelList"/>
    <dgm:cxn modelId="{1A5FD278-815D-484D-8178-3338C76DF69C}" type="presParOf" srcId="{7AABDC0A-E322-4488-BDDE-38E7D6EF3221}" destId="{12EF41A6-00C6-4A6D-9CE5-4B7C25B5324D}" srcOrd="7" destOrd="0" presId="urn:microsoft.com/office/officeart/2018/2/layout/IconLabelList"/>
    <dgm:cxn modelId="{EC50470F-2601-41DF-BD51-26627B91BF49}" type="presParOf" srcId="{7AABDC0A-E322-4488-BDDE-38E7D6EF3221}" destId="{4E835F93-EB48-452B-80C1-32661209DED0}" srcOrd="8" destOrd="0" presId="urn:microsoft.com/office/officeart/2018/2/layout/IconLabelList"/>
    <dgm:cxn modelId="{25985D5D-13BE-425C-A38D-BD8EC7C08D57}" type="presParOf" srcId="{4E835F93-EB48-452B-80C1-32661209DED0}" destId="{9A52E522-A6EA-4104-8BD4-504171087D63}" srcOrd="0" destOrd="0" presId="urn:microsoft.com/office/officeart/2018/2/layout/IconLabelList"/>
    <dgm:cxn modelId="{5CC5EF42-DAD5-4CEC-ABC2-A06F0DF2F62B}" type="presParOf" srcId="{4E835F93-EB48-452B-80C1-32661209DED0}" destId="{A76C9B3F-AF7D-476A-9C9F-19FAB05B50B2}" srcOrd="1" destOrd="0" presId="urn:microsoft.com/office/officeart/2018/2/layout/IconLabelList"/>
    <dgm:cxn modelId="{FB7BC332-7AAB-4862-8532-5F1F565145B7}" type="presParOf" srcId="{4E835F93-EB48-452B-80C1-32661209DED0}" destId="{8A152DF6-E28C-4B8E-98F1-87398E2E9C11}" srcOrd="2" destOrd="0" presId="urn:microsoft.com/office/officeart/2018/2/layout/IconLabelList"/>
    <dgm:cxn modelId="{573C709B-4BF1-4503-998B-EC7DB3E700D4}" type="presParOf" srcId="{7AABDC0A-E322-4488-BDDE-38E7D6EF3221}" destId="{CE1C2826-E96C-4609-9AF8-761816B3DEB6}" srcOrd="9" destOrd="0" presId="urn:microsoft.com/office/officeart/2018/2/layout/IconLabelList"/>
    <dgm:cxn modelId="{2E5807EF-733A-42C2-BE63-D5228CDCC2D6}" type="presParOf" srcId="{7AABDC0A-E322-4488-BDDE-38E7D6EF3221}" destId="{6E761C45-A16E-40BC-9959-D22F21457F7E}" srcOrd="10" destOrd="0" presId="urn:microsoft.com/office/officeart/2018/2/layout/IconLabelList"/>
    <dgm:cxn modelId="{ACA66C4E-EB46-4CA1-B1D7-62E7B7123A72}" type="presParOf" srcId="{6E761C45-A16E-40BC-9959-D22F21457F7E}" destId="{11D9077D-CBC5-4C9C-97D7-ED4571D36B6E}" srcOrd="0" destOrd="0" presId="urn:microsoft.com/office/officeart/2018/2/layout/IconLabelList"/>
    <dgm:cxn modelId="{3CF13382-F46E-48D3-AF82-B27DAFB939AA}" type="presParOf" srcId="{6E761C45-A16E-40BC-9959-D22F21457F7E}" destId="{47C2AA1A-6BC0-45E0-BF54-A9946BFDC4EE}" srcOrd="1" destOrd="0" presId="urn:microsoft.com/office/officeart/2018/2/layout/IconLabelList"/>
    <dgm:cxn modelId="{7FB8C992-E3FB-44F7-A1ED-AA80398487D4}" type="presParOf" srcId="{6E761C45-A16E-40BC-9959-D22F21457F7E}" destId="{49AA8BDB-869E-4ACB-876F-5A63EA7F34CF}" srcOrd="2" destOrd="0" presId="urn:microsoft.com/office/officeart/2018/2/layout/IconLabelList"/>
    <dgm:cxn modelId="{7BCD226E-27E7-4FE4-B263-478E3F7F88DE}" type="presParOf" srcId="{7AABDC0A-E322-4488-BDDE-38E7D6EF3221}" destId="{05314E58-0A32-46C1-A033-28222A8559AD}" srcOrd="11" destOrd="0" presId="urn:microsoft.com/office/officeart/2018/2/layout/IconLabelList"/>
    <dgm:cxn modelId="{13B2C5BF-6F56-4AE8-88CB-49244B4536F9}" type="presParOf" srcId="{7AABDC0A-E322-4488-BDDE-38E7D6EF3221}" destId="{8A692863-2E0F-41EC-A771-83673CE18C55}" srcOrd="12" destOrd="0" presId="urn:microsoft.com/office/officeart/2018/2/layout/IconLabelList"/>
    <dgm:cxn modelId="{7D4B8334-5A27-4F1F-937D-2F5215A293E0}" type="presParOf" srcId="{8A692863-2E0F-41EC-A771-83673CE18C55}" destId="{03E0A804-FF07-4176-AAB9-F3EBDD4B68EE}" srcOrd="0" destOrd="0" presId="urn:microsoft.com/office/officeart/2018/2/layout/IconLabelList"/>
    <dgm:cxn modelId="{2D903364-C632-4C9D-8B8B-C40E1CBC67F6}" type="presParOf" srcId="{8A692863-2E0F-41EC-A771-83673CE18C55}" destId="{3E180D3F-8FBB-4A51-96FA-46F04C2FB9F8}" srcOrd="1" destOrd="0" presId="urn:microsoft.com/office/officeart/2018/2/layout/IconLabelList"/>
    <dgm:cxn modelId="{6716ABE2-4DF1-4639-BEBC-1C5BE8017BCD}" type="presParOf" srcId="{8A692863-2E0F-41EC-A771-83673CE18C55}" destId="{2DAFB70F-1D3D-4C59-93FF-17D20F91037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149385-C4F4-42B7-8329-9BC62F0281C9}">
      <dsp:nvSpPr>
        <dsp:cNvPr id="0" name=""/>
        <dsp:cNvSpPr/>
      </dsp:nvSpPr>
      <dsp:spPr>
        <a:xfrm>
          <a:off x="421398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407B3F-F94B-403B-A176-D4A73FB79652}">
      <dsp:nvSpPr>
        <dsp:cNvPr id="0" name=""/>
        <dsp:cNvSpPr/>
      </dsp:nvSpPr>
      <dsp:spPr>
        <a:xfrm>
          <a:off x="841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Goals </a:t>
          </a:r>
        </a:p>
      </dsp:txBody>
      <dsp:txXfrm>
        <a:off x="841" y="2344441"/>
        <a:ext cx="1529296" cy="611718"/>
      </dsp:txXfrm>
    </dsp:sp>
    <dsp:sp modelId="{F2D656A2-8896-4BF2-9B92-7B7FAF3B3D44}">
      <dsp:nvSpPr>
        <dsp:cNvPr id="0" name=""/>
        <dsp:cNvSpPr/>
      </dsp:nvSpPr>
      <dsp:spPr>
        <a:xfrm>
          <a:off x="2218322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18C5C5-EFBC-4989-AB84-8AC41053517A}">
      <dsp:nvSpPr>
        <dsp:cNvPr id="0" name=""/>
        <dsp:cNvSpPr/>
      </dsp:nvSpPr>
      <dsp:spPr>
        <a:xfrm>
          <a:off x="1797765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System overview</a:t>
          </a:r>
        </a:p>
      </dsp:txBody>
      <dsp:txXfrm>
        <a:off x="1797765" y="2344441"/>
        <a:ext cx="1529296" cy="611718"/>
      </dsp:txXfrm>
    </dsp:sp>
    <dsp:sp modelId="{4DA0215B-ACC5-4C27-A7B0-06F7E4BBD8D1}">
      <dsp:nvSpPr>
        <dsp:cNvPr id="0" name=""/>
        <dsp:cNvSpPr/>
      </dsp:nvSpPr>
      <dsp:spPr>
        <a:xfrm>
          <a:off x="4015246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08451D-1267-46D7-8CC3-ADC4A2AEE2CC}">
      <dsp:nvSpPr>
        <dsp:cNvPr id="0" name=""/>
        <dsp:cNvSpPr/>
      </dsp:nvSpPr>
      <dsp:spPr>
        <a:xfrm>
          <a:off x="3594689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Use case: ticket resale</a:t>
          </a:r>
        </a:p>
      </dsp:txBody>
      <dsp:txXfrm>
        <a:off x="3594689" y="2344441"/>
        <a:ext cx="1529296" cy="611718"/>
      </dsp:txXfrm>
    </dsp:sp>
    <dsp:sp modelId="{9A52E522-A6EA-4104-8BD4-504171087D63}">
      <dsp:nvSpPr>
        <dsp:cNvPr id="0" name=""/>
        <dsp:cNvSpPr/>
      </dsp:nvSpPr>
      <dsp:spPr>
        <a:xfrm>
          <a:off x="5812170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152DF6-E28C-4B8E-98F1-87398E2E9C11}">
      <dsp:nvSpPr>
        <dsp:cNvPr id="0" name=""/>
        <dsp:cNvSpPr/>
      </dsp:nvSpPr>
      <dsp:spPr>
        <a:xfrm>
          <a:off x="5391613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Ticket resale V1</a:t>
          </a:r>
        </a:p>
      </dsp:txBody>
      <dsp:txXfrm>
        <a:off x="5391613" y="2344441"/>
        <a:ext cx="1529296" cy="611718"/>
      </dsp:txXfrm>
    </dsp:sp>
    <dsp:sp modelId="{11D9077D-CBC5-4C9C-97D7-ED4571D36B6E}">
      <dsp:nvSpPr>
        <dsp:cNvPr id="0" name=""/>
        <dsp:cNvSpPr/>
      </dsp:nvSpPr>
      <dsp:spPr>
        <a:xfrm>
          <a:off x="7609093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AA8BDB-869E-4ACB-876F-5A63EA7F34CF}">
      <dsp:nvSpPr>
        <dsp:cNvPr id="0" name=""/>
        <dsp:cNvSpPr/>
      </dsp:nvSpPr>
      <dsp:spPr>
        <a:xfrm>
          <a:off x="7188537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Ticket resale V2</a:t>
          </a:r>
        </a:p>
      </dsp:txBody>
      <dsp:txXfrm>
        <a:off x="7188537" y="2344441"/>
        <a:ext cx="1529296" cy="611718"/>
      </dsp:txXfrm>
    </dsp:sp>
    <dsp:sp modelId="{03E0A804-FF07-4176-AAB9-F3EBDD4B68EE}">
      <dsp:nvSpPr>
        <dsp:cNvPr id="0" name=""/>
        <dsp:cNvSpPr/>
      </dsp:nvSpPr>
      <dsp:spPr>
        <a:xfrm>
          <a:off x="9406017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AFB70F-1D3D-4C59-93FF-17D20F91037E}">
      <dsp:nvSpPr>
        <dsp:cNvPr id="0" name=""/>
        <dsp:cNvSpPr/>
      </dsp:nvSpPr>
      <dsp:spPr>
        <a:xfrm>
          <a:off x="8985461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Conclusion</a:t>
          </a:r>
        </a:p>
      </dsp:txBody>
      <dsp:txXfrm>
        <a:off x="8985461" y="2344441"/>
        <a:ext cx="1529296" cy="61171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149385-C4F4-42B7-8329-9BC62F0281C9}">
      <dsp:nvSpPr>
        <dsp:cNvPr id="0" name=""/>
        <dsp:cNvSpPr/>
      </dsp:nvSpPr>
      <dsp:spPr>
        <a:xfrm>
          <a:off x="349355" y="414016"/>
          <a:ext cx="570322" cy="5703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407B3F-F94B-403B-A176-D4A73FB79652}">
      <dsp:nvSpPr>
        <dsp:cNvPr id="0" name=""/>
        <dsp:cNvSpPr/>
      </dsp:nvSpPr>
      <dsp:spPr>
        <a:xfrm>
          <a:off x="821" y="1174529"/>
          <a:ext cx="1267382" cy="50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Seller </a:t>
          </a:r>
        </a:p>
      </dsp:txBody>
      <dsp:txXfrm>
        <a:off x="821" y="1174529"/>
        <a:ext cx="1267382" cy="506953"/>
      </dsp:txXfrm>
    </dsp:sp>
    <dsp:sp modelId="{F2D656A2-8896-4BF2-9B92-7B7FAF3B3D44}">
      <dsp:nvSpPr>
        <dsp:cNvPr id="0" name=""/>
        <dsp:cNvSpPr/>
      </dsp:nvSpPr>
      <dsp:spPr>
        <a:xfrm>
          <a:off x="1838530" y="414016"/>
          <a:ext cx="570322" cy="5703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18C5C5-EFBC-4989-AB84-8AC41053517A}">
      <dsp:nvSpPr>
        <dsp:cNvPr id="0" name=""/>
        <dsp:cNvSpPr/>
      </dsp:nvSpPr>
      <dsp:spPr>
        <a:xfrm>
          <a:off x="1489996" y="1174529"/>
          <a:ext cx="1267382" cy="50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Buyer</a:t>
          </a:r>
        </a:p>
      </dsp:txBody>
      <dsp:txXfrm>
        <a:off x="1489996" y="1174529"/>
        <a:ext cx="1267382" cy="506953"/>
      </dsp:txXfrm>
    </dsp:sp>
    <dsp:sp modelId="{4DA0215B-ACC5-4C27-A7B0-06F7E4BBD8D1}">
      <dsp:nvSpPr>
        <dsp:cNvPr id="0" name=""/>
        <dsp:cNvSpPr/>
      </dsp:nvSpPr>
      <dsp:spPr>
        <a:xfrm>
          <a:off x="3327705" y="414016"/>
          <a:ext cx="570322" cy="57032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08451D-1267-46D7-8CC3-ADC4A2AEE2CC}">
      <dsp:nvSpPr>
        <dsp:cNvPr id="0" name=""/>
        <dsp:cNvSpPr/>
      </dsp:nvSpPr>
      <dsp:spPr>
        <a:xfrm>
          <a:off x="2979170" y="1174529"/>
          <a:ext cx="1267382" cy="50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Approver</a:t>
          </a:r>
        </a:p>
      </dsp:txBody>
      <dsp:txXfrm>
        <a:off x="2979170" y="1174529"/>
        <a:ext cx="1267382" cy="506953"/>
      </dsp:txXfrm>
    </dsp:sp>
    <dsp:sp modelId="{5FE16916-60F9-4394-A78A-AFC4947C9959}">
      <dsp:nvSpPr>
        <dsp:cNvPr id="0" name=""/>
        <dsp:cNvSpPr/>
      </dsp:nvSpPr>
      <dsp:spPr>
        <a:xfrm>
          <a:off x="4816880" y="414016"/>
          <a:ext cx="570322" cy="57032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FD1077-E0F1-4A75-BC8D-5C62A7076DB9}">
      <dsp:nvSpPr>
        <dsp:cNvPr id="0" name=""/>
        <dsp:cNvSpPr/>
      </dsp:nvSpPr>
      <dsp:spPr>
        <a:xfrm>
          <a:off x="4468345" y="1174529"/>
          <a:ext cx="1267382" cy="50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Exchange</a:t>
          </a:r>
        </a:p>
      </dsp:txBody>
      <dsp:txXfrm>
        <a:off x="4468345" y="1174529"/>
        <a:ext cx="1267382" cy="506953"/>
      </dsp:txXfrm>
    </dsp:sp>
    <dsp:sp modelId="{9A52E522-A6EA-4104-8BD4-504171087D63}">
      <dsp:nvSpPr>
        <dsp:cNvPr id="0" name=""/>
        <dsp:cNvSpPr/>
      </dsp:nvSpPr>
      <dsp:spPr>
        <a:xfrm>
          <a:off x="6312539" y="414016"/>
          <a:ext cx="570322" cy="57032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152DF6-E28C-4B8E-98F1-87398E2E9C11}">
      <dsp:nvSpPr>
        <dsp:cNvPr id="0" name=""/>
        <dsp:cNvSpPr/>
      </dsp:nvSpPr>
      <dsp:spPr>
        <a:xfrm>
          <a:off x="5964009" y="1174529"/>
          <a:ext cx="1267382" cy="50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Ticketing</a:t>
          </a:r>
        </a:p>
      </dsp:txBody>
      <dsp:txXfrm>
        <a:off x="5964009" y="1174529"/>
        <a:ext cx="1267382" cy="506953"/>
      </dsp:txXfrm>
    </dsp:sp>
    <dsp:sp modelId="{11D9077D-CBC5-4C9C-97D7-ED4571D36B6E}">
      <dsp:nvSpPr>
        <dsp:cNvPr id="0" name=""/>
        <dsp:cNvSpPr/>
      </dsp:nvSpPr>
      <dsp:spPr>
        <a:xfrm>
          <a:off x="7801714" y="414016"/>
          <a:ext cx="570322" cy="57032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AA8BDB-869E-4ACB-876F-5A63EA7F34CF}">
      <dsp:nvSpPr>
        <dsp:cNvPr id="0" name=""/>
        <dsp:cNvSpPr/>
      </dsp:nvSpPr>
      <dsp:spPr>
        <a:xfrm>
          <a:off x="7453184" y="1174529"/>
          <a:ext cx="1267382" cy="50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Identity</a:t>
          </a:r>
        </a:p>
      </dsp:txBody>
      <dsp:txXfrm>
        <a:off x="7453184" y="1174529"/>
        <a:ext cx="1267382" cy="506953"/>
      </dsp:txXfrm>
    </dsp:sp>
    <dsp:sp modelId="{03E0A804-FF07-4176-AAB9-F3EBDD4B68EE}">
      <dsp:nvSpPr>
        <dsp:cNvPr id="0" name=""/>
        <dsp:cNvSpPr/>
      </dsp:nvSpPr>
      <dsp:spPr>
        <a:xfrm>
          <a:off x="9290889" y="414016"/>
          <a:ext cx="570322" cy="570322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AFB70F-1D3D-4C59-93FF-17D20F91037E}">
      <dsp:nvSpPr>
        <dsp:cNvPr id="0" name=""/>
        <dsp:cNvSpPr/>
      </dsp:nvSpPr>
      <dsp:spPr>
        <a:xfrm>
          <a:off x="8942359" y="1174529"/>
          <a:ext cx="1267382" cy="50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TIX</a:t>
          </a:r>
        </a:p>
      </dsp:txBody>
      <dsp:txXfrm>
        <a:off x="8942359" y="1174529"/>
        <a:ext cx="1267382" cy="506953"/>
      </dsp:txXfrm>
    </dsp:sp>
    <dsp:sp modelId="{B747B114-799D-42E3-B29A-EA7AE0F48BF9}">
      <dsp:nvSpPr>
        <dsp:cNvPr id="0" name=""/>
        <dsp:cNvSpPr/>
      </dsp:nvSpPr>
      <dsp:spPr>
        <a:xfrm>
          <a:off x="10780064" y="414016"/>
          <a:ext cx="570322" cy="570322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FCD226-BC06-45D8-9339-69DB80CDCFF8}">
      <dsp:nvSpPr>
        <dsp:cNvPr id="0" name=""/>
        <dsp:cNvSpPr/>
      </dsp:nvSpPr>
      <dsp:spPr>
        <a:xfrm>
          <a:off x="10431533" y="1174529"/>
          <a:ext cx="1267382" cy="50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Marketplace</a:t>
          </a:r>
        </a:p>
      </dsp:txBody>
      <dsp:txXfrm>
        <a:off x="10431533" y="1174529"/>
        <a:ext cx="1267382" cy="50695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149385-C4F4-42B7-8329-9BC62F0281C9}">
      <dsp:nvSpPr>
        <dsp:cNvPr id="0" name=""/>
        <dsp:cNvSpPr/>
      </dsp:nvSpPr>
      <dsp:spPr>
        <a:xfrm>
          <a:off x="349355" y="414016"/>
          <a:ext cx="570322" cy="5703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407B3F-F94B-403B-A176-D4A73FB79652}">
      <dsp:nvSpPr>
        <dsp:cNvPr id="0" name=""/>
        <dsp:cNvSpPr/>
      </dsp:nvSpPr>
      <dsp:spPr>
        <a:xfrm>
          <a:off x="821" y="1174529"/>
          <a:ext cx="1267382" cy="50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Seller </a:t>
          </a:r>
        </a:p>
      </dsp:txBody>
      <dsp:txXfrm>
        <a:off x="821" y="1174529"/>
        <a:ext cx="1267382" cy="506953"/>
      </dsp:txXfrm>
    </dsp:sp>
    <dsp:sp modelId="{F2D656A2-8896-4BF2-9B92-7B7FAF3B3D44}">
      <dsp:nvSpPr>
        <dsp:cNvPr id="0" name=""/>
        <dsp:cNvSpPr/>
      </dsp:nvSpPr>
      <dsp:spPr>
        <a:xfrm>
          <a:off x="1838530" y="414016"/>
          <a:ext cx="570322" cy="5703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18C5C5-EFBC-4989-AB84-8AC41053517A}">
      <dsp:nvSpPr>
        <dsp:cNvPr id="0" name=""/>
        <dsp:cNvSpPr/>
      </dsp:nvSpPr>
      <dsp:spPr>
        <a:xfrm>
          <a:off x="1489996" y="1174529"/>
          <a:ext cx="1267382" cy="50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Buyer</a:t>
          </a:r>
        </a:p>
      </dsp:txBody>
      <dsp:txXfrm>
        <a:off x="1489996" y="1174529"/>
        <a:ext cx="1267382" cy="506953"/>
      </dsp:txXfrm>
    </dsp:sp>
    <dsp:sp modelId="{4DA0215B-ACC5-4C27-A7B0-06F7E4BBD8D1}">
      <dsp:nvSpPr>
        <dsp:cNvPr id="0" name=""/>
        <dsp:cNvSpPr/>
      </dsp:nvSpPr>
      <dsp:spPr>
        <a:xfrm>
          <a:off x="3327705" y="414016"/>
          <a:ext cx="570322" cy="57032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08451D-1267-46D7-8CC3-ADC4A2AEE2CC}">
      <dsp:nvSpPr>
        <dsp:cNvPr id="0" name=""/>
        <dsp:cNvSpPr/>
      </dsp:nvSpPr>
      <dsp:spPr>
        <a:xfrm>
          <a:off x="2979170" y="1174529"/>
          <a:ext cx="1267382" cy="50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Approver</a:t>
          </a:r>
        </a:p>
      </dsp:txBody>
      <dsp:txXfrm>
        <a:off x="2979170" y="1174529"/>
        <a:ext cx="1267382" cy="506953"/>
      </dsp:txXfrm>
    </dsp:sp>
    <dsp:sp modelId="{5FE16916-60F9-4394-A78A-AFC4947C9959}">
      <dsp:nvSpPr>
        <dsp:cNvPr id="0" name=""/>
        <dsp:cNvSpPr/>
      </dsp:nvSpPr>
      <dsp:spPr>
        <a:xfrm>
          <a:off x="4816880" y="414016"/>
          <a:ext cx="570322" cy="57032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FD1077-E0F1-4A75-BC8D-5C62A7076DB9}">
      <dsp:nvSpPr>
        <dsp:cNvPr id="0" name=""/>
        <dsp:cNvSpPr/>
      </dsp:nvSpPr>
      <dsp:spPr>
        <a:xfrm>
          <a:off x="4468345" y="1174529"/>
          <a:ext cx="1267382" cy="50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Exchange</a:t>
          </a:r>
        </a:p>
      </dsp:txBody>
      <dsp:txXfrm>
        <a:off x="4468345" y="1174529"/>
        <a:ext cx="1267382" cy="506953"/>
      </dsp:txXfrm>
    </dsp:sp>
    <dsp:sp modelId="{9A52E522-A6EA-4104-8BD4-504171087D63}">
      <dsp:nvSpPr>
        <dsp:cNvPr id="0" name=""/>
        <dsp:cNvSpPr/>
      </dsp:nvSpPr>
      <dsp:spPr>
        <a:xfrm>
          <a:off x="6312539" y="414016"/>
          <a:ext cx="570322" cy="57032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152DF6-E28C-4B8E-98F1-87398E2E9C11}">
      <dsp:nvSpPr>
        <dsp:cNvPr id="0" name=""/>
        <dsp:cNvSpPr/>
      </dsp:nvSpPr>
      <dsp:spPr>
        <a:xfrm>
          <a:off x="5964009" y="1174529"/>
          <a:ext cx="1267382" cy="50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Ticketing</a:t>
          </a:r>
        </a:p>
      </dsp:txBody>
      <dsp:txXfrm>
        <a:off x="5964009" y="1174529"/>
        <a:ext cx="1267382" cy="506953"/>
      </dsp:txXfrm>
    </dsp:sp>
    <dsp:sp modelId="{11D9077D-CBC5-4C9C-97D7-ED4571D36B6E}">
      <dsp:nvSpPr>
        <dsp:cNvPr id="0" name=""/>
        <dsp:cNvSpPr/>
      </dsp:nvSpPr>
      <dsp:spPr>
        <a:xfrm>
          <a:off x="7801714" y="414016"/>
          <a:ext cx="570322" cy="57032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AA8BDB-869E-4ACB-876F-5A63EA7F34CF}">
      <dsp:nvSpPr>
        <dsp:cNvPr id="0" name=""/>
        <dsp:cNvSpPr/>
      </dsp:nvSpPr>
      <dsp:spPr>
        <a:xfrm>
          <a:off x="7453184" y="1174529"/>
          <a:ext cx="1267382" cy="50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Identity</a:t>
          </a:r>
        </a:p>
      </dsp:txBody>
      <dsp:txXfrm>
        <a:off x="7453184" y="1174529"/>
        <a:ext cx="1267382" cy="506953"/>
      </dsp:txXfrm>
    </dsp:sp>
    <dsp:sp modelId="{03E0A804-FF07-4176-AAB9-F3EBDD4B68EE}">
      <dsp:nvSpPr>
        <dsp:cNvPr id="0" name=""/>
        <dsp:cNvSpPr/>
      </dsp:nvSpPr>
      <dsp:spPr>
        <a:xfrm>
          <a:off x="9290889" y="414016"/>
          <a:ext cx="570322" cy="570322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AFB70F-1D3D-4C59-93FF-17D20F91037E}">
      <dsp:nvSpPr>
        <dsp:cNvPr id="0" name=""/>
        <dsp:cNvSpPr/>
      </dsp:nvSpPr>
      <dsp:spPr>
        <a:xfrm>
          <a:off x="8942359" y="1174529"/>
          <a:ext cx="1267382" cy="50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TIX</a:t>
          </a:r>
        </a:p>
      </dsp:txBody>
      <dsp:txXfrm>
        <a:off x="8942359" y="1174529"/>
        <a:ext cx="1267382" cy="506953"/>
      </dsp:txXfrm>
    </dsp:sp>
    <dsp:sp modelId="{B747B114-799D-42E3-B29A-EA7AE0F48BF9}">
      <dsp:nvSpPr>
        <dsp:cNvPr id="0" name=""/>
        <dsp:cNvSpPr/>
      </dsp:nvSpPr>
      <dsp:spPr>
        <a:xfrm>
          <a:off x="10780064" y="414016"/>
          <a:ext cx="570322" cy="570322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FCD226-BC06-45D8-9339-69DB80CDCFF8}">
      <dsp:nvSpPr>
        <dsp:cNvPr id="0" name=""/>
        <dsp:cNvSpPr/>
      </dsp:nvSpPr>
      <dsp:spPr>
        <a:xfrm>
          <a:off x="10431533" y="1174529"/>
          <a:ext cx="1267382" cy="50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Marketplace</a:t>
          </a:r>
        </a:p>
      </dsp:txBody>
      <dsp:txXfrm>
        <a:off x="10431533" y="1174529"/>
        <a:ext cx="1267382" cy="50695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149385-C4F4-42B7-8329-9BC62F0281C9}">
      <dsp:nvSpPr>
        <dsp:cNvPr id="0" name=""/>
        <dsp:cNvSpPr/>
      </dsp:nvSpPr>
      <dsp:spPr>
        <a:xfrm>
          <a:off x="349355" y="414016"/>
          <a:ext cx="570322" cy="5703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407B3F-F94B-403B-A176-D4A73FB79652}">
      <dsp:nvSpPr>
        <dsp:cNvPr id="0" name=""/>
        <dsp:cNvSpPr/>
      </dsp:nvSpPr>
      <dsp:spPr>
        <a:xfrm>
          <a:off x="821" y="1174529"/>
          <a:ext cx="1267382" cy="50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Seller </a:t>
          </a:r>
        </a:p>
      </dsp:txBody>
      <dsp:txXfrm>
        <a:off x="821" y="1174529"/>
        <a:ext cx="1267382" cy="506953"/>
      </dsp:txXfrm>
    </dsp:sp>
    <dsp:sp modelId="{F2D656A2-8896-4BF2-9B92-7B7FAF3B3D44}">
      <dsp:nvSpPr>
        <dsp:cNvPr id="0" name=""/>
        <dsp:cNvSpPr/>
      </dsp:nvSpPr>
      <dsp:spPr>
        <a:xfrm>
          <a:off x="1838530" y="414016"/>
          <a:ext cx="570322" cy="5703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18C5C5-EFBC-4989-AB84-8AC41053517A}">
      <dsp:nvSpPr>
        <dsp:cNvPr id="0" name=""/>
        <dsp:cNvSpPr/>
      </dsp:nvSpPr>
      <dsp:spPr>
        <a:xfrm>
          <a:off x="1489996" y="1174529"/>
          <a:ext cx="1267382" cy="50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Buyer</a:t>
          </a:r>
        </a:p>
      </dsp:txBody>
      <dsp:txXfrm>
        <a:off x="1489996" y="1174529"/>
        <a:ext cx="1267382" cy="506953"/>
      </dsp:txXfrm>
    </dsp:sp>
    <dsp:sp modelId="{4DA0215B-ACC5-4C27-A7B0-06F7E4BBD8D1}">
      <dsp:nvSpPr>
        <dsp:cNvPr id="0" name=""/>
        <dsp:cNvSpPr/>
      </dsp:nvSpPr>
      <dsp:spPr>
        <a:xfrm>
          <a:off x="3327705" y="414016"/>
          <a:ext cx="570322" cy="57032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08451D-1267-46D7-8CC3-ADC4A2AEE2CC}">
      <dsp:nvSpPr>
        <dsp:cNvPr id="0" name=""/>
        <dsp:cNvSpPr/>
      </dsp:nvSpPr>
      <dsp:spPr>
        <a:xfrm>
          <a:off x="2979170" y="1174529"/>
          <a:ext cx="1267382" cy="50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Approver</a:t>
          </a:r>
        </a:p>
      </dsp:txBody>
      <dsp:txXfrm>
        <a:off x="2979170" y="1174529"/>
        <a:ext cx="1267382" cy="506953"/>
      </dsp:txXfrm>
    </dsp:sp>
    <dsp:sp modelId="{5FE16916-60F9-4394-A78A-AFC4947C9959}">
      <dsp:nvSpPr>
        <dsp:cNvPr id="0" name=""/>
        <dsp:cNvSpPr/>
      </dsp:nvSpPr>
      <dsp:spPr>
        <a:xfrm>
          <a:off x="4816880" y="414016"/>
          <a:ext cx="570322" cy="57032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FD1077-E0F1-4A75-BC8D-5C62A7076DB9}">
      <dsp:nvSpPr>
        <dsp:cNvPr id="0" name=""/>
        <dsp:cNvSpPr/>
      </dsp:nvSpPr>
      <dsp:spPr>
        <a:xfrm>
          <a:off x="4468345" y="1174529"/>
          <a:ext cx="1267382" cy="50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Exchange</a:t>
          </a:r>
        </a:p>
      </dsp:txBody>
      <dsp:txXfrm>
        <a:off x="4468345" y="1174529"/>
        <a:ext cx="1267382" cy="506953"/>
      </dsp:txXfrm>
    </dsp:sp>
    <dsp:sp modelId="{11D9077D-CBC5-4C9C-97D7-ED4571D36B6E}">
      <dsp:nvSpPr>
        <dsp:cNvPr id="0" name=""/>
        <dsp:cNvSpPr/>
      </dsp:nvSpPr>
      <dsp:spPr>
        <a:xfrm>
          <a:off x="6312539" y="414016"/>
          <a:ext cx="570322" cy="57032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AA8BDB-869E-4ACB-876F-5A63EA7F34CF}">
      <dsp:nvSpPr>
        <dsp:cNvPr id="0" name=""/>
        <dsp:cNvSpPr/>
      </dsp:nvSpPr>
      <dsp:spPr>
        <a:xfrm>
          <a:off x="5964009" y="1174529"/>
          <a:ext cx="1267382" cy="50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Identity</a:t>
          </a:r>
        </a:p>
      </dsp:txBody>
      <dsp:txXfrm>
        <a:off x="5964009" y="1174529"/>
        <a:ext cx="1267382" cy="506953"/>
      </dsp:txXfrm>
    </dsp:sp>
    <dsp:sp modelId="{9A52E522-A6EA-4104-8BD4-504171087D63}">
      <dsp:nvSpPr>
        <dsp:cNvPr id="0" name=""/>
        <dsp:cNvSpPr/>
      </dsp:nvSpPr>
      <dsp:spPr>
        <a:xfrm>
          <a:off x="7801714" y="414016"/>
          <a:ext cx="570322" cy="57032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152DF6-E28C-4B8E-98F1-87398E2E9C11}">
      <dsp:nvSpPr>
        <dsp:cNvPr id="0" name=""/>
        <dsp:cNvSpPr/>
      </dsp:nvSpPr>
      <dsp:spPr>
        <a:xfrm>
          <a:off x="7453184" y="1174529"/>
          <a:ext cx="1267382" cy="50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Ticketing</a:t>
          </a:r>
        </a:p>
      </dsp:txBody>
      <dsp:txXfrm>
        <a:off x="7453184" y="1174529"/>
        <a:ext cx="1267382" cy="506953"/>
      </dsp:txXfrm>
    </dsp:sp>
    <dsp:sp modelId="{03E0A804-FF07-4176-AAB9-F3EBDD4B68EE}">
      <dsp:nvSpPr>
        <dsp:cNvPr id="0" name=""/>
        <dsp:cNvSpPr/>
      </dsp:nvSpPr>
      <dsp:spPr>
        <a:xfrm>
          <a:off x="9290889" y="414016"/>
          <a:ext cx="570322" cy="570322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AFB70F-1D3D-4C59-93FF-17D20F91037E}">
      <dsp:nvSpPr>
        <dsp:cNvPr id="0" name=""/>
        <dsp:cNvSpPr/>
      </dsp:nvSpPr>
      <dsp:spPr>
        <a:xfrm>
          <a:off x="8942359" y="1174529"/>
          <a:ext cx="1267382" cy="50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TIX</a:t>
          </a:r>
        </a:p>
      </dsp:txBody>
      <dsp:txXfrm>
        <a:off x="8942359" y="1174529"/>
        <a:ext cx="1267382" cy="506953"/>
      </dsp:txXfrm>
    </dsp:sp>
    <dsp:sp modelId="{B747B114-799D-42E3-B29A-EA7AE0F48BF9}">
      <dsp:nvSpPr>
        <dsp:cNvPr id="0" name=""/>
        <dsp:cNvSpPr/>
      </dsp:nvSpPr>
      <dsp:spPr>
        <a:xfrm>
          <a:off x="10780064" y="414016"/>
          <a:ext cx="570322" cy="570322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FCD226-BC06-45D8-9339-69DB80CDCFF8}">
      <dsp:nvSpPr>
        <dsp:cNvPr id="0" name=""/>
        <dsp:cNvSpPr/>
      </dsp:nvSpPr>
      <dsp:spPr>
        <a:xfrm>
          <a:off x="10431533" y="1174529"/>
          <a:ext cx="1267382" cy="50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Marketplace</a:t>
          </a:r>
        </a:p>
      </dsp:txBody>
      <dsp:txXfrm>
        <a:off x="10431533" y="1174529"/>
        <a:ext cx="1267382" cy="50695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04BB59-47C7-44DE-83D0-0BD172AF8A89}">
      <dsp:nvSpPr>
        <dsp:cNvPr id="0" name=""/>
        <dsp:cNvSpPr/>
      </dsp:nvSpPr>
      <dsp:spPr>
        <a:xfrm>
          <a:off x="393" y="839987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079F95-CB5A-47BA-ACA1-67ACFA4E2574}">
      <dsp:nvSpPr>
        <dsp:cNvPr id="0" name=""/>
        <dsp:cNvSpPr/>
      </dsp:nvSpPr>
      <dsp:spPr>
        <a:xfrm>
          <a:off x="393" y="2053418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 dirty="0"/>
            <a:t>Benefits</a:t>
          </a:r>
        </a:p>
      </dsp:txBody>
      <dsp:txXfrm>
        <a:off x="393" y="2053418"/>
        <a:ext cx="3138750" cy="470812"/>
      </dsp:txXfrm>
    </dsp:sp>
    <dsp:sp modelId="{D61294F2-729C-4333-A5B8-A762C61E9B9A}">
      <dsp:nvSpPr>
        <dsp:cNvPr id="0" name=""/>
        <dsp:cNvSpPr/>
      </dsp:nvSpPr>
      <dsp:spPr>
        <a:xfrm>
          <a:off x="393" y="2577658"/>
          <a:ext cx="3138750" cy="933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Decentralized, non-custodial and regulated</a:t>
          </a:r>
        </a:p>
      </dsp:txBody>
      <dsp:txXfrm>
        <a:off x="393" y="2577658"/>
        <a:ext cx="3138750" cy="933692"/>
      </dsp:txXfrm>
    </dsp:sp>
    <dsp:sp modelId="{6E6DEE87-EC14-4046-8943-C81C5811C5CC}">
      <dsp:nvSpPr>
        <dsp:cNvPr id="0" name=""/>
        <dsp:cNvSpPr/>
      </dsp:nvSpPr>
      <dsp:spPr>
        <a:xfrm>
          <a:off x="3688425" y="839987"/>
          <a:ext cx="1098562" cy="1098562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3B7B1F-9996-41AB-AE74-24D5A7E62EEB}">
      <dsp:nvSpPr>
        <dsp:cNvPr id="0" name=""/>
        <dsp:cNvSpPr/>
      </dsp:nvSpPr>
      <dsp:spPr>
        <a:xfrm>
          <a:off x="3688425" y="2053418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 dirty="0"/>
            <a:t>Contribution</a:t>
          </a:r>
          <a:endParaRPr lang="en-US" sz="3000" b="0" kern="1200" dirty="0"/>
        </a:p>
      </dsp:txBody>
      <dsp:txXfrm>
        <a:off x="3688425" y="2053418"/>
        <a:ext cx="3138750" cy="470812"/>
      </dsp:txXfrm>
    </dsp:sp>
    <dsp:sp modelId="{1A1113EF-3770-4FB6-A654-A31C5D897189}">
      <dsp:nvSpPr>
        <dsp:cNvPr id="0" name=""/>
        <dsp:cNvSpPr/>
      </dsp:nvSpPr>
      <dsp:spPr>
        <a:xfrm>
          <a:off x="3688425" y="2577658"/>
          <a:ext cx="3138750" cy="933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New approval mechanism for the standard ERC20 and ERC721</a:t>
          </a:r>
        </a:p>
      </dsp:txBody>
      <dsp:txXfrm>
        <a:off x="3688425" y="2577658"/>
        <a:ext cx="3138750" cy="933692"/>
      </dsp:txXfrm>
    </dsp:sp>
    <dsp:sp modelId="{35DB1B75-9F18-44AD-A36E-062FF69E9F5B}">
      <dsp:nvSpPr>
        <dsp:cNvPr id="0" name=""/>
        <dsp:cNvSpPr/>
      </dsp:nvSpPr>
      <dsp:spPr>
        <a:xfrm>
          <a:off x="7376456" y="839987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4C6894-EBA3-4431-9DE3-9B20CC078CA7}">
      <dsp:nvSpPr>
        <dsp:cNvPr id="0" name=""/>
        <dsp:cNvSpPr/>
      </dsp:nvSpPr>
      <dsp:spPr>
        <a:xfrm>
          <a:off x="7376456" y="2053418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 dirty="0"/>
            <a:t>Production</a:t>
          </a:r>
        </a:p>
      </dsp:txBody>
      <dsp:txXfrm>
        <a:off x="7376456" y="2053418"/>
        <a:ext cx="3138750" cy="470812"/>
      </dsp:txXfrm>
    </dsp:sp>
    <dsp:sp modelId="{00FCC5C4-BD70-4EFD-BADA-99D2F60DDDBE}">
      <dsp:nvSpPr>
        <dsp:cNvPr id="0" name=""/>
        <dsp:cNvSpPr/>
      </dsp:nvSpPr>
      <dsp:spPr>
        <a:xfrm>
          <a:off x="7376456" y="2577658"/>
          <a:ext cx="3138750" cy="933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Performant and cheap 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-&gt; Deployable in production</a:t>
          </a:r>
        </a:p>
      </dsp:txBody>
      <dsp:txXfrm>
        <a:off x="7376456" y="2577658"/>
        <a:ext cx="3138750" cy="93369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149385-C4F4-42B7-8329-9BC62F0281C9}">
      <dsp:nvSpPr>
        <dsp:cNvPr id="0" name=""/>
        <dsp:cNvSpPr/>
      </dsp:nvSpPr>
      <dsp:spPr>
        <a:xfrm>
          <a:off x="421398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407B3F-F94B-403B-A176-D4A73FB79652}">
      <dsp:nvSpPr>
        <dsp:cNvPr id="0" name=""/>
        <dsp:cNvSpPr/>
      </dsp:nvSpPr>
      <dsp:spPr>
        <a:xfrm>
          <a:off x="841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Goals </a:t>
          </a:r>
        </a:p>
      </dsp:txBody>
      <dsp:txXfrm>
        <a:off x="841" y="2344441"/>
        <a:ext cx="1529296" cy="611718"/>
      </dsp:txXfrm>
    </dsp:sp>
    <dsp:sp modelId="{F2D656A2-8896-4BF2-9B92-7B7FAF3B3D44}">
      <dsp:nvSpPr>
        <dsp:cNvPr id="0" name=""/>
        <dsp:cNvSpPr/>
      </dsp:nvSpPr>
      <dsp:spPr>
        <a:xfrm>
          <a:off x="2218322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18C5C5-EFBC-4989-AB84-8AC41053517A}">
      <dsp:nvSpPr>
        <dsp:cNvPr id="0" name=""/>
        <dsp:cNvSpPr/>
      </dsp:nvSpPr>
      <dsp:spPr>
        <a:xfrm>
          <a:off x="1797765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System overview</a:t>
          </a:r>
        </a:p>
      </dsp:txBody>
      <dsp:txXfrm>
        <a:off x="1797765" y="2344441"/>
        <a:ext cx="1529296" cy="611718"/>
      </dsp:txXfrm>
    </dsp:sp>
    <dsp:sp modelId="{4DA0215B-ACC5-4C27-A7B0-06F7E4BBD8D1}">
      <dsp:nvSpPr>
        <dsp:cNvPr id="0" name=""/>
        <dsp:cNvSpPr/>
      </dsp:nvSpPr>
      <dsp:spPr>
        <a:xfrm>
          <a:off x="4015246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08451D-1267-46D7-8CC3-ADC4A2AEE2CC}">
      <dsp:nvSpPr>
        <dsp:cNvPr id="0" name=""/>
        <dsp:cNvSpPr/>
      </dsp:nvSpPr>
      <dsp:spPr>
        <a:xfrm>
          <a:off x="3594689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Use case: ticket resale</a:t>
          </a:r>
        </a:p>
      </dsp:txBody>
      <dsp:txXfrm>
        <a:off x="3594689" y="2344441"/>
        <a:ext cx="1529296" cy="611718"/>
      </dsp:txXfrm>
    </dsp:sp>
    <dsp:sp modelId="{9A52E522-A6EA-4104-8BD4-504171087D63}">
      <dsp:nvSpPr>
        <dsp:cNvPr id="0" name=""/>
        <dsp:cNvSpPr/>
      </dsp:nvSpPr>
      <dsp:spPr>
        <a:xfrm>
          <a:off x="5812170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152DF6-E28C-4B8E-98F1-87398E2E9C11}">
      <dsp:nvSpPr>
        <dsp:cNvPr id="0" name=""/>
        <dsp:cNvSpPr/>
      </dsp:nvSpPr>
      <dsp:spPr>
        <a:xfrm>
          <a:off x="5391613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Ticket resale V1</a:t>
          </a:r>
        </a:p>
      </dsp:txBody>
      <dsp:txXfrm>
        <a:off x="5391613" y="2344441"/>
        <a:ext cx="1529296" cy="611718"/>
      </dsp:txXfrm>
    </dsp:sp>
    <dsp:sp modelId="{11D9077D-CBC5-4C9C-97D7-ED4571D36B6E}">
      <dsp:nvSpPr>
        <dsp:cNvPr id="0" name=""/>
        <dsp:cNvSpPr/>
      </dsp:nvSpPr>
      <dsp:spPr>
        <a:xfrm>
          <a:off x="7609093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AA8BDB-869E-4ACB-876F-5A63EA7F34CF}">
      <dsp:nvSpPr>
        <dsp:cNvPr id="0" name=""/>
        <dsp:cNvSpPr/>
      </dsp:nvSpPr>
      <dsp:spPr>
        <a:xfrm>
          <a:off x="7188537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Ticket resale V2</a:t>
          </a:r>
        </a:p>
      </dsp:txBody>
      <dsp:txXfrm>
        <a:off x="7188537" y="2344441"/>
        <a:ext cx="1529296" cy="611718"/>
      </dsp:txXfrm>
    </dsp:sp>
    <dsp:sp modelId="{03E0A804-FF07-4176-AAB9-F3EBDD4B68EE}">
      <dsp:nvSpPr>
        <dsp:cNvPr id="0" name=""/>
        <dsp:cNvSpPr/>
      </dsp:nvSpPr>
      <dsp:spPr>
        <a:xfrm>
          <a:off x="9406017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AFB70F-1D3D-4C59-93FF-17D20F91037E}">
      <dsp:nvSpPr>
        <dsp:cNvPr id="0" name=""/>
        <dsp:cNvSpPr/>
      </dsp:nvSpPr>
      <dsp:spPr>
        <a:xfrm>
          <a:off x="8985461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Conclusion</a:t>
          </a:r>
        </a:p>
      </dsp:txBody>
      <dsp:txXfrm>
        <a:off x="8985461" y="2344441"/>
        <a:ext cx="1529296" cy="6117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04BB59-47C7-44DE-83D0-0BD172AF8A89}">
      <dsp:nvSpPr>
        <dsp:cNvPr id="0" name=""/>
        <dsp:cNvSpPr/>
      </dsp:nvSpPr>
      <dsp:spPr>
        <a:xfrm>
          <a:off x="559800" y="133602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079F95-CB5A-47BA-ACA1-67ACFA4E2574}">
      <dsp:nvSpPr>
        <dsp:cNvPr id="0" name=""/>
        <dsp:cNvSpPr/>
      </dsp:nvSpPr>
      <dsp:spPr>
        <a:xfrm>
          <a:off x="559800" y="1821220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Initial goal</a:t>
          </a:r>
        </a:p>
      </dsp:txBody>
      <dsp:txXfrm>
        <a:off x="559800" y="1821220"/>
        <a:ext cx="4320000" cy="648000"/>
      </dsp:txXfrm>
    </dsp:sp>
    <dsp:sp modelId="{D61294F2-729C-4333-A5B8-A762C61E9B9A}">
      <dsp:nvSpPr>
        <dsp:cNvPr id="0" name=""/>
        <dsp:cNvSpPr/>
      </dsp:nvSpPr>
      <dsp:spPr>
        <a:xfrm>
          <a:off x="559800" y="2550902"/>
          <a:ext cx="4320000" cy="1666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Build a secure decentralized marketplace for the ticketing industry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-&gt; Exchange</a:t>
          </a:r>
        </a:p>
      </dsp:txBody>
      <dsp:txXfrm>
        <a:off x="559800" y="2550902"/>
        <a:ext cx="4320000" cy="1666832"/>
      </dsp:txXfrm>
    </dsp:sp>
    <dsp:sp modelId="{6E6DEE87-EC14-4046-8943-C81C5811C5CC}">
      <dsp:nvSpPr>
        <dsp:cNvPr id="0" name=""/>
        <dsp:cNvSpPr/>
      </dsp:nvSpPr>
      <dsp:spPr>
        <a:xfrm>
          <a:off x="5635800" y="133602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3B7B1F-9996-41AB-AE74-24D5A7E62EEB}">
      <dsp:nvSpPr>
        <dsp:cNvPr id="0" name=""/>
        <dsp:cNvSpPr/>
      </dsp:nvSpPr>
      <dsp:spPr>
        <a:xfrm>
          <a:off x="5635800" y="1821220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Updated goal</a:t>
          </a:r>
        </a:p>
      </dsp:txBody>
      <dsp:txXfrm>
        <a:off x="5635800" y="1821220"/>
        <a:ext cx="4320000" cy="648000"/>
      </dsp:txXfrm>
    </dsp:sp>
    <dsp:sp modelId="{1A1113EF-3770-4FB6-A654-A31C5D897189}">
      <dsp:nvSpPr>
        <dsp:cNvPr id="0" name=""/>
        <dsp:cNvSpPr/>
      </dsp:nvSpPr>
      <dsp:spPr>
        <a:xfrm>
          <a:off x="5635800" y="2550902"/>
          <a:ext cx="4320000" cy="1666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Build a ticket engine powering a ticket distribution system and a regulated marketplace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-&gt; User management, access control, ticket management, regulated exchange</a:t>
          </a:r>
        </a:p>
      </dsp:txBody>
      <dsp:txXfrm>
        <a:off x="5635800" y="2550902"/>
        <a:ext cx="4320000" cy="16668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149385-C4F4-42B7-8329-9BC62F0281C9}">
      <dsp:nvSpPr>
        <dsp:cNvPr id="0" name=""/>
        <dsp:cNvSpPr/>
      </dsp:nvSpPr>
      <dsp:spPr>
        <a:xfrm>
          <a:off x="394259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407B3F-F94B-403B-A176-D4A73FB79652}">
      <dsp:nvSpPr>
        <dsp:cNvPr id="0" name=""/>
        <dsp:cNvSpPr/>
      </dsp:nvSpPr>
      <dsp:spPr>
        <a:xfrm>
          <a:off x="0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Seller </a:t>
          </a:r>
        </a:p>
      </dsp:txBody>
      <dsp:txXfrm>
        <a:off x="0" y="1193123"/>
        <a:ext cx="1453710" cy="581484"/>
      </dsp:txXfrm>
    </dsp:sp>
    <dsp:sp modelId="{F2D656A2-8896-4BF2-9B92-7B7FAF3B3D44}">
      <dsp:nvSpPr>
        <dsp:cNvPr id="0" name=""/>
        <dsp:cNvSpPr/>
      </dsp:nvSpPr>
      <dsp:spPr>
        <a:xfrm>
          <a:off x="2102369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18C5C5-EFBC-4989-AB84-8AC41053517A}">
      <dsp:nvSpPr>
        <dsp:cNvPr id="0" name=""/>
        <dsp:cNvSpPr/>
      </dsp:nvSpPr>
      <dsp:spPr>
        <a:xfrm>
          <a:off x="1702594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Buyer</a:t>
          </a:r>
        </a:p>
      </dsp:txBody>
      <dsp:txXfrm>
        <a:off x="1702594" y="1193123"/>
        <a:ext cx="1453710" cy="581484"/>
      </dsp:txXfrm>
    </dsp:sp>
    <dsp:sp modelId="{4DA0215B-ACC5-4C27-A7B0-06F7E4BBD8D1}">
      <dsp:nvSpPr>
        <dsp:cNvPr id="0" name=""/>
        <dsp:cNvSpPr/>
      </dsp:nvSpPr>
      <dsp:spPr>
        <a:xfrm>
          <a:off x="3810480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08451D-1267-46D7-8CC3-ADC4A2AEE2CC}">
      <dsp:nvSpPr>
        <dsp:cNvPr id="0" name=""/>
        <dsp:cNvSpPr/>
      </dsp:nvSpPr>
      <dsp:spPr>
        <a:xfrm>
          <a:off x="3410704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Approver</a:t>
          </a:r>
        </a:p>
      </dsp:txBody>
      <dsp:txXfrm>
        <a:off x="3410704" y="1193123"/>
        <a:ext cx="1453710" cy="581484"/>
      </dsp:txXfrm>
    </dsp:sp>
    <dsp:sp modelId="{5FE16916-60F9-4394-A78A-AFC4947C9959}">
      <dsp:nvSpPr>
        <dsp:cNvPr id="0" name=""/>
        <dsp:cNvSpPr/>
      </dsp:nvSpPr>
      <dsp:spPr>
        <a:xfrm>
          <a:off x="5518590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FD1077-E0F1-4A75-BC8D-5C62A7076DB9}">
      <dsp:nvSpPr>
        <dsp:cNvPr id="0" name=""/>
        <dsp:cNvSpPr/>
      </dsp:nvSpPr>
      <dsp:spPr>
        <a:xfrm>
          <a:off x="5118815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Exchange</a:t>
          </a:r>
        </a:p>
      </dsp:txBody>
      <dsp:txXfrm>
        <a:off x="5118815" y="1193123"/>
        <a:ext cx="1453710" cy="581484"/>
      </dsp:txXfrm>
    </dsp:sp>
    <dsp:sp modelId="{9A52E522-A6EA-4104-8BD4-504171087D63}">
      <dsp:nvSpPr>
        <dsp:cNvPr id="0" name=""/>
        <dsp:cNvSpPr/>
      </dsp:nvSpPr>
      <dsp:spPr>
        <a:xfrm>
          <a:off x="7234138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152DF6-E28C-4B8E-98F1-87398E2E9C11}">
      <dsp:nvSpPr>
        <dsp:cNvPr id="0" name=""/>
        <dsp:cNvSpPr/>
      </dsp:nvSpPr>
      <dsp:spPr>
        <a:xfrm>
          <a:off x="6834368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Ticketing</a:t>
          </a:r>
        </a:p>
      </dsp:txBody>
      <dsp:txXfrm>
        <a:off x="6834368" y="1193123"/>
        <a:ext cx="1453710" cy="581484"/>
      </dsp:txXfrm>
    </dsp:sp>
    <dsp:sp modelId="{11D9077D-CBC5-4C9C-97D7-ED4571D36B6E}">
      <dsp:nvSpPr>
        <dsp:cNvPr id="0" name=""/>
        <dsp:cNvSpPr/>
      </dsp:nvSpPr>
      <dsp:spPr>
        <a:xfrm>
          <a:off x="8942249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AA8BDB-869E-4ACB-876F-5A63EA7F34CF}">
      <dsp:nvSpPr>
        <dsp:cNvPr id="0" name=""/>
        <dsp:cNvSpPr/>
      </dsp:nvSpPr>
      <dsp:spPr>
        <a:xfrm>
          <a:off x="8542478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Identity</a:t>
          </a:r>
        </a:p>
      </dsp:txBody>
      <dsp:txXfrm>
        <a:off x="8542478" y="1193123"/>
        <a:ext cx="1453710" cy="581484"/>
      </dsp:txXfrm>
    </dsp:sp>
    <dsp:sp modelId="{03E0A804-FF07-4176-AAB9-F3EBDD4B68EE}">
      <dsp:nvSpPr>
        <dsp:cNvPr id="0" name=""/>
        <dsp:cNvSpPr/>
      </dsp:nvSpPr>
      <dsp:spPr>
        <a:xfrm>
          <a:off x="10650359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AFB70F-1D3D-4C59-93FF-17D20F91037E}">
      <dsp:nvSpPr>
        <dsp:cNvPr id="0" name=""/>
        <dsp:cNvSpPr/>
      </dsp:nvSpPr>
      <dsp:spPr>
        <a:xfrm>
          <a:off x="10250589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TIX</a:t>
          </a:r>
        </a:p>
      </dsp:txBody>
      <dsp:txXfrm>
        <a:off x="10250589" y="1193123"/>
        <a:ext cx="1453710" cy="5814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149385-C4F4-42B7-8329-9BC62F0281C9}">
      <dsp:nvSpPr>
        <dsp:cNvPr id="0" name=""/>
        <dsp:cNvSpPr/>
      </dsp:nvSpPr>
      <dsp:spPr>
        <a:xfrm>
          <a:off x="394259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407B3F-F94B-403B-A176-D4A73FB79652}">
      <dsp:nvSpPr>
        <dsp:cNvPr id="0" name=""/>
        <dsp:cNvSpPr/>
      </dsp:nvSpPr>
      <dsp:spPr>
        <a:xfrm>
          <a:off x="0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Seller </a:t>
          </a:r>
        </a:p>
      </dsp:txBody>
      <dsp:txXfrm>
        <a:off x="0" y="1193123"/>
        <a:ext cx="1453710" cy="581484"/>
      </dsp:txXfrm>
    </dsp:sp>
    <dsp:sp modelId="{F2D656A2-8896-4BF2-9B92-7B7FAF3B3D44}">
      <dsp:nvSpPr>
        <dsp:cNvPr id="0" name=""/>
        <dsp:cNvSpPr/>
      </dsp:nvSpPr>
      <dsp:spPr>
        <a:xfrm>
          <a:off x="2102369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18C5C5-EFBC-4989-AB84-8AC41053517A}">
      <dsp:nvSpPr>
        <dsp:cNvPr id="0" name=""/>
        <dsp:cNvSpPr/>
      </dsp:nvSpPr>
      <dsp:spPr>
        <a:xfrm>
          <a:off x="1702594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Buyer</a:t>
          </a:r>
        </a:p>
      </dsp:txBody>
      <dsp:txXfrm>
        <a:off x="1702594" y="1193123"/>
        <a:ext cx="1453710" cy="581484"/>
      </dsp:txXfrm>
    </dsp:sp>
    <dsp:sp modelId="{4DA0215B-ACC5-4C27-A7B0-06F7E4BBD8D1}">
      <dsp:nvSpPr>
        <dsp:cNvPr id="0" name=""/>
        <dsp:cNvSpPr/>
      </dsp:nvSpPr>
      <dsp:spPr>
        <a:xfrm>
          <a:off x="3810480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08451D-1267-46D7-8CC3-ADC4A2AEE2CC}">
      <dsp:nvSpPr>
        <dsp:cNvPr id="0" name=""/>
        <dsp:cNvSpPr/>
      </dsp:nvSpPr>
      <dsp:spPr>
        <a:xfrm>
          <a:off x="3410704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Approver</a:t>
          </a:r>
        </a:p>
      </dsp:txBody>
      <dsp:txXfrm>
        <a:off x="3410704" y="1193123"/>
        <a:ext cx="1453710" cy="581484"/>
      </dsp:txXfrm>
    </dsp:sp>
    <dsp:sp modelId="{5FE16916-60F9-4394-A78A-AFC4947C9959}">
      <dsp:nvSpPr>
        <dsp:cNvPr id="0" name=""/>
        <dsp:cNvSpPr/>
      </dsp:nvSpPr>
      <dsp:spPr>
        <a:xfrm>
          <a:off x="5518590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FD1077-E0F1-4A75-BC8D-5C62A7076DB9}">
      <dsp:nvSpPr>
        <dsp:cNvPr id="0" name=""/>
        <dsp:cNvSpPr/>
      </dsp:nvSpPr>
      <dsp:spPr>
        <a:xfrm>
          <a:off x="5118815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Exchange</a:t>
          </a:r>
        </a:p>
      </dsp:txBody>
      <dsp:txXfrm>
        <a:off x="5118815" y="1193123"/>
        <a:ext cx="1453710" cy="581484"/>
      </dsp:txXfrm>
    </dsp:sp>
    <dsp:sp modelId="{9A52E522-A6EA-4104-8BD4-504171087D63}">
      <dsp:nvSpPr>
        <dsp:cNvPr id="0" name=""/>
        <dsp:cNvSpPr/>
      </dsp:nvSpPr>
      <dsp:spPr>
        <a:xfrm>
          <a:off x="7234138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152DF6-E28C-4B8E-98F1-87398E2E9C11}">
      <dsp:nvSpPr>
        <dsp:cNvPr id="0" name=""/>
        <dsp:cNvSpPr/>
      </dsp:nvSpPr>
      <dsp:spPr>
        <a:xfrm>
          <a:off x="6834368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Ticketing</a:t>
          </a:r>
        </a:p>
      </dsp:txBody>
      <dsp:txXfrm>
        <a:off x="6834368" y="1193123"/>
        <a:ext cx="1453710" cy="581484"/>
      </dsp:txXfrm>
    </dsp:sp>
    <dsp:sp modelId="{11D9077D-CBC5-4C9C-97D7-ED4571D36B6E}">
      <dsp:nvSpPr>
        <dsp:cNvPr id="0" name=""/>
        <dsp:cNvSpPr/>
      </dsp:nvSpPr>
      <dsp:spPr>
        <a:xfrm>
          <a:off x="8942249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AA8BDB-869E-4ACB-876F-5A63EA7F34CF}">
      <dsp:nvSpPr>
        <dsp:cNvPr id="0" name=""/>
        <dsp:cNvSpPr/>
      </dsp:nvSpPr>
      <dsp:spPr>
        <a:xfrm>
          <a:off x="8542478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Identity</a:t>
          </a:r>
        </a:p>
      </dsp:txBody>
      <dsp:txXfrm>
        <a:off x="8542478" y="1193123"/>
        <a:ext cx="1453710" cy="581484"/>
      </dsp:txXfrm>
    </dsp:sp>
    <dsp:sp modelId="{03E0A804-FF07-4176-AAB9-F3EBDD4B68EE}">
      <dsp:nvSpPr>
        <dsp:cNvPr id="0" name=""/>
        <dsp:cNvSpPr/>
      </dsp:nvSpPr>
      <dsp:spPr>
        <a:xfrm>
          <a:off x="10650359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AFB70F-1D3D-4C59-93FF-17D20F91037E}">
      <dsp:nvSpPr>
        <dsp:cNvPr id="0" name=""/>
        <dsp:cNvSpPr/>
      </dsp:nvSpPr>
      <dsp:spPr>
        <a:xfrm>
          <a:off x="10250589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TIX</a:t>
          </a:r>
        </a:p>
      </dsp:txBody>
      <dsp:txXfrm>
        <a:off x="10250589" y="1193123"/>
        <a:ext cx="1453710" cy="58148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149385-C4F4-42B7-8329-9BC62F0281C9}">
      <dsp:nvSpPr>
        <dsp:cNvPr id="0" name=""/>
        <dsp:cNvSpPr/>
      </dsp:nvSpPr>
      <dsp:spPr>
        <a:xfrm>
          <a:off x="394259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407B3F-F94B-403B-A176-D4A73FB79652}">
      <dsp:nvSpPr>
        <dsp:cNvPr id="0" name=""/>
        <dsp:cNvSpPr/>
      </dsp:nvSpPr>
      <dsp:spPr>
        <a:xfrm>
          <a:off x="0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Seller </a:t>
          </a:r>
        </a:p>
      </dsp:txBody>
      <dsp:txXfrm>
        <a:off x="0" y="1193123"/>
        <a:ext cx="1453710" cy="581484"/>
      </dsp:txXfrm>
    </dsp:sp>
    <dsp:sp modelId="{F2D656A2-8896-4BF2-9B92-7B7FAF3B3D44}">
      <dsp:nvSpPr>
        <dsp:cNvPr id="0" name=""/>
        <dsp:cNvSpPr/>
      </dsp:nvSpPr>
      <dsp:spPr>
        <a:xfrm>
          <a:off x="2102369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18C5C5-EFBC-4989-AB84-8AC41053517A}">
      <dsp:nvSpPr>
        <dsp:cNvPr id="0" name=""/>
        <dsp:cNvSpPr/>
      </dsp:nvSpPr>
      <dsp:spPr>
        <a:xfrm>
          <a:off x="1702594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Buyer</a:t>
          </a:r>
        </a:p>
      </dsp:txBody>
      <dsp:txXfrm>
        <a:off x="1702594" y="1193123"/>
        <a:ext cx="1453710" cy="581484"/>
      </dsp:txXfrm>
    </dsp:sp>
    <dsp:sp modelId="{4DA0215B-ACC5-4C27-A7B0-06F7E4BBD8D1}">
      <dsp:nvSpPr>
        <dsp:cNvPr id="0" name=""/>
        <dsp:cNvSpPr/>
      </dsp:nvSpPr>
      <dsp:spPr>
        <a:xfrm>
          <a:off x="3810480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08451D-1267-46D7-8CC3-ADC4A2AEE2CC}">
      <dsp:nvSpPr>
        <dsp:cNvPr id="0" name=""/>
        <dsp:cNvSpPr/>
      </dsp:nvSpPr>
      <dsp:spPr>
        <a:xfrm>
          <a:off x="3410704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Approver</a:t>
          </a:r>
        </a:p>
      </dsp:txBody>
      <dsp:txXfrm>
        <a:off x="3410704" y="1193123"/>
        <a:ext cx="1453710" cy="581484"/>
      </dsp:txXfrm>
    </dsp:sp>
    <dsp:sp modelId="{5FE16916-60F9-4394-A78A-AFC4947C9959}">
      <dsp:nvSpPr>
        <dsp:cNvPr id="0" name=""/>
        <dsp:cNvSpPr/>
      </dsp:nvSpPr>
      <dsp:spPr>
        <a:xfrm>
          <a:off x="5518590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FD1077-E0F1-4A75-BC8D-5C62A7076DB9}">
      <dsp:nvSpPr>
        <dsp:cNvPr id="0" name=""/>
        <dsp:cNvSpPr/>
      </dsp:nvSpPr>
      <dsp:spPr>
        <a:xfrm>
          <a:off x="5118815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Exchange</a:t>
          </a:r>
        </a:p>
      </dsp:txBody>
      <dsp:txXfrm>
        <a:off x="5118815" y="1193123"/>
        <a:ext cx="1453710" cy="581484"/>
      </dsp:txXfrm>
    </dsp:sp>
    <dsp:sp modelId="{9A52E522-A6EA-4104-8BD4-504171087D63}">
      <dsp:nvSpPr>
        <dsp:cNvPr id="0" name=""/>
        <dsp:cNvSpPr/>
      </dsp:nvSpPr>
      <dsp:spPr>
        <a:xfrm>
          <a:off x="7234138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152DF6-E28C-4B8E-98F1-87398E2E9C11}">
      <dsp:nvSpPr>
        <dsp:cNvPr id="0" name=""/>
        <dsp:cNvSpPr/>
      </dsp:nvSpPr>
      <dsp:spPr>
        <a:xfrm>
          <a:off x="6834368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Ticketing</a:t>
          </a:r>
        </a:p>
      </dsp:txBody>
      <dsp:txXfrm>
        <a:off x="6834368" y="1193123"/>
        <a:ext cx="1453710" cy="581484"/>
      </dsp:txXfrm>
    </dsp:sp>
    <dsp:sp modelId="{11D9077D-CBC5-4C9C-97D7-ED4571D36B6E}">
      <dsp:nvSpPr>
        <dsp:cNvPr id="0" name=""/>
        <dsp:cNvSpPr/>
      </dsp:nvSpPr>
      <dsp:spPr>
        <a:xfrm>
          <a:off x="8942249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AA8BDB-869E-4ACB-876F-5A63EA7F34CF}">
      <dsp:nvSpPr>
        <dsp:cNvPr id="0" name=""/>
        <dsp:cNvSpPr/>
      </dsp:nvSpPr>
      <dsp:spPr>
        <a:xfrm>
          <a:off x="8542478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Identity</a:t>
          </a:r>
        </a:p>
      </dsp:txBody>
      <dsp:txXfrm>
        <a:off x="8542478" y="1193123"/>
        <a:ext cx="1453710" cy="581484"/>
      </dsp:txXfrm>
    </dsp:sp>
    <dsp:sp modelId="{03E0A804-FF07-4176-AAB9-F3EBDD4B68EE}">
      <dsp:nvSpPr>
        <dsp:cNvPr id="0" name=""/>
        <dsp:cNvSpPr/>
      </dsp:nvSpPr>
      <dsp:spPr>
        <a:xfrm>
          <a:off x="10650359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AFB70F-1D3D-4C59-93FF-17D20F91037E}">
      <dsp:nvSpPr>
        <dsp:cNvPr id="0" name=""/>
        <dsp:cNvSpPr/>
      </dsp:nvSpPr>
      <dsp:spPr>
        <a:xfrm>
          <a:off x="10250589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TIX</a:t>
          </a:r>
        </a:p>
      </dsp:txBody>
      <dsp:txXfrm>
        <a:off x="10250589" y="1193123"/>
        <a:ext cx="1453710" cy="58148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149385-C4F4-42B7-8329-9BC62F0281C9}">
      <dsp:nvSpPr>
        <dsp:cNvPr id="0" name=""/>
        <dsp:cNvSpPr/>
      </dsp:nvSpPr>
      <dsp:spPr>
        <a:xfrm>
          <a:off x="394259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407B3F-F94B-403B-A176-D4A73FB79652}">
      <dsp:nvSpPr>
        <dsp:cNvPr id="0" name=""/>
        <dsp:cNvSpPr/>
      </dsp:nvSpPr>
      <dsp:spPr>
        <a:xfrm>
          <a:off x="0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Seller </a:t>
          </a:r>
        </a:p>
      </dsp:txBody>
      <dsp:txXfrm>
        <a:off x="0" y="1193123"/>
        <a:ext cx="1453710" cy="581484"/>
      </dsp:txXfrm>
    </dsp:sp>
    <dsp:sp modelId="{F2D656A2-8896-4BF2-9B92-7B7FAF3B3D44}">
      <dsp:nvSpPr>
        <dsp:cNvPr id="0" name=""/>
        <dsp:cNvSpPr/>
      </dsp:nvSpPr>
      <dsp:spPr>
        <a:xfrm>
          <a:off x="2102369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18C5C5-EFBC-4989-AB84-8AC41053517A}">
      <dsp:nvSpPr>
        <dsp:cNvPr id="0" name=""/>
        <dsp:cNvSpPr/>
      </dsp:nvSpPr>
      <dsp:spPr>
        <a:xfrm>
          <a:off x="1702594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Buyer</a:t>
          </a:r>
        </a:p>
      </dsp:txBody>
      <dsp:txXfrm>
        <a:off x="1702594" y="1193123"/>
        <a:ext cx="1453710" cy="581484"/>
      </dsp:txXfrm>
    </dsp:sp>
    <dsp:sp modelId="{4DA0215B-ACC5-4C27-A7B0-06F7E4BBD8D1}">
      <dsp:nvSpPr>
        <dsp:cNvPr id="0" name=""/>
        <dsp:cNvSpPr/>
      </dsp:nvSpPr>
      <dsp:spPr>
        <a:xfrm>
          <a:off x="3810480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08451D-1267-46D7-8CC3-ADC4A2AEE2CC}">
      <dsp:nvSpPr>
        <dsp:cNvPr id="0" name=""/>
        <dsp:cNvSpPr/>
      </dsp:nvSpPr>
      <dsp:spPr>
        <a:xfrm>
          <a:off x="3410704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Approver</a:t>
          </a:r>
        </a:p>
      </dsp:txBody>
      <dsp:txXfrm>
        <a:off x="3410704" y="1193123"/>
        <a:ext cx="1453710" cy="581484"/>
      </dsp:txXfrm>
    </dsp:sp>
    <dsp:sp modelId="{5FE16916-60F9-4394-A78A-AFC4947C9959}">
      <dsp:nvSpPr>
        <dsp:cNvPr id="0" name=""/>
        <dsp:cNvSpPr/>
      </dsp:nvSpPr>
      <dsp:spPr>
        <a:xfrm>
          <a:off x="5518590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FD1077-E0F1-4A75-BC8D-5C62A7076DB9}">
      <dsp:nvSpPr>
        <dsp:cNvPr id="0" name=""/>
        <dsp:cNvSpPr/>
      </dsp:nvSpPr>
      <dsp:spPr>
        <a:xfrm>
          <a:off x="5118815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Exchange</a:t>
          </a:r>
        </a:p>
      </dsp:txBody>
      <dsp:txXfrm>
        <a:off x="5118815" y="1193123"/>
        <a:ext cx="1453710" cy="581484"/>
      </dsp:txXfrm>
    </dsp:sp>
    <dsp:sp modelId="{9A52E522-A6EA-4104-8BD4-504171087D63}">
      <dsp:nvSpPr>
        <dsp:cNvPr id="0" name=""/>
        <dsp:cNvSpPr/>
      </dsp:nvSpPr>
      <dsp:spPr>
        <a:xfrm>
          <a:off x="7234138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152DF6-E28C-4B8E-98F1-87398E2E9C11}">
      <dsp:nvSpPr>
        <dsp:cNvPr id="0" name=""/>
        <dsp:cNvSpPr/>
      </dsp:nvSpPr>
      <dsp:spPr>
        <a:xfrm>
          <a:off x="6834368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Ticketing</a:t>
          </a:r>
        </a:p>
      </dsp:txBody>
      <dsp:txXfrm>
        <a:off x="6834368" y="1193123"/>
        <a:ext cx="1453710" cy="581484"/>
      </dsp:txXfrm>
    </dsp:sp>
    <dsp:sp modelId="{11D9077D-CBC5-4C9C-97D7-ED4571D36B6E}">
      <dsp:nvSpPr>
        <dsp:cNvPr id="0" name=""/>
        <dsp:cNvSpPr/>
      </dsp:nvSpPr>
      <dsp:spPr>
        <a:xfrm>
          <a:off x="8942249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AA8BDB-869E-4ACB-876F-5A63EA7F34CF}">
      <dsp:nvSpPr>
        <dsp:cNvPr id="0" name=""/>
        <dsp:cNvSpPr/>
      </dsp:nvSpPr>
      <dsp:spPr>
        <a:xfrm>
          <a:off x="8542478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Identity</a:t>
          </a:r>
        </a:p>
      </dsp:txBody>
      <dsp:txXfrm>
        <a:off x="8542478" y="1193123"/>
        <a:ext cx="1453710" cy="581484"/>
      </dsp:txXfrm>
    </dsp:sp>
    <dsp:sp modelId="{03E0A804-FF07-4176-AAB9-F3EBDD4B68EE}">
      <dsp:nvSpPr>
        <dsp:cNvPr id="0" name=""/>
        <dsp:cNvSpPr/>
      </dsp:nvSpPr>
      <dsp:spPr>
        <a:xfrm>
          <a:off x="10650359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AFB70F-1D3D-4C59-93FF-17D20F91037E}">
      <dsp:nvSpPr>
        <dsp:cNvPr id="0" name=""/>
        <dsp:cNvSpPr/>
      </dsp:nvSpPr>
      <dsp:spPr>
        <a:xfrm>
          <a:off x="10250589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TIX</a:t>
          </a:r>
        </a:p>
      </dsp:txBody>
      <dsp:txXfrm>
        <a:off x="10250589" y="1193123"/>
        <a:ext cx="1453710" cy="58148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149385-C4F4-42B7-8329-9BC62F0281C9}">
      <dsp:nvSpPr>
        <dsp:cNvPr id="0" name=""/>
        <dsp:cNvSpPr/>
      </dsp:nvSpPr>
      <dsp:spPr>
        <a:xfrm>
          <a:off x="394259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407B3F-F94B-403B-A176-D4A73FB79652}">
      <dsp:nvSpPr>
        <dsp:cNvPr id="0" name=""/>
        <dsp:cNvSpPr/>
      </dsp:nvSpPr>
      <dsp:spPr>
        <a:xfrm>
          <a:off x="0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Seller </a:t>
          </a:r>
        </a:p>
      </dsp:txBody>
      <dsp:txXfrm>
        <a:off x="0" y="1193123"/>
        <a:ext cx="1453710" cy="581484"/>
      </dsp:txXfrm>
    </dsp:sp>
    <dsp:sp modelId="{F2D656A2-8896-4BF2-9B92-7B7FAF3B3D44}">
      <dsp:nvSpPr>
        <dsp:cNvPr id="0" name=""/>
        <dsp:cNvSpPr/>
      </dsp:nvSpPr>
      <dsp:spPr>
        <a:xfrm>
          <a:off x="2102369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18C5C5-EFBC-4989-AB84-8AC41053517A}">
      <dsp:nvSpPr>
        <dsp:cNvPr id="0" name=""/>
        <dsp:cNvSpPr/>
      </dsp:nvSpPr>
      <dsp:spPr>
        <a:xfrm>
          <a:off x="1702594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Buyer</a:t>
          </a:r>
        </a:p>
      </dsp:txBody>
      <dsp:txXfrm>
        <a:off x="1702594" y="1193123"/>
        <a:ext cx="1453710" cy="581484"/>
      </dsp:txXfrm>
    </dsp:sp>
    <dsp:sp modelId="{4DA0215B-ACC5-4C27-A7B0-06F7E4BBD8D1}">
      <dsp:nvSpPr>
        <dsp:cNvPr id="0" name=""/>
        <dsp:cNvSpPr/>
      </dsp:nvSpPr>
      <dsp:spPr>
        <a:xfrm>
          <a:off x="3810480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08451D-1267-46D7-8CC3-ADC4A2AEE2CC}">
      <dsp:nvSpPr>
        <dsp:cNvPr id="0" name=""/>
        <dsp:cNvSpPr/>
      </dsp:nvSpPr>
      <dsp:spPr>
        <a:xfrm>
          <a:off x="3410704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Approver</a:t>
          </a:r>
        </a:p>
      </dsp:txBody>
      <dsp:txXfrm>
        <a:off x="3410704" y="1193123"/>
        <a:ext cx="1453710" cy="581484"/>
      </dsp:txXfrm>
    </dsp:sp>
    <dsp:sp modelId="{5FE16916-60F9-4394-A78A-AFC4947C9959}">
      <dsp:nvSpPr>
        <dsp:cNvPr id="0" name=""/>
        <dsp:cNvSpPr/>
      </dsp:nvSpPr>
      <dsp:spPr>
        <a:xfrm>
          <a:off x="5518590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FD1077-E0F1-4A75-BC8D-5C62A7076DB9}">
      <dsp:nvSpPr>
        <dsp:cNvPr id="0" name=""/>
        <dsp:cNvSpPr/>
      </dsp:nvSpPr>
      <dsp:spPr>
        <a:xfrm>
          <a:off x="5118815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Exchange</a:t>
          </a:r>
        </a:p>
      </dsp:txBody>
      <dsp:txXfrm>
        <a:off x="5118815" y="1193123"/>
        <a:ext cx="1453710" cy="581484"/>
      </dsp:txXfrm>
    </dsp:sp>
    <dsp:sp modelId="{9A52E522-A6EA-4104-8BD4-504171087D63}">
      <dsp:nvSpPr>
        <dsp:cNvPr id="0" name=""/>
        <dsp:cNvSpPr/>
      </dsp:nvSpPr>
      <dsp:spPr>
        <a:xfrm>
          <a:off x="7234138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152DF6-E28C-4B8E-98F1-87398E2E9C11}">
      <dsp:nvSpPr>
        <dsp:cNvPr id="0" name=""/>
        <dsp:cNvSpPr/>
      </dsp:nvSpPr>
      <dsp:spPr>
        <a:xfrm>
          <a:off x="6834368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Ticketing</a:t>
          </a:r>
        </a:p>
      </dsp:txBody>
      <dsp:txXfrm>
        <a:off x="6834368" y="1193123"/>
        <a:ext cx="1453710" cy="581484"/>
      </dsp:txXfrm>
    </dsp:sp>
    <dsp:sp modelId="{11D9077D-CBC5-4C9C-97D7-ED4571D36B6E}">
      <dsp:nvSpPr>
        <dsp:cNvPr id="0" name=""/>
        <dsp:cNvSpPr/>
      </dsp:nvSpPr>
      <dsp:spPr>
        <a:xfrm>
          <a:off x="8942249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AA8BDB-869E-4ACB-876F-5A63EA7F34CF}">
      <dsp:nvSpPr>
        <dsp:cNvPr id="0" name=""/>
        <dsp:cNvSpPr/>
      </dsp:nvSpPr>
      <dsp:spPr>
        <a:xfrm>
          <a:off x="8542478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Identity</a:t>
          </a:r>
        </a:p>
      </dsp:txBody>
      <dsp:txXfrm>
        <a:off x="8542478" y="1193123"/>
        <a:ext cx="1453710" cy="581484"/>
      </dsp:txXfrm>
    </dsp:sp>
    <dsp:sp modelId="{03E0A804-FF07-4176-AAB9-F3EBDD4B68EE}">
      <dsp:nvSpPr>
        <dsp:cNvPr id="0" name=""/>
        <dsp:cNvSpPr/>
      </dsp:nvSpPr>
      <dsp:spPr>
        <a:xfrm>
          <a:off x="10650359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AFB70F-1D3D-4C59-93FF-17D20F91037E}">
      <dsp:nvSpPr>
        <dsp:cNvPr id="0" name=""/>
        <dsp:cNvSpPr/>
      </dsp:nvSpPr>
      <dsp:spPr>
        <a:xfrm>
          <a:off x="10250589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TIX</a:t>
          </a:r>
        </a:p>
      </dsp:txBody>
      <dsp:txXfrm>
        <a:off x="10250589" y="1193123"/>
        <a:ext cx="1453710" cy="58148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04BB59-47C7-44DE-83D0-0BD172AF8A89}">
      <dsp:nvSpPr>
        <dsp:cNvPr id="0" name=""/>
        <dsp:cNvSpPr/>
      </dsp:nvSpPr>
      <dsp:spPr>
        <a:xfrm>
          <a:off x="393" y="675305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079F95-CB5A-47BA-ACA1-67ACFA4E2574}">
      <dsp:nvSpPr>
        <dsp:cNvPr id="0" name=""/>
        <dsp:cNvSpPr/>
      </dsp:nvSpPr>
      <dsp:spPr>
        <a:xfrm>
          <a:off x="393" y="1902899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 dirty="0"/>
            <a:t>Limitation</a:t>
          </a:r>
        </a:p>
      </dsp:txBody>
      <dsp:txXfrm>
        <a:off x="393" y="1902899"/>
        <a:ext cx="3138750" cy="470812"/>
      </dsp:txXfrm>
    </dsp:sp>
    <dsp:sp modelId="{D61294F2-729C-4333-A5B8-A762C61E9B9A}">
      <dsp:nvSpPr>
        <dsp:cNvPr id="0" name=""/>
        <dsp:cNvSpPr/>
      </dsp:nvSpPr>
      <dsp:spPr>
        <a:xfrm>
          <a:off x="393" y="2433726"/>
          <a:ext cx="3138750" cy="1242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Too many transaction required to perform complex tasks</a:t>
          </a:r>
        </a:p>
      </dsp:txBody>
      <dsp:txXfrm>
        <a:off x="393" y="2433726"/>
        <a:ext cx="3138750" cy="1242305"/>
      </dsp:txXfrm>
    </dsp:sp>
    <dsp:sp modelId="{6E6DEE87-EC14-4046-8943-C81C5811C5CC}">
      <dsp:nvSpPr>
        <dsp:cNvPr id="0" name=""/>
        <dsp:cNvSpPr/>
      </dsp:nvSpPr>
      <dsp:spPr>
        <a:xfrm>
          <a:off x="3688425" y="675305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3B7B1F-9996-41AB-AE74-24D5A7E62EEB}">
      <dsp:nvSpPr>
        <dsp:cNvPr id="0" name=""/>
        <dsp:cNvSpPr/>
      </dsp:nvSpPr>
      <dsp:spPr>
        <a:xfrm>
          <a:off x="3688425" y="1902899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 dirty="0"/>
            <a:t>Objective</a:t>
          </a:r>
          <a:endParaRPr lang="en-US" sz="3000" b="0" kern="1200" dirty="0"/>
        </a:p>
      </dsp:txBody>
      <dsp:txXfrm>
        <a:off x="3688425" y="1902899"/>
        <a:ext cx="3138750" cy="470812"/>
      </dsp:txXfrm>
    </dsp:sp>
    <dsp:sp modelId="{1A1113EF-3770-4FB6-A654-A31C5D897189}">
      <dsp:nvSpPr>
        <dsp:cNvPr id="0" name=""/>
        <dsp:cNvSpPr/>
      </dsp:nvSpPr>
      <dsp:spPr>
        <a:xfrm>
          <a:off x="3688425" y="2433726"/>
          <a:ext cx="3138750" cy="1242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Atomically execute tasks containing several subtasks</a:t>
          </a:r>
        </a:p>
      </dsp:txBody>
      <dsp:txXfrm>
        <a:off x="3688425" y="2433726"/>
        <a:ext cx="3138750" cy="1242305"/>
      </dsp:txXfrm>
    </dsp:sp>
    <dsp:sp modelId="{35DB1B75-9F18-44AD-A36E-062FF69E9F5B}">
      <dsp:nvSpPr>
        <dsp:cNvPr id="0" name=""/>
        <dsp:cNvSpPr/>
      </dsp:nvSpPr>
      <dsp:spPr>
        <a:xfrm>
          <a:off x="7376456" y="675305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4C6894-EBA3-4431-9DE3-9B20CC078CA7}">
      <dsp:nvSpPr>
        <dsp:cNvPr id="0" name=""/>
        <dsp:cNvSpPr/>
      </dsp:nvSpPr>
      <dsp:spPr>
        <a:xfrm>
          <a:off x="7376456" y="1902899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 dirty="0"/>
            <a:t>Mechanism</a:t>
          </a:r>
        </a:p>
      </dsp:txBody>
      <dsp:txXfrm>
        <a:off x="7376456" y="1902899"/>
        <a:ext cx="3138750" cy="470812"/>
      </dsp:txXfrm>
    </dsp:sp>
    <dsp:sp modelId="{00FCC5C4-BD70-4EFD-BADA-99D2F60DDDBE}">
      <dsp:nvSpPr>
        <dsp:cNvPr id="0" name=""/>
        <dsp:cNvSpPr/>
      </dsp:nvSpPr>
      <dsp:spPr>
        <a:xfrm>
          <a:off x="7376456" y="2433726"/>
          <a:ext cx="3138750" cy="1242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Externally approved transfer: The standard ERC20 and ERC721 accept approval based on proof</a:t>
          </a:r>
        </a:p>
      </dsp:txBody>
      <dsp:txXfrm>
        <a:off x="7376456" y="2433726"/>
        <a:ext cx="3138750" cy="124230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149385-C4F4-42B7-8329-9BC62F0281C9}">
      <dsp:nvSpPr>
        <dsp:cNvPr id="0" name=""/>
        <dsp:cNvSpPr/>
      </dsp:nvSpPr>
      <dsp:spPr>
        <a:xfrm>
          <a:off x="394259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407B3F-F94B-403B-A176-D4A73FB79652}">
      <dsp:nvSpPr>
        <dsp:cNvPr id="0" name=""/>
        <dsp:cNvSpPr/>
      </dsp:nvSpPr>
      <dsp:spPr>
        <a:xfrm>
          <a:off x="0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Seller </a:t>
          </a:r>
        </a:p>
      </dsp:txBody>
      <dsp:txXfrm>
        <a:off x="0" y="1193123"/>
        <a:ext cx="1453710" cy="581484"/>
      </dsp:txXfrm>
    </dsp:sp>
    <dsp:sp modelId="{F2D656A2-8896-4BF2-9B92-7B7FAF3B3D44}">
      <dsp:nvSpPr>
        <dsp:cNvPr id="0" name=""/>
        <dsp:cNvSpPr/>
      </dsp:nvSpPr>
      <dsp:spPr>
        <a:xfrm>
          <a:off x="2102369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18C5C5-EFBC-4989-AB84-8AC41053517A}">
      <dsp:nvSpPr>
        <dsp:cNvPr id="0" name=""/>
        <dsp:cNvSpPr/>
      </dsp:nvSpPr>
      <dsp:spPr>
        <a:xfrm>
          <a:off x="1702594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Buyer</a:t>
          </a:r>
        </a:p>
      </dsp:txBody>
      <dsp:txXfrm>
        <a:off x="1702594" y="1193123"/>
        <a:ext cx="1453710" cy="581484"/>
      </dsp:txXfrm>
    </dsp:sp>
    <dsp:sp modelId="{4DA0215B-ACC5-4C27-A7B0-06F7E4BBD8D1}">
      <dsp:nvSpPr>
        <dsp:cNvPr id="0" name=""/>
        <dsp:cNvSpPr/>
      </dsp:nvSpPr>
      <dsp:spPr>
        <a:xfrm>
          <a:off x="3810480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08451D-1267-46D7-8CC3-ADC4A2AEE2CC}">
      <dsp:nvSpPr>
        <dsp:cNvPr id="0" name=""/>
        <dsp:cNvSpPr/>
      </dsp:nvSpPr>
      <dsp:spPr>
        <a:xfrm>
          <a:off x="3410704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Approver</a:t>
          </a:r>
        </a:p>
      </dsp:txBody>
      <dsp:txXfrm>
        <a:off x="3410704" y="1193123"/>
        <a:ext cx="1453710" cy="581484"/>
      </dsp:txXfrm>
    </dsp:sp>
    <dsp:sp modelId="{5FE16916-60F9-4394-A78A-AFC4947C9959}">
      <dsp:nvSpPr>
        <dsp:cNvPr id="0" name=""/>
        <dsp:cNvSpPr/>
      </dsp:nvSpPr>
      <dsp:spPr>
        <a:xfrm>
          <a:off x="5518590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FD1077-E0F1-4A75-BC8D-5C62A7076DB9}">
      <dsp:nvSpPr>
        <dsp:cNvPr id="0" name=""/>
        <dsp:cNvSpPr/>
      </dsp:nvSpPr>
      <dsp:spPr>
        <a:xfrm>
          <a:off x="5118815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Exchange</a:t>
          </a:r>
        </a:p>
      </dsp:txBody>
      <dsp:txXfrm>
        <a:off x="5118815" y="1193123"/>
        <a:ext cx="1453710" cy="581484"/>
      </dsp:txXfrm>
    </dsp:sp>
    <dsp:sp modelId="{9A52E522-A6EA-4104-8BD4-504171087D63}">
      <dsp:nvSpPr>
        <dsp:cNvPr id="0" name=""/>
        <dsp:cNvSpPr/>
      </dsp:nvSpPr>
      <dsp:spPr>
        <a:xfrm>
          <a:off x="7234138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152DF6-E28C-4B8E-98F1-87398E2E9C11}">
      <dsp:nvSpPr>
        <dsp:cNvPr id="0" name=""/>
        <dsp:cNvSpPr/>
      </dsp:nvSpPr>
      <dsp:spPr>
        <a:xfrm>
          <a:off x="6834368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Ticketing</a:t>
          </a:r>
        </a:p>
      </dsp:txBody>
      <dsp:txXfrm>
        <a:off x="6834368" y="1193123"/>
        <a:ext cx="1453710" cy="581484"/>
      </dsp:txXfrm>
    </dsp:sp>
    <dsp:sp modelId="{11D9077D-CBC5-4C9C-97D7-ED4571D36B6E}">
      <dsp:nvSpPr>
        <dsp:cNvPr id="0" name=""/>
        <dsp:cNvSpPr/>
      </dsp:nvSpPr>
      <dsp:spPr>
        <a:xfrm>
          <a:off x="8942249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AA8BDB-869E-4ACB-876F-5A63EA7F34CF}">
      <dsp:nvSpPr>
        <dsp:cNvPr id="0" name=""/>
        <dsp:cNvSpPr/>
      </dsp:nvSpPr>
      <dsp:spPr>
        <a:xfrm>
          <a:off x="8542478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Identity</a:t>
          </a:r>
        </a:p>
      </dsp:txBody>
      <dsp:txXfrm>
        <a:off x="8542478" y="1193123"/>
        <a:ext cx="1453710" cy="581484"/>
      </dsp:txXfrm>
    </dsp:sp>
    <dsp:sp modelId="{03E0A804-FF07-4176-AAB9-F3EBDD4B68EE}">
      <dsp:nvSpPr>
        <dsp:cNvPr id="0" name=""/>
        <dsp:cNvSpPr/>
      </dsp:nvSpPr>
      <dsp:spPr>
        <a:xfrm>
          <a:off x="10650359" y="320890"/>
          <a:ext cx="654169" cy="654169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AFB70F-1D3D-4C59-93FF-17D20F91037E}">
      <dsp:nvSpPr>
        <dsp:cNvPr id="0" name=""/>
        <dsp:cNvSpPr/>
      </dsp:nvSpPr>
      <dsp:spPr>
        <a:xfrm>
          <a:off x="10250589" y="1193123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TIX</a:t>
          </a:r>
        </a:p>
      </dsp:txBody>
      <dsp:txXfrm>
        <a:off x="10250589" y="1193123"/>
        <a:ext cx="1453710" cy="5814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C98A643-ED23-4C15-BE17-7FCE85D8532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60A02D-E15B-43D0-AC3D-752312BC342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55D8E0-75A4-406E-A918-1CEAE0E13227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B52CEF-B7EE-434B-8FE1-D3E6B5656E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273F0B-B0E3-40B4-BAF6-7797184EE1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474D4-987D-4846-9F9F-1A2869D1D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200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27852-D25D-44BC-9A5D-DB489F3FC9A2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E805BB-8C5D-45FC-AA6F-51210FC4B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571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AEFA9-2663-4F2F-9E71-A1B7A82B6B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E480FD-31A9-4250-9F3A-169FEEAE3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0D3DC-0026-4CCC-8BDB-A96450621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4009-1D3B-43E9-8AB9-D75B77B3C022}" type="datetime1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117A0-BB30-4A04-9DA5-92B28E00A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0AECF-9F8D-475E-BF8E-0DC3D4D17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7766-2D86-44F4-806A-5FCEFF4E5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11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56CE-F301-44E9-ADCA-3E3F67665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040AFC-7A4E-471F-987B-1432744DF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BABC-8EE7-449A-85AF-F4646462B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E9F5C-CFD4-4918-8E92-1E29E0048BB5}" type="datetime1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2B2B3-4545-43D5-BED8-F44B93F27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A3327-A5F5-41DB-8FBB-9AB305F1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7766-2D86-44F4-806A-5FCEFF4E5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83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77DA65-6282-4719-8EE0-426AAAD01A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88726-3C9A-4A71-85B6-19F6CCEA8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485AA-3E67-4798-B899-2B5ECF050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62C3-A757-47B0-BE19-410EB126BF2E}" type="datetime1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CF64A-6431-45F8-AA8D-583266957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E3A7F-5448-458E-BD50-F0A2B798F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7766-2D86-44F4-806A-5FCEFF4E5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2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4F306-323F-46F2-9364-04610AFE8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E9D04-E1E7-4C45-8051-121022D3D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E3842-007F-4E43-BCC6-6E86898BF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B099-E617-44DE-866E-FE9C2672519A}" type="datetime1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D3929-2013-455E-9028-123D48A34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80CD6-42F4-453D-8073-2849EC36F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7766-2D86-44F4-806A-5FCEFF4E5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90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A4DB5-B805-43B5-BDC3-A7CBABE2A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242EF-6EE2-4785-94EA-0CA8869D0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8ABCC-D74C-466A-8315-F52EB9BC3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C2842-4DAA-4BF4-91D2-214779FC1AA6}" type="datetime1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7E761-2CD9-4674-B940-A4B91C13B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94393-AC17-40BA-AA27-BCF95DAB4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7766-2D86-44F4-806A-5FCEFF4E5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94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3E1B6-1208-41D1-AC24-659D7C7FD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3979F-4731-434A-B3EA-2CB816E90E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F9479A-942D-48FD-B9A6-C36FE5069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13200-8FA9-47A9-99AF-D681D5FEC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ED9F-BCF6-45FD-915E-7AA211F5DA80}" type="datetime1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88DDA-6AED-46F9-9F11-C17DD2F0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07018-534E-4E13-A300-14C1176D1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7766-2D86-44F4-806A-5FCEFF4E5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44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6B21C-4C38-4BF2-8A8D-A3C948AFC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6B58C-2D4D-42A7-AD67-5A54DAC40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578A17-3B85-409C-A5ED-E9E9BB7D5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1C3F83-9D2C-4E53-A94A-5C59EE83B4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8538D2-A535-4A5B-B76B-83896BA70E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AAFC52-A687-4944-9532-ADFB31F60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5346-C4D3-4455-A732-013944BA54F7}" type="datetime1">
              <a:rPr lang="en-US" smtClean="0"/>
              <a:t>3/9/2022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7410E0-185E-4D42-A11D-4DA33E0A0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781163-11CD-470E-8EF7-6D6E6B8B6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7766-2D86-44F4-806A-5FCEFF4E5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8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6F8E8-03D1-458C-9A08-57E746EFC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A9A3FA-96CD-4081-A9BC-4139AEA3B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BAD88-F832-4929-BEB1-E7CD96B20E3F}" type="datetime1">
              <a:rPr lang="en-US" smtClean="0"/>
              <a:t>3/9/2022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71A857-A787-4A3F-A0C0-FC88DA882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32EAE4-1E4B-4A57-9669-D1368C989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7766-2D86-44F4-806A-5FCEFF4E5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61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40599D-893B-4C4C-8B4B-3764B494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346A1-42B4-40A5-BEDA-8F42FCB2EC6D}" type="datetime1">
              <a:rPr lang="en-US" smtClean="0"/>
              <a:t>3/9/2022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13F62D-C34C-4663-8886-1C029CF2B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6C34F0-3616-4DB3-B6DF-31F13A79A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7766-2D86-44F4-806A-5FCEFF4E5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09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02ABD-401E-4AA9-BAC7-0F7CC638E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19D53-18E8-4C36-9A8E-0492F08D5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F90675-5541-4E7C-B38E-0677988F0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A337B-AD7C-4897-AD1B-624D87EE0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63C0-0B9A-4BCB-86C6-9261BBC89F29}" type="datetime1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B8514-B84E-42D4-850F-8F7DFBA5A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E3242-3289-4EED-BAE0-5612D9A47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7766-2D86-44F4-806A-5FCEFF4E5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16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88F0E-AA97-46D0-A3F3-486C51991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60DCA8-72D4-4F71-B080-9F15734315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EEF6FA-8162-4652-B071-BA8B03474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C8D26-DA88-42B5-BAC9-9BC8508F3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5DF8-3E10-49A4-BB69-82C01B262AF0}" type="datetime1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F0497A-0FE5-4B95-A9A0-E85494CC9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B98A9-901A-4766-8865-BE2BAA47A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7766-2D86-44F4-806A-5FCEFF4E5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4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7B102C-5145-4962-8A7C-F4F7DE0CE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5A4CB-E925-449E-ADD4-AC0221496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B808E-2F29-4296-8384-282FA33694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8FF0E-F0DA-4D81-B56E-565201AF7A59}" type="datetime1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9B01C-3EFE-4FB2-BCB5-6757872BC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73BB6-AF8D-4589-99AA-4A7662288D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77766-2D86-44F4-806A-5FCEFF4E5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diagramLayout" Target="../diagrams/layout9.xml"/><Relationship Id="rId7" Type="http://schemas.openxmlformats.org/officeDocument/2006/relationships/image" Target="../media/image37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diagramLayout" Target="../diagrams/layout10.xml"/><Relationship Id="rId7" Type="http://schemas.openxmlformats.org/officeDocument/2006/relationships/image" Target="../media/image37.png"/><Relationship Id="rId12" Type="http://schemas.openxmlformats.org/officeDocument/2006/relationships/image" Target="../media/image50.sv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11" Type="http://schemas.openxmlformats.org/officeDocument/2006/relationships/image" Target="../media/image49.png"/><Relationship Id="rId5" Type="http://schemas.openxmlformats.org/officeDocument/2006/relationships/diagramColors" Target="../diagrams/colors10.xml"/><Relationship Id="rId10" Type="http://schemas.openxmlformats.org/officeDocument/2006/relationships/image" Target="../media/image48.svg"/><Relationship Id="rId4" Type="http://schemas.openxmlformats.org/officeDocument/2006/relationships/diagramQuickStyle" Target="../diagrams/quickStyle10.xml"/><Relationship Id="rId9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13" Type="http://schemas.openxmlformats.org/officeDocument/2006/relationships/image" Target="../media/image51.png"/><Relationship Id="rId3" Type="http://schemas.openxmlformats.org/officeDocument/2006/relationships/diagramLayout" Target="../diagrams/layout11.xml"/><Relationship Id="rId7" Type="http://schemas.openxmlformats.org/officeDocument/2006/relationships/image" Target="../media/image37.png"/><Relationship Id="rId12" Type="http://schemas.openxmlformats.org/officeDocument/2006/relationships/image" Target="../media/image50.sv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11" Type="http://schemas.openxmlformats.org/officeDocument/2006/relationships/image" Target="../media/image49.png"/><Relationship Id="rId5" Type="http://schemas.openxmlformats.org/officeDocument/2006/relationships/diagramColors" Target="../diagrams/colors11.xml"/><Relationship Id="rId10" Type="http://schemas.openxmlformats.org/officeDocument/2006/relationships/image" Target="../media/image48.svg"/><Relationship Id="rId4" Type="http://schemas.openxmlformats.org/officeDocument/2006/relationships/diagramQuickStyle" Target="../diagrams/quickStyle11.xml"/><Relationship Id="rId9" Type="http://schemas.openxmlformats.org/officeDocument/2006/relationships/image" Target="../media/image47.png"/><Relationship Id="rId14" Type="http://schemas.openxmlformats.org/officeDocument/2006/relationships/image" Target="../media/image52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13" Type="http://schemas.openxmlformats.org/officeDocument/2006/relationships/image" Target="../media/image49.png"/><Relationship Id="rId3" Type="http://schemas.openxmlformats.org/officeDocument/2006/relationships/diagramLayout" Target="../diagrams/layout12.xml"/><Relationship Id="rId7" Type="http://schemas.openxmlformats.org/officeDocument/2006/relationships/image" Target="../media/image37.png"/><Relationship Id="rId12" Type="http://schemas.openxmlformats.org/officeDocument/2006/relationships/image" Target="../media/image52.sv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11" Type="http://schemas.openxmlformats.org/officeDocument/2006/relationships/image" Target="../media/image51.png"/><Relationship Id="rId5" Type="http://schemas.openxmlformats.org/officeDocument/2006/relationships/diagramColors" Target="../diagrams/colors12.xml"/><Relationship Id="rId10" Type="http://schemas.openxmlformats.org/officeDocument/2006/relationships/image" Target="../media/image48.svg"/><Relationship Id="rId4" Type="http://schemas.openxmlformats.org/officeDocument/2006/relationships/diagramQuickStyle" Target="../diagrams/quickStyle12.xml"/><Relationship Id="rId9" Type="http://schemas.openxmlformats.org/officeDocument/2006/relationships/image" Target="../media/image47.png"/><Relationship Id="rId14" Type="http://schemas.openxmlformats.org/officeDocument/2006/relationships/image" Target="../media/image50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Relationship Id="rId9" Type="http://schemas.openxmlformats.org/officeDocument/2006/relationships/image" Target="../media/image2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37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diagramLayout" Target="../diagrams/layout4.xml"/><Relationship Id="rId7" Type="http://schemas.openxmlformats.org/officeDocument/2006/relationships/image" Target="../media/image37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diagramLayout" Target="../diagrams/layout5.xml"/><Relationship Id="rId7" Type="http://schemas.openxmlformats.org/officeDocument/2006/relationships/image" Target="../media/image37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831B57C0-674D-49BB-8133-B2C2C5978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39763"/>
            <a:ext cx="5459413" cy="3040063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C227FE6C-C066-4CA7-BB42-80255F33D4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749675"/>
            <a:ext cx="5459413" cy="2468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ACBC1E-CCE8-4BCE-ADD3-67F101F62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276" y="803705"/>
            <a:ext cx="4208656" cy="3034857"/>
          </a:xfrm>
        </p:spPr>
        <p:txBody>
          <a:bodyPr anchor="b">
            <a:normAutofit/>
          </a:bodyPr>
          <a:lstStyle/>
          <a:p>
            <a:pPr algn="r"/>
            <a:r>
              <a:rPr lang="en-US" sz="5400" b="1" dirty="0" err="1">
                <a:solidFill>
                  <a:srgbClr val="FFFFFF"/>
                </a:solidFill>
              </a:rPr>
              <a:t>NFTiX</a:t>
            </a:r>
            <a:endParaRPr lang="en-US" sz="5400" b="1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C2CD2-D733-4CCD-A2F6-6A71F6B0B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921" y="4013165"/>
            <a:ext cx="4204012" cy="2205732"/>
          </a:xfrm>
        </p:spPr>
        <p:txBody>
          <a:bodyPr anchor="t">
            <a:normAutofit/>
          </a:bodyPr>
          <a:lstStyle/>
          <a:p>
            <a:pPr algn="r"/>
            <a:r>
              <a:rPr lang="en-US" sz="1800">
                <a:solidFill>
                  <a:srgbClr val="FFFFFF"/>
                </a:solidFill>
              </a:rPr>
              <a:t>Yann Gabbud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9936BE-F87A-486E-9CE6-D834DACBA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91536" y="6356350"/>
            <a:ext cx="86226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D377766-2D86-44F4-806A-5FCEFF4E5486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09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0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4F0DC-92D8-49DE-86E3-F94CA1F1D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D377766-2D86-44F4-806A-5FCEFF4E5486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146F62F-44CC-4060-892F-94507899CFC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41361" y="1333501"/>
          <a:ext cx="11706227" cy="20954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itle 1">
            <a:extLst>
              <a:ext uri="{FF2B5EF4-FFF2-40B4-BE49-F238E27FC236}">
                <a16:creationId xmlns:a16="http://schemas.microsoft.com/office/drawing/2014/main" id="{8D3DC87F-DEB9-4598-9F66-EF266484BB4B}"/>
              </a:ext>
            </a:extLst>
          </p:cNvPr>
          <p:cNvSpPr txBox="1">
            <a:spLocks/>
          </p:cNvSpPr>
          <p:nvPr/>
        </p:nvSpPr>
        <p:spPr>
          <a:xfrm>
            <a:off x="3600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Ticket resale V1: Resale accept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CF125193-0D4E-402E-8B86-94F3D0B60DFC}"/>
              </a:ext>
            </a:extLst>
          </p:cNvPr>
          <p:cNvSpPr/>
          <p:nvPr/>
        </p:nvSpPr>
        <p:spPr>
          <a:xfrm>
            <a:off x="2674970" y="2906777"/>
            <a:ext cx="3421030" cy="570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Accept resale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67E74FF9-EF10-4A74-89B9-1F898C034C8A}"/>
              </a:ext>
            </a:extLst>
          </p:cNvPr>
          <p:cNvSpPr/>
          <p:nvPr/>
        </p:nvSpPr>
        <p:spPr>
          <a:xfrm>
            <a:off x="6299571" y="5132633"/>
            <a:ext cx="4956694" cy="570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Transfer shares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B6124A-A3D0-44AB-8851-1F0A929CD196}"/>
              </a:ext>
            </a:extLst>
          </p:cNvPr>
          <p:cNvSpPr txBox="1"/>
          <p:nvPr/>
        </p:nvSpPr>
        <p:spPr>
          <a:xfrm>
            <a:off x="7505467" y="3076420"/>
            <a:ext cx="3848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Perform checks (Buyer == optional buyer, ticket is on resale, </a:t>
            </a:r>
            <a:r>
              <a:rPr lang="en-US" sz="2000" dirty="0" err="1"/>
              <a:t>etc</a:t>
            </a:r>
            <a:r>
              <a:rPr lang="en-US" sz="2000" dirty="0"/>
              <a:t>…)</a:t>
            </a:r>
          </a:p>
        </p:txBody>
      </p:sp>
      <p:sp>
        <p:nvSpPr>
          <p:cNvPr id="30" name="Arrow: Curved Left 29">
            <a:extLst>
              <a:ext uri="{FF2B5EF4-FFF2-40B4-BE49-F238E27FC236}">
                <a16:creationId xmlns:a16="http://schemas.microsoft.com/office/drawing/2014/main" id="{774785BA-4E2C-440E-9544-76D4AD36D2C8}"/>
              </a:ext>
            </a:extLst>
          </p:cNvPr>
          <p:cNvSpPr/>
          <p:nvPr/>
        </p:nvSpPr>
        <p:spPr>
          <a:xfrm>
            <a:off x="6312978" y="4027177"/>
            <a:ext cx="1046189" cy="64979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74CA0A-AD0B-4E9D-AF6A-89F9244DBE99}"/>
              </a:ext>
            </a:extLst>
          </p:cNvPr>
          <p:cNvSpPr txBox="1"/>
          <p:nvPr/>
        </p:nvSpPr>
        <p:spPr>
          <a:xfrm>
            <a:off x="7505465" y="3944696"/>
            <a:ext cx="3032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Compute seller, </a:t>
            </a:r>
            <a:r>
              <a:rPr lang="en-US" sz="2000" dirty="0" err="1"/>
              <a:t>NFTiX</a:t>
            </a:r>
            <a:r>
              <a:rPr lang="en-US" sz="2000" dirty="0"/>
              <a:t> and organizer shares</a:t>
            </a:r>
          </a:p>
        </p:txBody>
      </p:sp>
      <p:sp>
        <p:nvSpPr>
          <p:cNvPr id="32" name="Arrow: Left 31">
            <a:extLst>
              <a:ext uri="{FF2B5EF4-FFF2-40B4-BE49-F238E27FC236}">
                <a16:creationId xmlns:a16="http://schemas.microsoft.com/office/drawing/2014/main" id="{8A4FEABA-001B-411C-B987-27D81B5FDEC1}"/>
              </a:ext>
            </a:extLst>
          </p:cNvPr>
          <p:cNvSpPr/>
          <p:nvPr/>
        </p:nvSpPr>
        <p:spPr>
          <a:xfrm>
            <a:off x="2673444" y="5858691"/>
            <a:ext cx="3421030" cy="57739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Confirmation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D29EBD0F-67B4-41EB-A0F7-2C14D4E47412}"/>
              </a:ext>
            </a:extLst>
          </p:cNvPr>
          <p:cNvSpPr/>
          <p:nvPr/>
        </p:nvSpPr>
        <p:spPr>
          <a:xfrm>
            <a:off x="6299571" y="4655307"/>
            <a:ext cx="1794562" cy="570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Transfer ticket</a:t>
            </a:r>
          </a:p>
        </p:txBody>
      </p:sp>
      <p:sp>
        <p:nvSpPr>
          <p:cNvPr id="34" name="Arrow: Curved Left 33">
            <a:extLst>
              <a:ext uri="{FF2B5EF4-FFF2-40B4-BE49-F238E27FC236}">
                <a16:creationId xmlns:a16="http://schemas.microsoft.com/office/drawing/2014/main" id="{899F15BE-D983-47A7-A929-C5223F4036F2}"/>
              </a:ext>
            </a:extLst>
          </p:cNvPr>
          <p:cNvSpPr/>
          <p:nvPr/>
        </p:nvSpPr>
        <p:spPr>
          <a:xfrm>
            <a:off x="6312978" y="5681761"/>
            <a:ext cx="1046189" cy="64979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D36E8DA-20EA-4F2A-8809-19AF4FB79125}"/>
              </a:ext>
            </a:extLst>
          </p:cNvPr>
          <p:cNvSpPr txBox="1"/>
          <p:nvPr/>
        </p:nvSpPr>
        <p:spPr>
          <a:xfrm>
            <a:off x="7505465" y="5747279"/>
            <a:ext cx="3032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Remove ticket from resale</a:t>
            </a:r>
          </a:p>
        </p:txBody>
      </p:sp>
      <p:sp>
        <p:nvSpPr>
          <p:cNvPr id="36" name="Arrow: Curved Left 35">
            <a:extLst>
              <a:ext uri="{FF2B5EF4-FFF2-40B4-BE49-F238E27FC236}">
                <a16:creationId xmlns:a16="http://schemas.microsoft.com/office/drawing/2014/main" id="{291ECFAD-8839-4A05-A7E0-05B2F9EB0104}"/>
              </a:ext>
            </a:extLst>
          </p:cNvPr>
          <p:cNvSpPr/>
          <p:nvPr/>
        </p:nvSpPr>
        <p:spPr>
          <a:xfrm>
            <a:off x="6312978" y="3149552"/>
            <a:ext cx="1046189" cy="64979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74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 animBg="1"/>
      <p:bldP spid="29" grpId="0"/>
      <p:bldP spid="30" grpId="0" animBg="1"/>
      <p:bldP spid="31" grpId="0"/>
      <p:bldP spid="32" grpId="0" animBg="1"/>
      <p:bldP spid="33" grpId="0" animBg="1"/>
      <p:bldP spid="34" grpId="0" animBg="1"/>
      <p:bldP spid="35" grpId="0"/>
      <p:bldP spid="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0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4F0DC-92D8-49DE-86E3-F94CA1F1D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D377766-2D86-44F4-806A-5FCEFF4E5486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D3DC87F-DEB9-4598-9F66-EF266484BB4B}"/>
              </a:ext>
            </a:extLst>
          </p:cNvPr>
          <p:cNvSpPr txBox="1">
            <a:spLocks/>
          </p:cNvSpPr>
          <p:nvPr/>
        </p:nvSpPr>
        <p:spPr>
          <a:xfrm>
            <a:off x="3600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Externally approved transfer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9A718E72-0E0A-4E82-BE84-3190FEDFB0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655397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6873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0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4F0DC-92D8-49DE-86E3-F94CA1F1D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D377766-2D86-44F4-806A-5FCEFF4E5486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146F62F-44CC-4060-892F-94507899CFC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41361" y="1333501"/>
          <a:ext cx="11706227" cy="20954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2CC5C967-CE15-4613-8734-8DF7EE8419F7}"/>
              </a:ext>
            </a:extLst>
          </p:cNvPr>
          <p:cNvSpPr/>
          <p:nvPr/>
        </p:nvSpPr>
        <p:spPr>
          <a:xfrm>
            <a:off x="973267" y="3061919"/>
            <a:ext cx="3385669" cy="570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Get approval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D7D0C660-E28E-4EEC-84AD-45319F8BAD8A}"/>
              </a:ext>
            </a:extLst>
          </p:cNvPr>
          <p:cNvSpPr/>
          <p:nvPr/>
        </p:nvSpPr>
        <p:spPr>
          <a:xfrm>
            <a:off x="973266" y="4548590"/>
            <a:ext cx="3385669" cy="57739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Resale approval proof</a:t>
            </a:r>
          </a:p>
        </p:txBody>
      </p:sp>
      <p:sp>
        <p:nvSpPr>
          <p:cNvPr id="9" name="Arrow: Curved Left 8">
            <a:extLst>
              <a:ext uri="{FF2B5EF4-FFF2-40B4-BE49-F238E27FC236}">
                <a16:creationId xmlns:a16="http://schemas.microsoft.com/office/drawing/2014/main" id="{3B1B709D-56E7-4709-AE47-912ACBBFE031}"/>
              </a:ext>
            </a:extLst>
          </p:cNvPr>
          <p:cNvSpPr/>
          <p:nvPr/>
        </p:nvSpPr>
        <p:spPr>
          <a:xfrm>
            <a:off x="4600297" y="3215702"/>
            <a:ext cx="1046189" cy="191028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D869BB-1E1C-433E-ADCA-503150B4C1C7}"/>
              </a:ext>
            </a:extLst>
          </p:cNvPr>
          <p:cNvSpPr txBox="1"/>
          <p:nvPr/>
        </p:nvSpPr>
        <p:spPr>
          <a:xfrm>
            <a:off x="5646486" y="3816901"/>
            <a:ext cx="1938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Verification and proof generation</a:t>
            </a:r>
          </a:p>
        </p:txBody>
      </p:sp>
      <p:pic>
        <p:nvPicPr>
          <p:cNvPr id="12" name="Graphic 11" descr="Bank check outline">
            <a:extLst>
              <a:ext uri="{FF2B5EF4-FFF2-40B4-BE49-F238E27FC236}">
                <a16:creationId xmlns:a16="http://schemas.microsoft.com/office/drawing/2014/main" id="{748154C4-9E48-4B92-AF81-DB3A4304DB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98601" y="4311496"/>
            <a:ext cx="832004" cy="832004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8D3DC87F-DEB9-4598-9F66-EF266484BB4B}"/>
              </a:ext>
            </a:extLst>
          </p:cNvPr>
          <p:cNvSpPr txBox="1">
            <a:spLocks/>
          </p:cNvSpPr>
          <p:nvPr/>
        </p:nvSpPr>
        <p:spPr>
          <a:xfrm>
            <a:off x="3600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Ticket resale V2: Resale offer approval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17F4C8-E666-45C8-857D-E77637D25F40}"/>
              </a:ext>
            </a:extLst>
          </p:cNvPr>
          <p:cNvSpPr txBox="1"/>
          <p:nvPr/>
        </p:nvSpPr>
        <p:spPr>
          <a:xfrm>
            <a:off x="8987071" y="5324444"/>
            <a:ext cx="2181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 change </a:t>
            </a:r>
          </a:p>
        </p:txBody>
      </p:sp>
    </p:spTree>
    <p:extLst>
      <p:ext uri="{BB962C8B-B14F-4D97-AF65-F5344CB8AC3E}">
        <p14:creationId xmlns:p14="http://schemas.microsoft.com/office/powerpoint/2010/main" val="70468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1.85185E-6 C -0.00977 0.00347 -0.03373 0.03357 -0.05313 0.04815 C -0.07266 0.06366 -0.09271 0.07639 -0.11667 0.09028 C -0.14258 0.09861 -0.16862 0.10787 -0.20456 0.11528 C -0.24675 0.12431 -0.25781 0.12269 -0.28633 0.12199 C -0.31485 0.12153 -0.33294 0.11968 -0.37565 0.1125 C -0.3961 0.1081 -0.44128 0.09699 -0.45547 0.09398 " pathEditMode="relative" rAng="0" ptsTypes="AAAAAAA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73" y="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0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4F0DC-92D8-49DE-86E3-F94CA1F1D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D377766-2D86-44F4-806A-5FCEFF4E5486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146F62F-44CC-4060-892F-94507899CF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3993446"/>
              </p:ext>
            </p:extLst>
          </p:nvPr>
        </p:nvGraphicFramePr>
        <p:xfrm>
          <a:off x="241361" y="1333501"/>
          <a:ext cx="11706227" cy="20954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itle 1">
            <a:extLst>
              <a:ext uri="{FF2B5EF4-FFF2-40B4-BE49-F238E27FC236}">
                <a16:creationId xmlns:a16="http://schemas.microsoft.com/office/drawing/2014/main" id="{8D3DC87F-DEB9-4598-9F66-EF266484BB4B}"/>
              </a:ext>
            </a:extLst>
          </p:cNvPr>
          <p:cNvSpPr txBox="1">
            <a:spLocks/>
          </p:cNvSpPr>
          <p:nvPr/>
        </p:nvSpPr>
        <p:spPr>
          <a:xfrm>
            <a:off x="3600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Ticket resale V2: Resale offer registration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5B26A27-8A19-4233-B609-9C5414AA6B78}"/>
              </a:ext>
            </a:extLst>
          </p:cNvPr>
          <p:cNvSpPr/>
          <p:nvPr/>
        </p:nvSpPr>
        <p:spPr>
          <a:xfrm>
            <a:off x="1429836" y="4477105"/>
            <a:ext cx="9483133" cy="570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Register resale offer</a:t>
            </a:r>
          </a:p>
        </p:txBody>
      </p:sp>
      <p:sp>
        <p:nvSpPr>
          <p:cNvPr id="16" name="Arrow: Curved Left 15">
            <a:extLst>
              <a:ext uri="{FF2B5EF4-FFF2-40B4-BE49-F238E27FC236}">
                <a16:creationId xmlns:a16="http://schemas.microsoft.com/office/drawing/2014/main" id="{68016AB0-9807-4E35-8701-4F2F1780F596}"/>
              </a:ext>
            </a:extLst>
          </p:cNvPr>
          <p:cNvSpPr/>
          <p:nvPr/>
        </p:nvSpPr>
        <p:spPr>
          <a:xfrm>
            <a:off x="1429836" y="3343531"/>
            <a:ext cx="1046189" cy="711926"/>
          </a:xfrm>
          <a:prstGeom prst="curvedLeftArrow">
            <a:avLst>
              <a:gd name="adj1" fmla="val 25000"/>
              <a:gd name="adj2" fmla="val 4723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E04CE5-8B33-4ECB-8F51-6468C4E756D0}"/>
              </a:ext>
            </a:extLst>
          </p:cNvPr>
          <p:cNvSpPr txBox="1"/>
          <p:nvPr/>
        </p:nvSpPr>
        <p:spPr>
          <a:xfrm>
            <a:off x="2476024" y="3499439"/>
            <a:ext cx="6357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Create </a:t>
            </a:r>
            <a:r>
              <a:rPr lang="en-US" sz="2000" dirty="0">
                <a:solidFill>
                  <a:srgbClr val="0070C0"/>
                </a:solidFill>
              </a:rPr>
              <a:t>resale offer </a:t>
            </a:r>
            <a:r>
              <a:rPr lang="en-US" sz="2000" dirty="0">
                <a:solidFill>
                  <a:schemeClr val="tx1"/>
                </a:solidFill>
              </a:rPr>
              <a:t>proof and </a:t>
            </a:r>
            <a:r>
              <a:rPr lang="en-US" sz="2000" dirty="0">
                <a:solidFill>
                  <a:schemeClr val="accent2"/>
                </a:solidFill>
              </a:rPr>
              <a:t>ticket transfer approval </a:t>
            </a:r>
            <a:r>
              <a:rPr lang="en-US" sz="2000" dirty="0">
                <a:solidFill>
                  <a:schemeClr val="tx1"/>
                </a:solidFill>
              </a:rPr>
              <a:t>proof</a:t>
            </a:r>
          </a:p>
        </p:txBody>
      </p:sp>
      <p:pic>
        <p:nvPicPr>
          <p:cNvPr id="18" name="Graphic 17" descr="Bank check outline">
            <a:extLst>
              <a:ext uri="{FF2B5EF4-FFF2-40B4-BE49-F238E27FC236}">
                <a16:creationId xmlns:a16="http://schemas.microsoft.com/office/drawing/2014/main" id="{321D1417-6DCE-4A87-8BB3-BD5F6BEA69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0463" y="2744319"/>
            <a:ext cx="832004" cy="832004"/>
          </a:xfrm>
          <a:prstGeom prst="rect">
            <a:avLst/>
          </a:prstGeom>
        </p:spPr>
      </p:pic>
      <p:pic>
        <p:nvPicPr>
          <p:cNvPr id="12" name="Graphic 11" descr="Bank check outline">
            <a:extLst>
              <a:ext uri="{FF2B5EF4-FFF2-40B4-BE49-F238E27FC236}">
                <a16:creationId xmlns:a16="http://schemas.microsoft.com/office/drawing/2014/main" id="{9DEA0FDA-6291-4188-A802-441A09D9E0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0463" y="3159746"/>
            <a:ext cx="832004" cy="832004"/>
          </a:xfrm>
          <a:prstGeom prst="rect">
            <a:avLst/>
          </a:prstGeom>
        </p:spPr>
      </p:pic>
      <p:pic>
        <p:nvPicPr>
          <p:cNvPr id="19" name="Graphic 18" descr="Bank check outline">
            <a:extLst>
              <a:ext uri="{FF2B5EF4-FFF2-40B4-BE49-F238E27FC236}">
                <a16:creationId xmlns:a16="http://schemas.microsoft.com/office/drawing/2014/main" id="{3910C188-2286-48B8-9B56-09188434E28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0463" y="3570497"/>
            <a:ext cx="832004" cy="83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93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3.7037E-6 L 0.85117 -0.0007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552" y="-4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0 L 0.85117 0.00069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552" y="2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3.7037E-7 L 0.85117 -0.00093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552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0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4F0DC-92D8-49DE-86E3-F94CA1F1D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D377766-2D86-44F4-806A-5FCEFF4E5486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146F62F-44CC-4060-892F-94507899CFC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41361" y="1333501"/>
          <a:ext cx="11706227" cy="20954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itle 1">
            <a:extLst>
              <a:ext uri="{FF2B5EF4-FFF2-40B4-BE49-F238E27FC236}">
                <a16:creationId xmlns:a16="http://schemas.microsoft.com/office/drawing/2014/main" id="{8D3DC87F-DEB9-4598-9F66-EF266484BB4B}"/>
              </a:ext>
            </a:extLst>
          </p:cNvPr>
          <p:cNvSpPr txBox="1">
            <a:spLocks/>
          </p:cNvSpPr>
          <p:nvPr/>
        </p:nvSpPr>
        <p:spPr>
          <a:xfrm>
            <a:off x="3600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Ticket resale V2: Buyer preparation</a:t>
            </a:r>
          </a:p>
        </p:txBody>
      </p:sp>
      <p:sp>
        <p:nvSpPr>
          <p:cNvPr id="16" name="Arrow: Curved Left 15">
            <a:extLst>
              <a:ext uri="{FF2B5EF4-FFF2-40B4-BE49-F238E27FC236}">
                <a16:creationId xmlns:a16="http://schemas.microsoft.com/office/drawing/2014/main" id="{68016AB0-9807-4E35-8701-4F2F1780F596}"/>
              </a:ext>
            </a:extLst>
          </p:cNvPr>
          <p:cNvSpPr/>
          <p:nvPr/>
        </p:nvSpPr>
        <p:spPr>
          <a:xfrm>
            <a:off x="2944536" y="4487299"/>
            <a:ext cx="1046189" cy="711926"/>
          </a:xfrm>
          <a:prstGeom prst="curvedLeftArrow">
            <a:avLst>
              <a:gd name="adj1" fmla="val 25000"/>
              <a:gd name="adj2" fmla="val 4723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E04CE5-8B33-4ECB-8F51-6468C4E756D0}"/>
              </a:ext>
            </a:extLst>
          </p:cNvPr>
          <p:cNvSpPr txBox="1"/>
          <p:nvPr/>
        </p:nvSpPr>
        <p:spPr>
          <a:xfrm>
            <a:off x="3990725" y="4627740"/>
            <a:ext cx="6884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Create seller, </a:t>
            </a:r>
            <a:r>
              <a:rPr lang="en-US" sz="2000" dirty="0" err="1">
                <a:solidFill>
                  <a:schemeClr val="tx1"/>
                </a:solidFill>
              </a:rPr>
              <a:t>NFTiX</a:t>
            </a:r>
            <a:r>
              <a:rPr lang="en-US" sz="2000" dirty="0">
                <a:solidFill>
                  <a:schemeClr val="tx1"/>
                </a:solidFill>
              </a:rPr>
              <a:t> and organizer TIX transfer approval proofs</a:t>
            </a:r>
          </a:p>
        </p:txBody>
      </p:sp>
      <p:pic>
        <p:nvPicPr>
          <p:cNvPr id="18" name="Graphic 17" descr="Bank check outline">
            <a:extLst>
              <a:ext uri="{FF2B5EF4-FFF2-40B4-BE49-F238E27FC236}">
                <a16:creationId xmlns:a16="http://schemas.microsoft.com/office/drawing/2014/main" id="{321D1417-6DCE-4A87-8BB3-BD5F6BEA69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937798" y="2738899"/>
            <a:ext cx="832004" cy="832004"/>
          </a:xfrm>
          <a:prstGeom prst="rect">
            <a:avLst/>
          </a:prstGeom>
        </p:spPr>
      </p:pic>
      <p:pic>
        <p:nvPicPr>
          <p:cNvPr id="12" name="Graphic 11" descr="Bank check outline">
            <a:extLst>
              <a:ext uri="{FF2B5EF4-FFF2-40B4-BE49-F238E27FC236}">
                <a16:creationId xmlns:a16="http://schemas.microsoft.com/office/drawing/2014/main" id="{9DEA0FDA-6291-4188-A802-441A09D9E0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937798" y="3154326"/>
            <a:ext cx="832004" cy="832004"/>
          </a:xfrm>
          <a:prstGeom prst="rect">
            <a:avLst/>
          </a:prstGeom>
        </p:spPr>
      </p:pic>
      <p:pic>
        <p:nvPicPr>
          <p:cNvPr id="19" name="Graphic 18" descr="Bank check outline">
            <a:extLst>
              <a:ext uri="{FF2B5EF4-FFF2-40B4-BE49-F238E27FC236}">
                <a16:creationId xmlns:a16="http://schemas.microsoft.com/office/drawing/2014/main" id="{3910C188-2286-48B8-9B56-09188434E28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937798" y="3565077"/>
            <a:ext cx="832004" cy="832004"/>
          </a:xfrm>
          <a:prstGeom prst="rect">
            <a:avLst/>
          </a:prstGeom>
        </p:spPr>
      </p:pic>
      <p:sp>
        <p:nvSpPr>
          <p:cNvPr id="15" name="Arrow: Left 14">
            <a:extLst>
              <a:ext uri="{FF2B5EF4-FFF2-40B4-BE49-F238E27FC236}">
                <a16:creationId xmlns:a16="http://schemas.microsoft.com/office/drawing/2014/main" id="{3A5DB275-B8F4-4B4A-A662-EAE0C655E36F}"/>
              </a:ext>
            </a:extLst>
          </p:cNvPr>
          <p:cNvSpPr/>
          <p:nvPr/>
        </p:nvSpPr>
        <p:spPr>
          <a:xfrm>
            <a:off x="2944536" y="3225129"/>
            <a:ext cx="7847752" cy="57739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Confirmation</a:t>
            </a:r>
          </a:p>
        </p:txBody>
      </p:sp>
      <p:pic>
        <p:nvPicPr>
          <p:cNvPr id="20" name="Graphic 19" descr="Bank check outline">
            <a:extLst>
              <a:ext uri="{FF2B5EF4-FFF2-40B4-BE49-F238E27FC236}">
                <a16:creationId xmlns:a16="http://schemas.microsoft.com/office/drawing/2014/main" id="{D13CB4F8-313D-4416-AA12-4A813AE531E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970328" y="3981079"/>
            <a:ext cx="832004" cy="832004"/>
          </a:xfrm>
          <a:prstGeom prst="rect">
            <a:avLst/>
          </a:prstGeom>
        </p:spPr>
      </p:pic>
      <p:pic>
        <p:nvPicPr>
          <p:cNvPr id="22" name="Graphic 21" descr="Bank check outline">
            <a:extLst>
              <a:ext uri="{FF2B5EF4-FFF2-40B4-BE49-F238E27FC236}">
                <a16:creationId xmlns:a16="http://schemas.microsoft.com/office/drawing/2014/main" id="{6CB45DD5-0870-4B55-9D66-EF6D9DD29C3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970328" y="4367221"/>
            <a:ext cx="832004" cy="832004"/>
          </a:xfrm>
          <a:prstGeom prst="rect">
            <a:avLst/>
          </a:prstGeom>
        </p:spPr>
      </p:pic>
      <p:pic>
        <p:nvPicPr>
          <p:cNvPr id="23" name="Graphic 22" descr="Bank check outline">
            <a:extLst>
              <a:ext uri="{FF2B5EF4-FFF2-40B4-BE49-F238E27FC236}">
                <a16:creationId xmlns:a16="http://schemas.microsoft.com/office/drawing/2014/main" id="{BD83A78A-8DCE-49CA-BC27-F7054DCE328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970328" y="4765881"/>
            <a:ext cx="832004" cy="83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407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85185E-6 L -0.73555 0.00278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784" y="13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6 L -0.73568 0.00602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784" y="30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44444E-6 L -0.73555 0.00069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784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0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4F0DC-92D8-49DE-86E3-F94CA1F1D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1200" y="635760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D377766-2D86-44F4-806A-5FCEFF4E5486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146F62F-44CC-4060-892F-94507899CF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4386372"/>
              </p:ext>
            </p:extLst>
          </p:nvPr>
        </p:nvGraphicFramePr>
        <p:xfrm>
          <a:off x="241361" y="1333501"/>
          <a:ext cx="11706227" cy="20954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itle 1">
            <a:extLst>
              <a:ext uri="{FF2B5EF4-FFF2-40B4-BE49-F238E27FC236}">
                <a16:creationId xmlns:a16="http://schemas.microsoft.com/office/drawing/2014/main" id="{8D3DC87F-DEB9-4598-9F66-EF266484BB4B}"/>
              </a:ext>
            </a:extLst>
          </p:cNvPr>
          <p:cNvSpPr txBox="1">
            <a:spLocks/>
          </p:cNvSpPr>
          <p:nvPr/>
        </p:nvSpPr>
        <p:spPr>
          <a:xfrm>
            <a:off x="3600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Ticket resale V2: Resale execution</a:t>
            </a:r>
          </a:p>
        </p:txBody>
      </p:sp>
      <p:sp>
        <p:nvSpPr>
          <p:cNvPr id="16" name="Arrow: Curved Left 15">
            <a:extLst>
              <a:ext uri="{FF2B5EF4-FFF2-40B4-BE49-F238E27FC236}">
                <a16:creationId xmlns:a16="http://schemas.microsoft.com/office/drawing/2014/main" id="{68016AB0-9807-4E35-8701-4F2F1780F596}"/>
              </a:ext>
            </a:extLst>
          </p:cNvPr>
          <p:cNvSpPr/>
          <p:nvPr/>
        </p:nvSpPr>
        <p:spPr>
          <a:xfrm>
            <a:off x="5866700" y="2997340"/>
            <a:ext cx="1046189" cy="583626"/>
          </a:xfrm>
          <a:prstGeom prst="curvedLeftArrow">
            <a:avLst>
              <a:gd name="adj1" fmla="val 25000"/>
              <a:gd name="adj2" fmla="val 4723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E04CE5-8B33-4ECB-8F51-6468C4E756D0}"/>
              </a:ext>
            </a:extLst>
          </p:cNvPr>
          <p:cNvSpPr txBox="1"/>
          <p:nvPr/>
        </p:nvSpPr>
        <p:spPr>
          <a:xfrm>
            <a:off x="7072862" y="2883670"/>
            <a:ext cx="30631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Check resale approval proof and </a:t>
            </a:r>
            <a:r>
              <a:rPr lang="en-US" sz="2000" dirty="0">
                <a:solidFill>
                  <a:schemeClr val="accent5"/>
                </a:solidFill>
              </a:rPr>
              <a:t>resale offer</a:t>
            </a:r>
            <a:r>
              <a:rPr lang="en-US" sz="2000" dirty="0">
                <a:solidFill>
                  <a:schemeClr val="tx1"/>
                </a:solidFill>
              </a:rPr>
              <a:t> proof</a:t>
            </a:r>
          </a:p>
        </p:txBody>
      </p:sp>
      <p:pic>
        <p:nvPicPr>
          <p:cNvPr id="18" name="Graphic 17" descr="Bank check outline">
            <a:extLst>
              <a:ext uri="{FF2B5EF4-FFF2-40B4-BE49-F238E27FC236}">
                <a16:creationId xmlns:a16="http://schemas.microsoft.com/office/drawing/2014/main" id="{321D1417-6DCE-4A87-8BB3-BD5F6BEA69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91851" y="2640318"/>
            <a:ext cx="832004" cy="832004"/>
          </a:xfrm>
          <a:prstGeom prst="rect">
            <a:avLst/>
          </a:prstGeom>
        </p:spPr>
      </p:pic>
      <p:pic>
        <p:nvPicPr>
          <p:cNvPr id="12" name="Graphic 11" descr="Bank check outline">
            <a:extLst>
              <a:ext uri="{FF2B5EF4-FFF2-40B4-BE49-F238E27FC236}">
                <a16:creationId xmlns:a16="http://schemas.microsoft.com/office/drawing/2014/main" id="{9DEA0FDA-6291-4188-A802-441A09D9E0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91850" y="2996165"/>
            <a:ext cx="832004" cy="832004"/>
          </a:xfrm>
          <a:prstGeom prst="rect">
            <a:avLst/>
          </a:prstGeom>
        </p:spPr>
      </p:pic>
      <p:sp>
        <p:nvSpPr>
          <p:cNvPr id="15" name="Arrow: Left 14">
            <a:extLst>
              <a:ext uri="{FF2B5EF4-FFF2-40B4-BE49-F238E27FC236}">
                <a16:creationId xmlns:a16="http://schemas.microsoft.com/office/drawing/2014/main" id="{3A5DB275-B8F4-4B4A-A662-EAE0C655E36F}"/>
              </a:ext>
            </a:extLst>
          </p:cNvPr>
          <p:cNvSpPr/>
          <p:nvPr/>
        </p:nvSpPr>
        <p:spPr>
          <a:xfrm>
            <a:off x="2938373" y="5948269"/>
            <a:ext cx="1871172" cy="57739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Confirmation</a:t>
            </a:r>
          </a:p>
        </p:txBody>
      </p:sp>
      <p:pic>
        <p:nvPicPr>
          <p:cNvPr id="20" name="Graphic 19" descr="Bank check outline">
            <a:extLst>
              <a:ext uri="{FF2B5EF4-FFF2-40B4-BE49-F238E27FC236}">
                <a16:creationId xmlns:a16="http://schemas.microsoft.com/office/drawing/2014/main" id="{D13CB4F8-313D-4416-AA12-4A813AE531E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991851" y="4943298"/>
            <a:ext cx="832004" cy="832004"/>
          </a:xfrm>
          <a:prstGeom prst="rect">
            <a:avLst/>
          </a:prstGeom>
        </p:spPr>
      </p:pic>
      <p:pic>
        <p:nvPicPr>
          <p:cNvPr id="22" name="Graphic 21" descr="Bank check outline">
            <a:extLst>
              <a:ext uri="{FF2B5EF4-FFF2-40B4-BE49-F238E27FC236}">
                <a16:creationId xmlns:a16="http://schemas.microsoft.com/office/drawing/2014/main" id="{6CB45DD5-0870-4B55-9D66-EF6D9DD29C3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991851" y="5299145"/>
            <a:ext cx="832004" cy="832004"/>
          </a:xfrm>
          <a:prstGeom prst="rect">
            <a:avLst/>
          </a:prstGeom>
        </p:spPr>
      </p:pic>
      <p:pic>
        <p:nvPicPr>
          <p:cNvPr id="23" name="Graphic 22" descr="Bank check outline">
            <a:extLst>
              <a:ext uri="{FF2B5EF4-FFF2-40B4-BE49-F238E27FC236}">
                <a16:creationId xmlns:a16="http://schemas.microsoft.com/office/drawing/2014/main" id="{BD83A78A-8DCE-49CA-BC27-F7054DCE328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991851" y="5654992"/>
            <a:ext cx="832004" cy="832004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BBDB2A3B-6DB4-4DB5-9E41-368E5FD88078}"/>
              </a:ext>
            </a:extLst>
          </p:cNvPr>
          <p:cNvSpPr/>
          <p:nvPr/>
        </p:nvSpPr>
        <p:spPr>
          <a:xfrm>
            <a:off x="2938373" y="2952218"/>
            <a:ext cx="1871172" cy="570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Resell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9D5891D7-955C-4EE9-9CB0-30F13AAA44F8}"/>
              </a:ext>
            </a:extLst>
          </p:cNvPr>
          <p:cNvSpPr/>
          <p:nvPr/>
        </p:nvSpPr>
        <p:spPr>
          <a:xfrm>
            <a:off x="5866633" y="5434618"/>
            <a:ext cx="3508948" cy="570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Transfer shares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F779E7E8-FA7B-466B-A3DD-ABAC7D97AFD7}"/>
              </a:ext>
            </a:extLst>
          </p:cNvPr>
          <p:cNvSpPr/>
          <p:nvPr/>
        </p:nvSpPr>
        <p:spPr>
          <a:xfrm>
            <a:off x="5860537" y="4187810"/>
            <a:ext cx="1942276" cy="5836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Transfer ticket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33FE47-6477-4601-94BE-873AA0929983}"/>
              </a:ext>
            </a:extLst>
          </p:cNvPr>
          <p:cNvSpPr txBox="1"/>
          <p:nvPr/>
        </p:nvSpPr>
        <p:spPr>
          <a:xfrm>
            <a:off x="9976037" y="4055006"/>
            <a:ext cx="21770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Check </a:t>
            </a:r>
            <a:r>
              <a:rPr lang="en-US" sz="1800" dirty="0">
                <a:solidFill>
                  <a:schemeClr val="accent2"/>
                </a:solidFill>
              </a:rPr>
              <a:t>ticket transfer approval </a:t>
            </a:r>
            <a:r>
              <a:rPr lang="en-US" sz="1800" dirty="0"/>
              <a:t>proof and transfer ticket</a:t>
            </a:r>
          </a:p>
        </p:txBody>
      </p:sp>
      <p:sp>
        <p:nvSpPr>
          <p:cNvPr id="28" name="Arrow: Curved Left 27">
            <a:extLst>
              <a:ext uri="{FF2B5EF4-FFF2-40B4-BE49-F238E27FC236}">
                <a16:creationId xmlns:a16="http://schemas.microsoft.com/office/drawing/2014/main" id="{90EA9D19-FA66-4F60-80A8-ABC05D95540A}"/>
              </a:ext>
            </a:extLst>
          </p:cNvPr>
          <p:cNvSpPr/>
          <p:nvPr/>
        </p:nvSpPr>
        <p:spPr>
          <a:xfrm>
            <a:off x="8929848" y="4219769"/>
            <a:ext cx="1046189" cy="583626"/>
          </a:xfrm>
          <a:prstGeom prst="curvedLeftArrow">
            <a:avLst>
              <a:gd name="adj1" fmla="val 25000"/>
              <a:gd name="adj2" fmla="val 4723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9" name="Graphic 18" descr="Bank check outline">
            <a:extLst>
              <a:ext uri="{FF2B5EF4-FFF2-40B4-BE49-F238E27FC236}">
                <a16:creationId xmlns:a16="http://schemas.microsoft.com/office/drawing/2014/main" id="{3910C188-2286-48B8-9B56-09188434E28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998013" y="4063621"/>
            <a:ext cx="832004" cy="832004"/>
          </a:xfrm>
          <a:prstGeom prst="rect">
            <a:avLst/>
          </a:prstGeom>
        </p:spPr>
      </p:pic>
      <p:sp>
        <p:nvSpPr>
          <p:cNvPr id="29" name="Arrow: Curved Left 28">
            <a:extLst>
              <a:ext uri="{FF2B5EF4-FFF2-40B4-BE49-F238E27FC236}">
                <a16:creationId xmlns:a16="http://schemas.microsoft.com/office/drawing/2014/main" id="{305C6AA7-76EE-4DE1-8C8C-9AE216057875}"/>
              </a:ext>
            </a:extLst>
          </p:cNvPr>
          <p:cNvSpPr/>
          <p:nvPr/>
        </p:nvSpPr>
        <p:spPr>
          <a:xfrm>
            <a:off x="10395125" y="5313637"/>
            <a:ext cx="403910" cy="832004"/>
          </a:xfrm>
          <a:prstGeom prst="curvedLeftArrow">
            <a:avLst>
              <a:gd name="adj1" fmla="val 25000"/>
              <a:gd name="adj2" fmla="val 4324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5C1A41-9349-43AD-A281-52E03408C24A}"/>
              </a:ext>
            </a:extLst>
          </p:cNvPr>
          <p:cNvSpPr txBox="1"/>
          <p:nvPr/>
        </p:nvSpPr>
        <p:spPr>
          <a:xfrm>
            <a:off x="10741318" y="4990975"/>
            <a:ext cx="141177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Check </a:t>
            </a:r>
            <a:r>
              <a:rPr lang="en-US" sz="1800" dirty="0">
                <a:solidFill>
                  <a:schemeClr val="accent6"/>
                </a:solidFill>
              </a:rPr>
              <a:t>TIX transfer approval </a:t>
            </a:r>
            <a:r>
              <a:rPr lang="en-US" sz="1800" dirty="0"/>
              <a:t>proofs and transfer TIXs</a:t>
            </a:r>
          </a:p>
        </p:txBody>
      </p:sp>
    </p:spTree>
    <p:extLst>
      <p:ext uri="{BB962C8B-B14F-4D97-AF65-F5344CB8AC3E}">
        <p14:creationId xmlns:p14="http://schemas.microsoft.com/office/powerpoint/2010/main" val="785010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1.85185E-6 L 0.24127 0.0011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57" y="4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3.7037E-6 L 0.24127 0.00232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57" y="11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7.40741E-7 L 0.24127 0.00208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57" y="9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1.48148E-6 L 0.24127 0.00255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57" y="11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3.33333E-6 L 0.24127 0.0007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57" y="2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81481E-6 L 0.24127 0.00023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127 0.00208 L 0.49023 0.00093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48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127 0.00255 L 0.61601 0.00093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37" y="-93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127 0.0007 L 0.61601 0.00186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37" y="46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127 0.00023 L 0.61601 -0.00024 " pathEditMode="relative" rAng="0" ptsTypes="AA">
                                      <p:cBhvr>
                                        <p:cTn id="5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3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5" grpId="0" animBg="1"/>
      <p:bldP spid="21" grpId="0" animBg="1"/>
      <p:bldP spid="24" grpId="0" animBg="1"/>
      <p:bldP spid="26" grpId="0" animBg="1"/>
      <p:bldP spid="27" grpId="0"/>
      <p:bldP spid="28" grpId="0" animBg="1"/>
      <p:bldP spid="29" grpId="0" animBg="1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0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4F0DC-92D8-49DE-86E3-F94CA1F1D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D377766-2D86-44F4-806A-5FCEFF4E5486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D3DC87F-DEB9-4598-9F66-EF266484BB4B}"/>
              </a:ext>
            </a:extLst>
          </p:cNvPr>
          <p:cNvSpPr txBox="1">
            <a:spLocks/>
          </p:cNvSpPr>
          <p:nvPr/>
        </p:nvSpPr>
        <p:spPr>
          <a:xfrm>
            <a:off x="3600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Conclusion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9A718E72-0E0A-4E82-BE84-3190FEDFB0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980680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0602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B1870-B3CC-446C-93EF-5599C53EC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0515600" cy="1325563"/>
          </a:xfrm>
        </p:spPr>
        <p:txBody>
          <a:bodyPr/>
          <a:lstStyle/>
          <a:p>
            <a:r>
              <a:rPr lang="en-US" b="1" dirty="0"/>
              <a:t>Question ?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146F62F-44CC-4060-892F-94507899CFC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4F0DC-92D8-49DE-86E3-F94CA1F1D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7766-2D86-44F4-806A-5FCEFF4E5486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11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B1870-B3CC-446C-93EF-5599C53EC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0515600" cy="1325563"/>
          </a:xfrm>
        </p:spPr>
        <p:txBody>
          <a:bodyPr/>
          <a:lstStyle/>
          <a:p>
            <a:r>
              <a:rPr lang="en-US" b="1" dirty="0"/>
              <a:t>Contents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146F62F-44CC-4060-892F-94507899CF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009499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4F0DC-92D8-49DE-86E3-F94CA1F1D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7766-2D86-44F4-806A-5FCEFF4E548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45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92461-E74A-4AB8-94DD-45E18A887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0515600" cy="1325563"/>
          </a:xfrm>
        </p:spPr>
        <p:txBody>
          <a:bodyPr/>
          <a:lstStyle/>
          <a:p>
            <a:r>
              <a:rPr lang="en-US" b="1" dirty="0"/>
              <a:t>Goals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733F6B0-EBEC-45FC-BC94-5FF41CB978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580175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EE971-D73E-415C-8C1E-FEE610BC8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7766-2D86-44F4-806A-5FCEFF4E548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359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F2DB7-38CB-4768-A9BD-40B9C457B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0515600" cy="1325563"/>
          </a:xfrm>
        </p:spPr>
        <p:txBody>
          <a:bodyPr/>
          <a:lstStyle/>
          <a:p>
            <a:r>
              <a:rPr lang="en-US" b="1" dirty="0"/>
              <a:t>System</a:t>
            </a:r>
            <a:r>
              <a:rPr lang="en-US" dirty="0"/>
              <a:t> </a:t>
            </a:r>
            <a:r>
              <a:rPr lang="en-US" b="1" dirty="0"/>
              <a:t>overview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257B85D8-FE35-4587-A42B-C5407ED129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081" y="238789"/>
            <a:ext cx="8803519" cy="6380421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E9535-428E-400A-83A1-089B7E8C5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7766-2D86-44F4-806A-5FCEFF4E54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48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575A6-E981-4F62-A8F8-0EE961CB1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0515600" cy="1325563"/>
          </a:xfrm>
        </p:spPr>
        <p:txBody>
          <a:bodyPr/>
          <a:lstStyle/>
          <a:p>
            <a:r>
              <a:rPr lang="en-US" b="1" dirty="0"/>
              <a:t>Use case: ticket resale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5AFCB7-2EF6-47F2-8A2E-55E054CCC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7766-2D86-44F4-806A-5FCEFF4E5486}" type="slidenum">
              <a:rPr lang="en-US" smtClean="0"/>
              <a:t>5</a:t>
            </a:fld>
            <a:endParaRPr lang="en-US"/>
          </a:p>
        </p:txBody>
      </p:sp>
      <p:pic>
        <p:nvPicPr>
          <p:cNvPr id="19" name="Graphic 18" descr="Coins outline">
            <a:extLst>
              <a:ext uri="{FF2B5EF4-FFF2-40B4-BE49-F238E27FC236}">
                <a16:creationId xmlns:a16="http://schemas.microsoft.com/office/drawing/2014/main" id="{E51F5F32-2D05-4FA0-AC64-94148B3CB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61918" y="4524981"/>
            <a:ext cx="914400" cy="914400"/>
          </a:xfrm>
          <a:prstGeom prst="rect">
            <a:avLst/>
          </a:prstGeom>
        </p:spPr>
      </p:pic>
      <p:pic>
        <p:nvPicPr>
          <p:cNvPr id="21" name="Graphic 20" descr="Ticket outline">
            <a:extLst>
              <a:ext uri="{FF2B5EF4-FFF2-40B4-BE49-F238E27FC236}">
                <a16:creationId xmlns:a16="http://schemas.microsoft.com/office/drawing/2014/main" id="{44949CF2-BC2F-4D65-9A91-440E4BE102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16166" y="3610581"/>
            <a:ext cx="914400" cy="914400"/>
          </a:xfrm>
          <a:prstGeom prst="rect">
            <a:avLst/>
          </a:prstGeom>
        </p:spPr>
      </p:pic>
      <p:sp>
        <p:nvSpPr>
          <p:cNvPr id="25" name="Arrow: Left-Right 24">
            <a:extLst>
              <a:ext uri="{FF2B5EF4-FFF2-40B4-BE49-F238E27FC236}">
                <a16:creationId xmlns:a16="http://schemas.microsoft.com/office/drawing/2014/main" id="{CA30308B-89AE-41DF-9D87-1C99EF9D1893}"/>
              </a:ext>
            </a:extLst>
          </p:cNvPr>
          <p:cNvSpPr/>
          <p:nvPr/>
        </p:nvSpPr>
        <p:spPr>
          <a:xfrm>
            <a:off x="3590049" y="2689045"/>
            <a:ext cx="4308050" cy="69282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Resale agreement</a:t>
            </a:r>
          </a:p>
        </p:txBody>
      </p:sp>
      <p:sp>
        <p:nvSpPr>
          <p:cNvPr id="11" name="Rectangle 10" descr="Female Profile with solid fill">
            <a:extLst>
              <a:ext uri="{FF2B5EF4-FFF2-40B4-BE49-F238E27FC236}">
                <a16:creationId xmlns:a16="http://schemas.microsoft.com/office/drawing/2014/main" id="{8145B040-A528-4980-96D5-F4D7B7CFB216}"/>
              </a:ext>
            </a:extLst>
          </p:cNvPr>
          <p:cNvSpPr/>
          <p:nvPr/>
        </p:nvSpPr>
        <p:spPr>
          <a:xfrm>
            <a:off x="2175198" y="2346519"/>
            <a:ext cx="654169" cy="654169"/>
          </a:xfrm>
          <a:prstGeom prst="rect">
            <a:avLst/>
          </a:pr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2AC461-8296-489B-9E0C-9A27003BB1E2}"/>
              </a:ext>
            </a:extLst>
          </p:cNvPr>
          <p:cNvGrpSpPr/>
          <p:nvPr/>
        </p:nvGrpSpPr>
        <p:grpSpPr>
          <a:xfrm>
            <a:off x="1780939" y="3218752"/>
            <a:ext cx="1453710" cy="581484"/>
            <a:chOff x="0" y="1193123"/>
            <a:chExt cx="1453710" cy="58148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4E94F89-2DD5-4B40-BF6F-1A20978A2CD3}"/>
                </a:ext>
              </a:extLst>
            </p:cNvPr>
            <p:cNvSpPr/>
            <p:nvPr/>
          </p:nvSpPr>
          <p:spPr>
            <a:xfrm>
              <a:off x="0" y="1193123"/>
              <a:ext cx="1453710" cy="58148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131BCC6-A653-4C00-9A91-5663010F9B4D}"/>
                </a:ext>
              </a:extLst>
            </p:cNvPr>
            <p:cNvSpPr txBox="1"/>
            <p:nvPr/>
          </p:nvSpPr>
          <p:spPr>
            <a:xfrm>
              <a:off x="0" y="1193123"/>
              <a:ext cx="1453710" cy="5814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Seller </a:t>
              </a:r>
            </a:p>
          </p:txBody>
        </p:sp>
      </p:grpSp>
      <p:sp>
        <p:nvSpPr>
          <p:cNvPr id="13" name="Rectangle 12" descr="Male profile with solid fill">
            <a:extLst>
              <a:ext uri="{FF2B5EF4-FFF2-40B4-BE49-F238E27FC236}">
                <a16:creationId xmlns:a16="http://schemas.microsoft.com/office/drawing/2014/main" id="{20DDE9DA-EA3B-4221-8D98-FE1A481DB6F5}"/>
              </a:ext>
            </a:extLst>
          </p:cNvPr>
          <p:cNvSpPr/>
          <p:nvPr/>
        </p:nvSpPr>
        <p:spPr>
          <a:xfrm>
            <a:off x="8653274" y="2346519"/>
            <a:ext cx="654169" cy="654169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8B12ED-A5ED-4D0F-AD7F-B684006D8823}"/>
              </a:ext>
            </a:extLst>
          </p:cNvPr>
          <p:cNvGrpSpPr/>
          <p:nvPr/>
        </p:nvGrpSpPr>
        <p:grpSpPr>
          <a:xfrm>
            <a:off x="8253499" y="3218752"/>
            <a:ext cx="1453710" cy="581484"/>
            <a:chOff x="1702594" y="1193123"/>
            <a:chExt cx="1453710" cy="58148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0161D3A-7717-4177-BDF0-21C7BE23D2C3}"/>
                </a:ext>
              </a:extLst>
            </p:cNvPr>
            <p:cNvSpPr/>
            <p:nvPr/>
          </p:nvSpPr>
          <p:spPr>
            <a:xfrm>
              <a:off x="1702594" y="1193123"/>
              <a:ext cx="1453710" cy="58148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0356889-3E29-4AB8-85B0-BD31155DC5AB}"/>
                </a:ext>
              </a:extLst>
            </p:cNvPr>
            <p:cNvSpPr txBox="1"/>
            <p:nvPr/>
          </p:nvSpPr>
          <p:spPr>
            <a:xfrm>
              <a:off x="1702594" y="1193123"/>
              <a:ext cx="1453710" cy="5814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Buyer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D3864DE-D930-4DA2-AD1E-8E48CAB28970}"/>
              </a:ext>
            </a:extLst>
          </p:cNvPr>
          <p:cNvSpPr txBox="1"/>
          <p:nvPr/>
        </p:nvSpPr>
        <p:spPr>
          <a:xfrm>
            <a:off x="4229428" y="5085438"/>
            <a:ext cx="30292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How to remove trust?</a:t>
            </a:r>
          </a:p>
          <a:p>
            <a:r>
              <a:rPr lang="en-US" sz="2000" dirty="0"/>
              <a:t>How to enforce regulation?</a:t>
            </a:r>
          </a:p>
        </p:txBody>
      </p:sp>
    </p:spTree>
    <p:extLst>
      <p:ext uri="{BB962C8B-B14F-4D97-AF65-F5344CB8AC3E}">
        <p14:creationId xmlns:p14="http://schemas.microsoft.com/office/powerpoint/2010/main" val="356989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81 0.00347 L 0.54115 -0.00325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10" y="-347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69 0.00046 L -0.54545 0.00046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0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4F0DC-92D8-49DE-86E3-F94CA1F1D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D377766-2D86-44F4-806A-5FCEFF4E5486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146F62F-44CC-4060-892F-94507899CF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0896141"/>
              </p:ext>
            </p:extLst>
          </p:nvPr>
        </p:nvGraphicFramePr>
        <p:xfrm>
          <a:off x="241361" y="1333501"/>
          <a:ext cx="11706227" cy="20954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2CC5C967-CE15-4613-8734-8DF7EE8419F7}"/>
              </a:ext>
            </a:extLst>
          </p:cNvPr>
          <p:cNvSpPr/>
          <p:nvPr/>
        </p:nvSpPr>
        <p:spPr>
          <a:xfrm>
            <a:off x="973267" y="3061919"/>
            <a:ext cx="3385669" cy="570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Get approval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D7D0C660-E28E-4EEC-84AD-45319F8BAD8A}"/>
              </a:ext>
            </a:extLst>
          </p:cNvPr>
          <p:cNvSpPr/>
          <p:nvPr/>
        </p:nvSpPr>
        <p:spPr>
          <a:xfrm>
            <a:off x="973266" y="4548590"/>
            <a:ext cx="3385669" cy="57739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Resale approval proof</a:t>
            </a:r>
          </a:p>
        </p:txBody>
      </p:sp>
      <p:sp>
        <p:nvSpPr>
          <p:cNvPr id="9" name="Arrow: Curved Left 8">
            <a:extLst>
              <a:ext uri="{FF2B5EF4-FFF2-40B4-BE49-F238E27FC236}">
                <a16:creationId xmlns:a16="http://schemas.microsoft.com/office/drawing/2014/main" id="{3B1B709D-56E7-4709-AE47-912ACBBFE031}"/>
              </a:ext>
            </a:extLst>
          </p:cNvPr>
          <p:cNvSpPr/>
          <p:nvPr/>
        </p:nvSpPr>
        <p:spPr>
          <a:xfrm>
            <a:off x="4600297" y="3215702"/>
            <a:ext cx="1046189" cy="191028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D869BB-1E1C-433E-ADCA-503150B4C1C7}"/>
              </a:ext>
            </a:extLst>
          </p:cNvPr>
          <p:cNvSpPr txBox="1"/>
          <p:nvPr/>
        </p:nvSpPr>
        <p:spPr>
          <a:xfrm>
            <a:off x="5655889" y="3816901"/>
            <a:ext cx="1938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Verification and proof generation</a:t>
            </a:r>
          </a:p>
        </p:txBody>
      </p:sp>
      <p:pic>
        <p:nvPicPr>
          <p:cNvPr id="12" name="Graphic 11" descr="Bank check outline">
            <a:extLst>
              <a:ext uri="{FF2B5EF4-FFF2-40B4-BE49-F238E27FC236}">
                <a16:creationId xmlns:a16="http://schemas.microsoft.com/office/drawing/2014/main" id="{748154C4-9E48-4B92-AF81-DB3A4304DB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08998" y="4311496"/>
            <a:ext cx="832004" cy="832004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8D3DC87F-DEB9-4598-9F66-EF266484BB4B}"/>
              </a:ext>
            </a:extLst>
          </p:cNvPr>
          <p:cNvSpPr txBox="1">
            <a:spLocks/>
          </p:cNvSpPr>
          <p:nvPr/>
        </p:nvSpPr>
        <p:spPr>
          <a:xfrm>
            <a:off x="3600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Ticket resale V1: Resale offer approval</a:t>
            </a:r>
          </a:p>
        </p:txBody>
      </p:sp>
    </p:spTree>
    <p:extLst>
      <p:ext uri="{BB962C8B-B14F-4D97-AF65-F5344CB8AC3E}">
        <p14:creationId xmlns:p14="http://schemas.microsoft.com/office/powerpoint/2010/main" val="198328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85185E-6 C -0.00977 0.00347 -0.03372 0.03357 -0.05313 0.04815 C -0.07266 0.06366 -0.09271 0.07639 -0.11667 0.09028 C -0.14258 0.09861 -0.16862 0.10787 -0.20456 0.11528 C -0.24675 0.12431 -0.25781 0.12269 -0.28633 0.12199 C -0.31484 0.12153 -0.33294 0.11968 -0.37565 0.1125 C -0.39609 0.1081 -0.44128 0.09699 -0.45547 0.09398 " pathEditMode="relative" rAng="0" ptsTypes="AAAAAAA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73" y="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0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4F0DC-92D8-49DE-86E3-F94CA1F1D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D377766-2D86-44F4-806A-5FCEFF4E5486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146F62F-44CC-4060-892F-94507899CFC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41361" y="1333501"/>
          <a:ext cx="11706227" cy="20954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itle 1">
            <a:extLst>
              <a:ext uri="{FF2B5EF4-FFF2-40B4-BE49-F238E27FC236}">
                <a16:creationId xmlns:a16="http://schemas.microsoft.com/office/drawing/2014/main" id="{8D3DC87F-DEB9-4598-9F66-EF266484BB4B}"/>
              </a:ext>
            </a:extLst>
          </p:cNvPr>
          <p:cNvSpPr txBox="1">
            <a:spLocks/>
          </p:cNvSpPr>
          <p:nvPr/>
        </p:nvSpPr>
        <p:spPr>
          <a:xfrm>
            <a:off x="3600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Ticket resale V1: Ticket management approval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5B26A27-8A19-4233-B609-9C5414AA6B78}"/>
              </a:ext>
            </a:extLst>
          </p:cNvPr>
          <p:cNvSpPr/>
          <p:nvPr/>
        </p:nvSpPr>
        <p:spPr>
          <a:xfrm>
            <a:off x="976465" y="3429000"/>
            <a:ext cx="6857209" cy="570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Approve exchange to manage ticket</a:t>
            </a: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4017B442-CB4B-4067-A280-2280AEC16B96}"/>
              </a:ext>
            </a:extLst>
          </p:cNvPr>
          <p:cNvSpPr/>
          <p:nvPr/>
        </p:nvSpPr>
        <p:spPr>
          <a:xfrm>
            <a:off x="976465" y="4994197"/>
            <a:ext cx="6857209" cy="57739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Confirmation</a:t>
            </a:r>
          </a:p>
        </p:txBody>
      </p:sp>
      <p:sp>
        <p:nvSpPr>
          <p:cNvPr id="16" name="Arrow: Curved Left 15">
            <a:extLst>
              <a:ext uri="{FF2B5EF4-FFF2-40B4-BE49-F238E27FC236}">
                <a16:creationId xmlns:a16="http://schemas.microsoft.com/office/drawing/2014/main" id="{68016AB0-9807-4E35-8701-4F2F1780F596}"/>
              </a:ext>
            </a:extLst>
          </p:cNvPr>
          <p:cNvSpPr/>
          <p:nvPr/>
        </p:nvSpPr>
        <p:spPr>
          <a:xfrm>
            <a:off x="8045683" y="3576323"/>
            <a:ext cx="1046189" cy="199526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E04CE5-8B33-4ECB-8F51-6468C4E756D0}"/>
              </a:ext>
            </a:extLst>
          </p:cNvPr>
          <p:cNvSpPr txBox="1"/>
          <p:nvPr/>
        </p:nvSpPr>
        <p:spPr>
          <a:xfrm>
            <a:off x="9013088" y="4292510"/>
            <a:ext cx="1938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Grant approval</a:t>
            </a:r>
          </a:p>
        </p:txBody>
      </p:sp>
      <p:pic>
        <p:nvPicPr>
          <p:cNvPr id="18" name="Graphic 17" descr="Bank check outline">
            <a:extLst>
              <a:ext uri="{FF2B5EF4-FFF2-40B4-BE49-F238E27FC236}">
                <a16:creationId xmlns:a16="http://schemas.microsoft.com/office/drawing/2014/main" id="{321D1417-6DCE-4A87-8BB3-BD5F6BEA69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0463" y="2744319"/>
            <a:ext cx="832004" cy="83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46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  <p:bldP spid="16" grpId="0" animBg="1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0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4F0DC-92D8-49DE-86E3-F94CA1F1D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D377766-2D86-44F4-806A-5FCEFF4E5486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146F62F-44CC-4060-892F-94507899CFC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41361" y="1333501"/>
          <a:ext cx="11706227" cy="20954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itle 1">
            <a:extLst>
              <a:ext uri="{FF2B5EF4-FFF2-40B4-BE49-F238E27FC236}">
                <a16:creationId xmlns:a16="http://schemas.microsoft.com/office/drawing/2014/main" id="{8D3DC87F-DEB9-4598-9F66-EF266484BB4B}"/>
              </a:ext>
            </a:extLst>
          </p:cNvPr>
          <p:cNvSpPr txBox="1">
            <a:spLocks/>
          </p:cNvSpPr>
          <p:nvPr/>
        </p:nvSpPr>
        <p:spPr>
          <a:xfrm>
            <a:off x="3600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Ticket resale V1: Resale offer registration</a:t>
            </a:r>
          </a:p>
        </p:txBody>
      </p:sp>
      <p:pic>
        <p:nvPicPr>
          <p:cNvPr id="18" name="Graphic 17" descr="Bank check outline">
            <a:extLst>
              <a:ext uri="{FF2B5EF4-FFF2-40B4-BE49-F238E27FC236}">
                <a16:creationId xmlns:a16="http://schemas.microsoft.com/office/drawing/2014/main" id="{321D1417-6DCE-4A87-8BB3-BD5F6BEA69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0463" y="2744319"/>
            <a:ext cx="832004" cy="832004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BC903F8B-411F-4A4E-A5F9-176A31BAF26C}"/>
              </a:ext>
            </a:extLst>
          </p:cNvPr>
          <p:cNvSpPr/>
          <p:nvPr/>
        </p:nvSpPr>
        <p:spPr>
          <a:xfrm>
            <a:off x="972396" y="3228050"/>
            <a:ext cx="5123604" cy="570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Register resale offer</a:t>
            </a:r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C484024C-769B-430E-A77A-91867E0A1926}"/>
              </a:ext>
            </a:extLst>
          </p:cNvPr>
          <p:cNvSpPr/>
          <p:nvPr/>
        </p:nvSpPr>
        <p:spPr>
          <a:xfrm>
            <a:off x="6296379" y="4917270"/>
            <a:ext cx="3423353" cy="57739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Yes</a:t>
            </a:r>
          </a:p>
        </p:txBody>
      </p:sp>
      <p:sp>
        <p:nvSpPr>
          <p:cNvPr id="20" name="Arrow: Curved Left 19">
            <a:extLst>
              <a:ext uri="{FF2B5EF4-FFF2-40B4-BE49-F238E27FC236}">
                <a16:creationId xmlns:a16="http://schemas.microsoft.com/office/drawing/2014/main" id="{C3A6B0C3-53B9-4BC7-804D-408C3957D229}"/>
              </a:ext>
            </a:extLst>
          </p:cNvPr>
          <p:cNvSpPr/>
          <p:nvPr/>
        </p:nvSpPr>
        <p:spPr>
          <a:xfrm>
            <a:off x="6296380" y="3429000"/>
            <a:ext cx="1046189" cy="81540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CC2253F4-3B7A-4C1E-B280-39199B4501B8}"/>
              </a:ext>
            </a:extLst>
          </p:cNvPr>
          <p:cNvSpPr/>
          <p:nvPr/>
        </p:nvSpPr>
        <p:spPr>
          <a:xfrm>
            <a:off x="6296380" y="4337305"/>
            <a:ext cx="3423353" cy="570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Optional buyer is a spectator?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9D301-F8FF-4662-ADCB-71FDE73E7781}"/>
              </a:ext>
            </a:extLst>
          </p:cNvPr>
          <p:cNvSpPr txBox="1"/>
          <p:nvPr/>
        </p:nvSpPr>
        <p:spPr>
          <a:xfrm>
            <a:off x="7341470" y="3287067"/>
            <a:ext cx="30326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Perform checks (valid proof, ticket not already on resale, </a:t>
            </a:r>
            <a:r>
              <a:rPr lang="en-US" sz="2000" dirty="0" err="1"/>
              <a:t>etc</a:t>
            </a:r>
            <a:r>
              <a:rPr lang="en-US" sz="2000" dirty="0"/>
              <a:t>…)</a:t>
            </a:r>
          </a:p>
        </p:txBody>
      </p:sp>
      <p:sp>
        <p:nvSpPr>
          <p:cNvPr id="23" name="Arrow: Curved Left 22">
            <a:extLst>
              <a:ext uri="{FF2B5EF4-FFF2-40B4-BE49-F238E27FC236}">
                <a16:creationId xmlns:a16="http://schemas.microsoft.com/office/drawing/2014/main" id="{DB2A4605-61DF-4AA5-80D5-5AEC7032BF09}"/>
              </a:ext>
            </a:extLst>
          </p:cNvPr>
          <p:cNvSpPr/>
          <p:nvPr/>
        </p:nvSpPr>
        <p:spPr>
          <a:xfrm>
            <a:off x="6270265" y="5623070"/>
            <a:ext cx="1046189" cy="64575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6FCBD3-A05C-4B5B-9E8E-2733328C8883}"/>
              </a:ext>
            </a:extLst>
          </p:cNvPr>
          <p:cNvSpPr txBox="1"/>
          <p:nvPr/>
        </p:nvSpPr>
        <p:spPr>
          <a:xfrm>
            <a:off x="7341470" y="5692662"/>
            <a:ext cx="3032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Register offer</a:t>
            </a:r>
          </a:p>
        </p:txBody>
      </p:sp>
      <p:sp>
        <p:nvSpPr>
          <p:cNvPr id="25" name="Arrow: Left 24">
            <a:extLst>
              <a:ext uri="{FF2B5EF4-FFF2-40B4-BE49-F238E27FC236}">
                <a16:creationId xmlns:a16="http://schemas.microsoft.com/office/drawing/2014/main" id="{CE21DA50-CFB8-49CF-AFB1-03B97C9BC76E}"/>
              </a:ext>
            </a:extLst>
          </p:cNvPr>
          <p:cNvSpPr/>
          <p:nvPr/>
        </p:nvSpPr>
        <p:spPr>
          <a:xfrm>
            <a:off x="972396" y="5804074"/>
            <a:ext cx="5123604" cy="57739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Confirmation</a:t>
            </a:r>
          </a:p>
        </p:txBody>
      </p:sp>
    </p:spTree>
    <p:extLst>
      <p:ext uri="{BB962C8B-B14F-4D97-AF65-F5344CB8AC3E}">
        <p14:creationId xmlns:p14="http://schemas.microsoft.com/office/powerpoint/2010/main" val="63302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3.7037E-7 L 0.44648 0.00139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318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 animBg="1"/>
      <p:bldP spid="20" grpId="0" animBg="1"/>
      <p:bldP spid="21" grpId="0" animBg="1"/>
      <p:bldP spid="22" grpId="0"/>
      <p:bldP spid="23" grpId="0" animBg="1"/>
      <p:bldP spid="24" grpId="0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0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4F0DC-92D8-49DE-86E3-F94CA1F1D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D377766-2D86-44F4-806A-5FCEFF4E5486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146F62F-44CC-4060-892F-94507899CFC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41361" y="1333501"/>
          <a:ext cx="11706227" cy="20954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itle 1">
            <a:extLst>
              <a:ext uri="{FF2B5EF4-FFF2-40B4-BE49-F238E27FC236}">
                <a16:creationId xmlns:a16="http://schemas.microsoft.com/office/drawing/2014/main" id="{8D3DC87F-DEB9-4598-9F66-EF266484BB4B}"/>
              </a:ext>
            </a:extLst>
          </p:cNvPr>
          <p:cNvSpPr txBox="1">
            <a:spLocks/>
          </p:cNvSpPr>
          <p:nvPr/>
        </p:nvSpPr>
        <p:spPr>
          <a:xfrm>
            <a:off x="3600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Ticket resale V1: TIX management approval</a:t>
            </a: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C1865B45-8F36-4229-9695-89C2B1A643D0}"/>
              </a:ext>
            </a:extLst>
          </p:cNvPr>
          <p:cNvSpPr/>
          <p:nvPr/>
        </p:nvSpPr>
        <p:spPr>
          <a:xfrm>
            <a:off x="2696066" y="4647573"/>
            <a:ext cx="8145867" cy="57739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Confirmation</a:t>
            </a:r>
          </a:p>
        </p:txBody>
      </p:sp>
      <p:sp>
        <p:nvSpPr>
          <p:cNvPr id="16" name="Arrow: Curved Left 15">
            <a:extLst>
              <a:ext uri="{FF2B5EF4-FFF2-40B4-BE49-F238E27FC236}">
                <a16:creationId xmlns:a16="http://schemas.microsoft.com/office/drawing/2014/main" id="{FA3DF6CC-1855-42B5-AD14-7B2EC717B749}"/>
              </a:ext>
            </a:extLst>
          </p:cNvPr>
          <p:cNvSpPr/>
          <p:nvPr/>
        </p:nvSpPr>
        <p:spPr>
          <a:xfrm>
            <a:off x="10955868" y="3211004"/>
            <a:ext cx="702732" cy="193249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7B6B2D-E21F-4285-BC83-BE4C11484A0F}"/>
              </a:ext>
            </a:extLst>
          </p:cNvPr>
          <p:cNvSpPr txBox="1"/>
          <p:nvPr/>
        </p:nvSpPr>
        <p:spPr>
          <a:xfrm>
            <a:off x="9720377" y="3977197"/>
            <a:ext cx="1938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Grant approval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2A3D16F5-2C39-494F-AA7F-6B88AD29E5DF}"/>
              </a:ext>
            </a:extLst>
          </p:cNvPr>
          <p:cNvSpPr/>
          <p:nvPr/>
        </p:nvSpPr>
        <p:spPr>
          <a:xfrm>
            <a:off x="2696066" y="3021148"/>
            <a:ext cx="8145867" cy="570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Approve exchange to manage TIX</a:t>
            </a:r>
          </a:p>
        </p:txBody>
      </p:sp>
    </p:spTree>
    <p:extLst>
      <p:ext uri="{BB962C8B-B14F-4D97-AF65-F5344CB8AC3E}">
        <p14:creationId xmlns:p14="http://schemas.microsoft.com/office/powerpoint/2010/main" val="1173671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/>
      <p:bldP spid="2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449</Words>
  <Application>Microsoft Office PowerPoint</Application>
  <PresentationFormat>Widescreen</PresentationFormat>
  <Paragraphs>174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NFTiX</vt:lpstr>
      <vt:lpstr>Contents</vt:lpstr>
      <vt:lpstr>Goals</vt:lpstr>
      <vt:lpstr>System overview</vt:lpstr>
      <vt:lpstr>Use case: ticket resale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NFTiX</dc:title>
  <dc:creator>Gabbud Yann</dc:creator>
  <cp:lastModifiedBy>Gabbud Yann</cp:lastModifiedBy>
  <cp:revision>80</cp:revision>
  <dcterms:created xsi:type="dcterms:W3CDTF">2022-03-08T12:40:53Z</dcterms:created>
  <dcterms:modified xsi:type="dcterms:W3CDTF">2022-03-09T13:46:27Z</dcterms:modified>
</cp:coreProperties>
</file>