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1" r:id="rId10"/>
    <p:sldId id="267" r:id="rId11"/>
    <p:sldId id="266" r:id="rId12"/>
    <p:sldId id="268" r:id="rId13"/>
    <p:sldId id="272" r:id="rId14"/>
    <p:sldId id="269" r:id="rId15"/>
    <p:sldId id="274" r:id="rId16"/>
    <p:sldId id="270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7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30.svg"/><Relationship Id="rId2" Type="http://schemas.openxmlformats.org/officeDocument/2006/relationships/image" Target="../media/image2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760743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211567" y="2217287"/>
                <a:ext cx="1893549" cy="203132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רשימת סינונים,</a:t>
                </a:r>
              </a:p>
              <a:p>
                <a:pPr algn="r" rtl="1"/>
                <a:r>
                  <a:rPr lang="he-IL" dirty="0"/>
                  <a:t>בתור התחלה עשו עם סינון לבחירת המפתח.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i="1" u="sng" dirty="0"/>
                  <a:t>בהמשך נעבוד על הרשימה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335403" y="2472721"/>
                <a:ext cx="1614243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dirty="0"/>
                  <a:t>הגדרות למילוי על הנקודה</a:t>
                </a:r>
              </a:p>
              <a:p>
                <a:pPr algn="r"/>
                <a:r>
                  <a:rPr lang="he-IL" dirty="0"/>
                  <a:t>רק במקומות המותרים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7AD73-926E-4C16-9D91-9B2F49EC5ECE}"/>
              </a:ext>
            </a:extLst>
          </p:cNvPr>
          <p:cNvSpPr/>
          <p:nvPr/>
        </p:nvSpPr>
        <p:spPr>
          <a:xfrm>
            <a:off x="9286883" y="6134881"/>
            <a:ext cx="1475338" cy="47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נווט לשם ע"י </a:t>
            </a: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סינונים אוטומטיים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ברירת מחדל כלום לא מופעל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יש למשתמש אפשרות להפעיל מי מהם שרוצה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</a:t>
            </a:r>
            <a:r>
              <a:rPr lang="he-I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בדיקה – לא בטוח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6182042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הסינון על כל אחד מרשימת הסינונים (נגדיר רשימת סינונים בהמשך)</a:t>
            </a:r>
          </a:p>
          <a:p>
            <a:pPr algn="r" rtl="1"/>
            <a:r>
              <a:rPr lang="he-IL" dirty="0"/>
              <a:t> -שליחת בקשת הצטרפות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6182042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7140242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6182042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6182042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6182042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6182042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036458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7160500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6182042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911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506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206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7958" y="5600190"/>
            <a:ext cx="460080" cy="4600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425DB97-A28F-4B4A-A278-990136464D4B}"/>
              </a:ext>
            </a:extLst>
          </p:cNvPr>
          <p:cNvGrpSpPr/>
          <p:nvPr/>
        </p:nvGrpSpPr>
        <p:grpSpPr>
          <a:xfrm>
            <a:off x="9663118" y="968005"/>
            <a:ext cx="2325949" cy="1325563"/>
            <a:chOff x="5031997" y="1842985"/>
            <a:chExt cx="2325949" cy="30716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2E544F4-11A5-44CE-B930-549EBF0A1128}"/>
                </a:ext>
              </a:extLst>
            </p:cNvPr>
            <p:cNvSpPr/>
            <p:nvPr/>
          </p:nvSpPr>
          <p:spPr>
            <a:xfrm>
              <a:off x="5031997" y="1842985"/>
              <a:ext cx="2325949" cy="3071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9AF1BF-7EF7-453C-8ABF-8FB443341C3B}"/>
                </a:ext>
              </a:extLst>
            </p:cNvPr>
            <p:cNvSpPr txBox="1"/>
            <p:nvPr/>
          </p:nvSpPr>
          <p:spPr>
            <a:xfrm>
              <a:off x="5324542" y="2684207"/>
              <a:ext cx="1740858" cy="138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dirty="0"/>
                <a:t>על פי רשימת סינונים שייבחרו בהמשך</a:t>
              </a:r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68725-A13A-4C84-AD3C-B7317FE3251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72376" y="1630787"/>
            <a:ext cx="690742" cy="97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85621"/>
              </p:ext>
            </p:extLst>
          </p:nvPr>
        </p:nvGraphicFramePr>
        <p:xfrm>
          <a:off x="2032000" y="2010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ebdings" panose="05030102010509060703" pitchFamily="18" charset="2"/>
                        </a:rPr>
                        <a:t>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0F7EA-3587-4C6D-B951-C1C3D6C2B5C5}"/>
              </a:ext>
            </a:extLst>
          </p:cNvPr>
          <p:cNvSpPr txBox="1"/>
          <p:nvPr/>
        </p:nvSpPr>
        <p:spPr>
          <a:xfrm>
            <a:off x="3098306" y="648070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צ'אטים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he-IL" i="1" dirty="0"/>
              <a:t> רעיון  - הצאט פתוח רק למשך הזמן של הפגישה הפתוחה, לאחר מכן נסגר אוטומטית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מודעות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מודעות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FC1C61-C907-49BE-8DE1-F8FE9AB94795}"/>
              </a:ext>
            </a:extLst>
          </p:cNvPr>
          <p:cNvSpPr txBox="1"/>
          <p:nvPr/>
        </p:nvSpPr>
        <p:spPr>
          <a:xfrm>
            <a:off x="9111086" y="4443069"/>
            <a:ext cx="747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884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שליחת הודעה תתבצע על ידי הקשת כפתור </a:t>
            </a:r>
            <a:r>
              <a:rPr lang="en-US" dirty="0"/>
              <a:t>send</a:t>
            </a:r>
            <a:r>
              <a:rPr lang="he-IL" dirty="0"/>
              <a:t> במקלדת המכשיר עצמה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536403" y="1391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C65E5-FCE2-4CA8-BAD5-540F8E75A0EF}"/>
              </a:ext>
            </a:extLst>
          </p:cNvPr>
          <p:cNvSpPr txBox="1"/>
          <p:nvPr/>
        </p:nvSpPr>
        <p:spPr>
          <a:xfrm>
            <a:off x="552488" y="1942673"/>
            <a:ext cx="1118586" cy="2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800" dirty="0"/>
              <a:t>על שניהם ניתן להסתכל</a:t>
            </a:r>
            <a:endParaRPr lang="en-US" sz="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75E8E-67D8-4029-B070-57C41C62C133}"/>
              </a:ext>
            </a:extLst>
          </p:cNvPr>
          <p:cNvSpPr/>
          <p:nvPr/>
        </p:nvSpPr>
        <p:spPr>
          <a:xfrm>
            <a:off x="1748898" y="1760600"/>
            <a:ext cx="177556" cy="5475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1BA10-0736-4745-A787-C355150172DA}"/>
              </a:ext>
            </a:extLst>
          </p:cNvPr>
          <p:cNvSpPr txBox="1"/>
          <p:nvPr/>
        </p:nvSpPr>
        <p:spPr>
          <a:xfrm>
            <a:off x="1733337" y="3865813"/>
            <a:ext cx="4275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בדיקת טקסט ההודעה, אסור שליחת מילים לא ראויות וכדומה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תהיה אפשרות שהאפליקציה תייצר הודעה לכאלה שלא יודעים הכיצד לשבור את הקרח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r>
              <a:rPr lang="he-IL" i="1" dirty="0">
                <a:solidFill>
                  <a:schemeClr val="bg2"/>
                </a:solidFill>
              </a:rPr>
              <a:t>משחקים לשבירת קרח בהתחלה – לא רלוונטי לגרסה זו</a:t>
            </a:r>
            <a:endParaRPr lang="en-US" i="1" dirty="0">
              <a:solidFill>
                <a:schemeClr val="bg2"/>
              </a:solidFill>
            </a:endParaRPr>
          </a:p>
          <a:p>
            <a:pPr algn="r" rtl="1"/>
            <a:r>
              <a:rPr lang="he-IL" dirty="0"/>
              <a:t>סריקה של הודעות הצאט – וזיהוי דברים אסורים, כמו מילים גסות או מספרי טלפון או קללות</a:t>
            </a:r>
          </a:p>
          <a:p>
            <a:pPr algn="r" rtl="1"/>
            <a:r>
              <a:rPr lang="he-IL" dirty="0"/>
              <a:t>לנסות להבין איך אנחנו הופכים את חווית הבודד באפליקצייה לנגישה וקלה יותר</a:t>
            </a:r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דגשים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872-A57B-4BAD-9F39-91915EF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עיצוב ברמה גבוהה</a:t>
            </a:r>
          </a:p>
          <a:p>
            <a:pPr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לנסות שהאפליקצייה לא תישכח</a:t>
            </a:r>
          </a:p>
          <a:p>
            <a:pPr algn="r" rtl="1"/>
            <a:r>
              <a:rPr lang="he-IL" dirty="0"/>
              <a:t>מכוון טסטים</a:t>
            </a:r>
          </a:p>
        </p:txBody>
      </p:sp>
    </p:spTree>
    <p:extLst>
      <p:ext uri="{BB962C8B-B14F-4D97-AF65-F5344CB8AC3E}">
        <p14:creationId xmlns:p14="http://schemas.microsoft.com/office/powerpoint/2010/main" val="38934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סוג יוזר אחד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מה יכול לעשות:</a:t>
            </a:r>
          </a:p>
          <a:p>
            <a:pPr lvl="1" algn="r" rtl="1"/>
            <a:r>
              <a:rPr lang="he-IL" dirty="0"/>
              <a:t>לפתוח מיקום </a:t>
            </a:r>
            <a:r>
              <a:rPr lang="en-US" dirty="0" err="1"/>
              <a:t>yana</a:t>
            </a:r>
            <a:r>
              <a:rPr lang="he-IL" dirty="0"/>
              <a:t>, ואת הוויב, עם מי הוא בא (מותר רק אחד בכל פעם)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האחר (שניהם רואים אחד את השני)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15684-8883-44CB-A372-06A1F0601DBF}"/>
              </a:ext>
            </a:extLst>
          </p:cNvPr>
          <p:cNvSpPr txBox="1"/>
          <p:nvPr/>
        </p:nvSpPr>
        <p:spPr>
          <a:xfrm>
            <a:off x="550416" y="6246654"/>
            <a:ext cx="5211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https://docs.google.com/document/d/14zJ3lcxc-Q07oCq3MzcKrEn8wIUCJ2KZ7nlunjlqUt8/edit</a:t>
            </a:r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08427" y="2143591"/>
            <a:ext cx="4242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 ה</a:t>
            </a:r>
            <a:r>
              <a:rPr lang="en-US" dirty="0"/>
              <a:t>CLASS</a:t>
            </a:r>
            <a:endParaRPr lang="he-IL" dirty="0"/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lvl="1" algn="r" rtl="1"/>
            <a:r>
              <a:rPr lang="he-IL" dirty="0"/>
              <a:t>פייסבוק</a:t>
            </a:r>
          </a:p>
          <a:p>
            <a:pPr lvl="1" algn="r" rtl="1"/>
            <a:r>
              <a:rPr lang="he-IL" dirty="0"/>
              <a:t>דף רישום שלנו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 (אולי באותו המסך של הסינונים?)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r>
              <a:rPr lang="he-IL" dirty="0"/>
              <a:t>לוח מודעות של העמותה – להוסיף שקף אפיון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 -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4" y="2213628"/>
            <a:ext cx="2148189" cy="2148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82872-60A0-4114-ADEC-E9268FD31E5A}"/>
              </a:ext>
            </a:extLst>
          </p:cNvPr>
          <p:cNvSpPr txBox="1"/>
          <p:nvPr/>
        </p:nvSpPr>
        <p:spPr>
          <a:xfrm>
            <a:off x="559293" y="4068748"/>
            <a:ext cx="47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בין 2 ל-5 שניות במקסימום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הלוגו מופיע על המסך על ההתחלה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הכתב מופיע כ0.5 – 1 שניות לאחר הלוגו</a:t>
            </a:r>
          </a:p>
        </p:txBody>
      </p:sp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561140" y="1387136"/>
            <a:ext cx="379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18054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4943782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7884164" y="5069402"/>
            <a:ext cx="479406" cy="29128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6109111" y="5072806"/>
            <a:ext cx="504195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391724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39172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690816"/>
            <a:ext cx="844040" cy="403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>
          <a:xfrm rot="16200000" flipH="1">
            <a:off x="8081829" y="3744755"/>
            <a:ext cx="124693" cy="22886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214900-1ED9-4CD4-8EBE-0175C8B22230}"/>
              </a:ext>
            </a:extLst>
          </p:cNvPr>
          <p:cNvSpPr txBox="1"/>
          <p:nvPr/>
        </p:nvSpPr>
        <p:spPr>
          <a:xfrm>
            <a:off x="1557897" y="4516208"/>
            <a:ext cx="379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"הירשם" יהיה ניתן ללחיצה רק לאחר שמולאו כול שדות החובה בכלל </a:t>
            </a:r>
            <a:r>
              <a:rPr lang="he-IL" dirty="0" err="1"/>
              <a:t>האיזורים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יהיו מספר דפים פה או דף אחד עם אפשרות גלילה ( בחירת עיצוב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/>
              <a:t>UserID</a:t>
            </a:r>
            <a:r>
              <a:rPr lang="he-IL" dirty="0"/>
              <a:t> – היא תהיה בעצם ה</a:t>
            </a:r>
            <a:r>
              <a:rPr lang="en-US" dirty="0"/>
              <a:t>UserID</a:t>
            </a:r>
            <a:r>
              <a:rPr lang="he-IL" dirty="0"/>
              <a:t> שאנו מקבלים מפייסבוק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כינוי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גיל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/>
              <a:t>yyyy-mm-dd hh:mm</a:t>
            </a:r>
            <a:r>
              <a:rPr lang="he-IL" dirty="0"/>
              <a:t>"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/>
              <a:t>UserID</a:t>
            </a:r>
            <a:r>
              <a:rPr lang="en-US" dirty="0"/>
              <a:t> </a:t>
            </a:r>
            <a:r>
              <a:rPr lang="he-IL" dirty="0"/>
              <a:t>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algn="r" rtl="1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BC76-6383-42C6-8650-1A3515DD67B1}"/>
              </a:ext>
            </a:extLst>
          </p:cNvPr>
          <p:cNvSpPr txBox="1"/>
          <p:nvPr/>
        </p:nvSpPr>
        <p:spPr>
          <a:xfrm>
            <a:off x="1012054" y="1376039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1023</Words>
  <Application>Microsoft Office PowerPoint</Application>
  <PresentationFormat>Widescreen</PresentationFormat>
  <Paragraphs>238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Webdings</vt:lpstr>
      <vt:lpstr>Wingdings</vt:lpstr>
      <vt:lpstr>Office Theme</vt:lpstr>
      <vt:lpstr>Y.A.N.A</vt:lpstr>
      <vt:lpstr>הרעיון</vt:lpstr>
      <vt:lpstr>בפועל</vt:lpstr>
      <vt:lpstr>יוזר</vt:lpstr>
      <vt:lpstr>מסכים</vt:lpstr>
      <vt:lpstr>מסך טעינה - כניסה</vt:lpstr>
      <vt:lpstr>מסך כניסה</vt:lpstr>
      <vt:lpstr>מסך רישום</vt:lpstr>
      <vt:lpstr>תכונות האובייקט של המשתמש - User</vt:lpstr>
      <vt:lpstr>מסך מפה</vt:lpstr>
      <vt:lpstr>מסך הגדרות</vt:lpstr>
      <vt:lpstr>מסך חיפוש</vt:lpstr>
      <vt:lpstr>אובייקט Location</vt:lpstr>
      <vt:lpstr>עמוד צ'אטים</vt:lpstr>
      <vt:lpstr>עמוד מודעות</vt:lpstr>
      <vt:lpstr>חלון צאט</vt:lpstr>
      <vt:lpstr>פונקציונליות שצריך להוסיף?</vt:lpstr>
      <vt:lpstr>דגשים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Lidor Eliyahu Shelef</cp:lastModifiedBy>
  <cp:revision>116</cp:revision>
  <dcterms:created xsi:type="dcterms:W3CDTF">2020-09-02T18:11:34Z</dcterms:created>
  <dcterms:modified xsi:type="dcterms:W3CDTF">2021-04-07T19:30:21Z</dcterms:modified>
</cp:coreProperties>
</file>