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4" r:id="rId16"/>
    <p:sldId id="270" r:id="rId17"/>
    <p:sldId id="25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7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30.svg"/><Relationship Id="rId2" Type="http://schemas.openxmlformats.org/officeDocument/2006/relationships/image" Target="../media/image2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מודעות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מודעות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מודעה</a:t>
            </a:r>
          </a:p>
          <a:p>
            <a:pPr algn="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FC1C61-C907-49BE-8DE1-F8FE9AB94795}"/>
              </a:ext>
            </a:extLst>
          </p:cNvPr>
          <p:cNvSpPr txBox="1"/>
          <p:nvPr/>
        </p:nvSpPr>
        <p:spPr>
          <a:xfrm>
            <a:off x="9111086" y="4443069"/>
            <a:ext cx="74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he-IL" sz="1000" dirty="0">
              <a:sym typeface="Webdings" panose="05030102010509060703" pitchFamily="18" charset="2"/>
            </a:endParaRPr>
          </a:p>
          <a:p>
            <a:pPr algn="ctr"/>
            <a:r>
              <a:rPr lang="en-US" sz="1000" dirty="0">
                <a:sym typeface="Webdings" panose="05030102010509060703" pitchFamily="18" charset="2"/>
              </a:rPr>
              <a:t>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884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1023</Words>
  <Application>Microsoft Office PowerPoint</Application>
  <PresentationFormat>Widescreen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עמוד מודעות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116</cp:revision>
  <dcterms:created xsi:type="dcterms:W3CDTF">2020-09-02T18:11:34Z</dcterms:created>
  <dcterms:modified xsi:type="dcterms:W3CDTF">2021-04-07T22:59:49Z</dcterms:modified>
</cp:coreProperties>
</file>