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FF0000"/>
    <a:srgbClr val="00FF00"/>
    <a:srgbClr val="80008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40" autoAdjust="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FEE2-107E-4B0E-B81D-E08A05D66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501DDD-2F20-4DD2-AE6D-8A19EC165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04ADF-83B1-4136-91C9-6525DDDD9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7A3B-79AE-4243-8D4D-DCE7050F38F7}" type="datetimeFigureOut">
              <a:rPr lang="en-US" smtClean="0"/>
              <a:t>11-Oct-20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CF533-226A-47AC-A14C-F44C71295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39BC6-96F0-49A5-B315-6FEBB83B4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B2B90-415D-412A-9163-467940CCD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53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30D30-770B-477D-9272-7D60659E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82543E-BEC1-456A-9F0F-FD08B0041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17294-8C6C-428A-83C5-A26374601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7A3B-79AE-4243-8D4D-DCE7050F38F7}" type="datetimeFigureOut">
              <a:rPr lang="en-US" smtClean="0"/>
              <a:t>11-Oct-20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55F5C-E7E0-4EB4-AE2F-0EC1466A0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6A012-FBFB-4F4E-983B-378C9CE6E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B2B90-415D-412A-9163-467940CCD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37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12C95A-33C0-4D58-8CC6-6B024D1782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0BDC3-85D1-4EEA-9005-C8EEE5229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6DA8A-6045-44C8-9014-E01739A50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7A3B-79AE-4243-8D4D-DCE7050F38F7}" type="datetimeFigureOut">
              <a:rPr lang="en-US" smtClean="0"/>
              <a:t>11-Oct-20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137B5-0FB7-4479-960C-E119046D3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4EDCE-5BC1-4F66-B2CF-BF5B6D2C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B2B90-415D-412A-9163-467940CCD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81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969A8-6A02-41FC-BF90-6AD4A0071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A7E13-DBF7-42EC-B3D9-731626EEB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E807E-2446-4922-9E27-F11B27F4D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7A3B-79AE-4243-8D4D-DCE7050F38F7}" type="datetimeFigureOut">
              <a:rPr lang="en-US" smtClean="0"/>
              <a:t>11-Oct-20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EF8CE-94DB-4E6D-AB09-130F3C289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36B99-91BD-4EA9-9EA8-CE4EC2A30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B2B90-415D-412A-9163-467940CCD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88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130F-7E4F-4FE8-860B-AF17C17E7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92B4E-DA6D-4DDE-89F5-56AB6242A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AE77B-E05C-492C-9B51-3F5A16258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7A3B-79AE-4243-8D4D-DCE7050F38F7}" type="datetimeFigureOut">
              <a:rPr lang="en-US" smtClean="0"/>
              <a:t>11-Oct-20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229E9-9F0B-4A5E-BC58-25EB4A5FA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4D171-C80C-4186-A69E-AFF171A56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B2B90-415D-412A-9163-467940CCD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1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5930-D0B6-4E83-BAF8-19D7B22F0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3EC29-4A84-490A-AD8E-6B466C063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D4278A-0AD2-44D8-8EF9-031698336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6D7BD-C262-4A5C-AD42-C4290DB7A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7A3B-79AE-4243-8D4D-DCE7050F38F7}" type="datetimeFigureOut">
              <a:rPr lang="en-US" smtClean="0"/>
              <a:t>11-Oct-20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94136-7249-45B3-A8B7-8C4F68B96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9FD3B-4762-41FE-8BB3-71F834BF0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B2B90-415D-412A-9163-467940CCD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44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9148-C50D-495E-9F34-6C0326350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E4DDF-8D44-4155-AFD5-A0F0D5B1C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F6357C-207E-4E4F-A01C-913FA8B6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724D81-8DEC-4758-B539-43983DECE6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5BE9F5-3C94-4807-B7D2-AD1959E0CB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FB6C36-80F1-43AC-82FD-B26C61245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7A3B-79AE-4243-8D4D-DCE7050F38F7}" type="datetimeFigureOut">
              <a:rPr lang="en-US" smtClean="0"/>
              <a:t>11-Oct-20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6CF6D2-4CE6-4C4B-9446-495F9918D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BE62AF-E7F3-42EB-A2F7-2ACDF0EFA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B2B90-415D-412A-9163-467940CCD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323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0188E-150F-4034-AEFD-2970F8A9D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EE4824-1720-4F48-990C-1C70FCC2B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7A3B-79AE-4243-8D4D-DCE7050F38F7}" type="datetimeFigureOut">
              <a:rPr lang="en-US" smtClean="0"/>
              <a:t>11-Oct-20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F9988D-1C69-4D5E-82FB-39183C12A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BAD99B-1ACD-462D-8E5B-A99EEB3A8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B2B90-415D-412A-9163-467940CCD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4C23C6-6FA9-4EE3-AE4A-3570FD61C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7A3B-79AE-4243-8D4D-DCE7050F38F7}" type="datetimeFigureOut">
              <a:rPr lang="en-US" smtClean="0"/>
              <a:t>11-Oct-20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D649D7-9C54-49DF-89E1-D03C6FC27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0F446-E319-4B79-84EC-F445C0D95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B2B90-415D-412A-9163-467940CCD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96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96804-E1B6-43C5-9493-016AF2B87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9AD4F-AFB3-4D66-850C-8CA2B04BD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C0173-040C-4AA5-9CFE-FFD5385F6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EAC29-F612-4034-997A-4FB17BC25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7A3B-79AE-4243-8D4D-DCE7050F38F7}" type="datetimeFigureOut">
              <a:rPr lang="en-US" smtClean="0"/>
              <a:t>11-Oct-20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D88F0-8FCB-4274-9CBD-BEA9F994F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0815E-5F1A-449D-B6DA-79E8740EA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B2B90-415D-412A-9163-467940CCD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57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C947A-0D7E-440A-A1BD-5F9333AAE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230276-FA86-4B55-B367-6E6640BB84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9B11A3-6AAB-4713-8CF6-399B7C72E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BC73B-C776-435E-AFE6-457CC7675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7A3B-79AE-4243-8D4D-DCE7050F38F7}" type="datetimeFigureOut">
              <a:rPr lang="en-US" smtClean="0"/>
              <a:t>11-Oct-20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717AF-79E4-4967-9D83-CBDBE5B4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65239-D615-42AE-9C54-C6311A96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B2B90-415D-412A-9163-467940CCD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38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8BB7BD-9DAD-4684-8DCA-866338E3F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3CD63-3567-4D3F-BC76-F76095946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5FA60-449B-43F4-B62E-86BECD800F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47A3B-79AE-4243-8D4D-DCE7050F38F7}" type="datetimeFigureOut">
              <a:rPr lang="en-US" smtClean="0"/>
              <a:t>11-Oct-20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A6492-6B62-4CB8-A100-9DA33A7DD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2517F-2E4F-4C52-AB0C-9C946D280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B2B90-415D-412A-9163-467940CCD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2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FA82D-BD70-4F11-B7EC-E6DF389316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59EAA-A46E-4CC8-8A37-F9EBB8ADE7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YANA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700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0A3EE3-C41F-478D-A611-F18601CF2031}"/>
              </a:ext>
            </a:extLst>
          </p:cNvPr>
          <p:cNvSpPr/>
          <p:nvPr/>
        </p:nvSpPr>
        <p:spPr>
          <a:xfrm>
            <a:off x="1905707" y="317368"/>
            <a:ext cx="672526" cy="430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874394-57D2-40CF-AA58-DEE9F553A2F0}"/>
              </a:ext>
            </a:extLst>
          </p:cNvPr>
          <p:cNvSpPr/>
          <p:nvPr/>
        </p:nvSpPr>
        <p:spPr>
          <a:xfrm>
            <a:off x="2703305" y="880703"/>
            <a:ext cx="1265896" cy="328369"/>
          </a:xfrm>
          <a:prstGeom prst="ellipse">
            <a:avLst/>
          </a:prstGeom>
          <a:solidFill>
            <a:srgbClr val="8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/>
              <a:t>ID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581820-CC8D-40D8-A39D-5C5C47E35E59}"/>
              </a:ext>
            </a:extLst>
          </p:cNvPr>
          <p:cNvSpPr/>
          <p:nvPr/>
        </p:nvSpPr>
        <p:spPr>
          <a:xfrm>
            <a:off x="7100813" y="1353001"/>
            <a:ext cx="1243943" cy="328369"/>
          </a:xfrm>
          <a:prstGeom prst="ellipse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Longitude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22E3752-3908-402E-BDC7-963DE2837D4D}"/>
              </a:ext>
            </a:extLst>
          </p:cNvPr>
          <p:cNvSpPr/>
          <p:nvPr/>
        </p:nvSpPr>
        <p:spPr>
          <a:xfrm>
            <a:off x="2813473" y="3274080"/>
            <a:ext cx="1265896" cy="3283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Removed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B9B5325-F840-4522-9EA4-4AAC3B73EFD0}"/>
              </a:ext>
            </a:extLst>
          </p:cNvPr>
          <p:cNvSpPr/>
          <p:nvPr/>
        </p:nvSpPr>
        <p:spPr>
          <a:xfrm>
            <a:off x="636424" y="3244868"/>
            <a:ext cx="1435187" cy="3867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Notifications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2BC61F2-696D-4584-8205-C97009A37AE1}"/>
              </a:ext>
            </a:extLst>
          </p:cNvPr>
          <p:cNvSpPr/>
          <p:nvPr/>
        </p:nvSpPr>
        <p:spPr>
          <a:xfrm>
            <a:off x="669358" y="888835"/>
            <a:ext cx="1209853" cy="3283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volunteer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6B1DF41-9627-4550-966D-BEE7E5F24042}"/>
              </a:ext>
            </a:extLst>
          </p:cNvPr>
          <p:cNvSpPr/>
          <p:nvPr/>
        </p:nvSpPr>
        <p:spPr>
          <a:xfrm>
            <a:off x="856211" y="1356671"/>
            <a:ext cx="873590" cy="3283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Block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C99D01B-8DC3-44F5-A3C0-042764C61F39}"/>
              </a:ext>
            </a:extLst>
          </p:cNvPr>
          <p:cNvSpPr/>
          <p:nvPr/>
        </p:nvSpPr>
        <p:spPr>
          <a:xfrm>
            <a:off x="570202" y="2351376"/>
            <a:ext cx="1306917" cy="328369"/>
          </a:xfrm>
          <a:prstGeom prst="ellipse">
            <a:avLst/>
          </a:prstGeom>
          <a:solidFill>
            <a:srgbClr val="8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Sex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0B12086-7125-4D6E-9AEC-5C274EC793D8}"/>
              </a:ext>
            </a:extLst>
          </p:cNvPr>
          <p:cNvSpPr/>
          <p:nvPr/>
        </p:nvSpPr>
        <p:spPr>
          <a:xfrm>
            <a:off x="534161" y="1850371"/>
            <a:ext cx="1345050" cy="328369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SingUpDate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04B9B20-2D1D-4B2F-B812-BE3A1F64D6E0}"/>
              </a:ext>
            </a:extLst>
          </p:cNvPr>
          <p:cNvSpPr/>
          <p:nvPr/>
        </p:nvSpPr>
        <p:spPr>
          <a:xfrm>
            <a:off x="575692" y="2813623"/>
            <a:ext cx="1421316" cy="328369"/>
          </a:xfrm>
          <a:prstGeom prst="ellipse">
            <a:avLst/>
          </a:prstGeom>
          <a:solidFill>
            <a:srgbClr val="8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ImageProfile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0C439EB-6BD4-4944-A7CD-EAA65BDD7898}"/>
              </a:ext>
            </a:extLst>
          </p:cNvPr>
          <p:cNvSpPr/>
          <p:nvPr/>
        </p:nvSpPr>
        <p:spPr>
          <a:xfrm>
            <a:off x="2672102" y="1860228"/>
            <a:ext cx="1321940" cy="328369"/>
          </a:xfrm>
          <a:prstGeom prst="ellipse">
            <a:avLst/>
          </a:prstGeom>
          <a:solidFill>
            <a:srgbClr val="8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LastNmae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89D6E6D-E000-4FF7-AAAD-D4ED9C8A8279}"/>
              </a:ext>
            </a:extLst>
          </p:cNvPr>
          <p:cNvSpPr/>
          <p:nvPr/>
        </p:nvSpPr>
        <p:spPr>
          <a:xfrm>
            <a:off x="2750807" y="1368603"/>
            <a:ext cx="1265896" cy="328369"/>
          </a:xfrm>
          <a:prstGeom prst="ellipse">
            <a:avLst/>
          </a:prstGeom>
          <a:solidFill>
            <a:srgbClr val="8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FirstName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505B31B-75B6-4E6D-A3D0-215B2630669B}"/>
              </a:ext>
            </a:extLst>
          </p:cNvPr>
          <p:cNvSpPr/>
          <p:nvPr/>
        </p:nvSpPr>
        <p:spPr>
          <a:xfrm>
            <a:off x="2694763" y="2351376"/>
            <a:ext cx="1321940" cy="328369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Age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6A05853-99BC-4D0E-A749-18B7D85C7E70}"/>
              </a:ext>
            </a:extLst>
          </p:cNvPr>
          <p:cNvSpPr/>
          <p:nvPr/>
        </p:nvSpPr>
        <p:spPr>
          <a:xfrm>
            <a:off x="2762873" y="2809678"/>
            <a:ext cx="1321940" cy="328369"/>
          </a:xfrm>
          <a:prstGeom prst="ellipse">
            <a:avLst/>
          </a:prstGeom>
          <a:solidFill>
            <a:srgbClr val="8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Summary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B2F31DDC-56C5-4906-A311-6217819A40C0}"/>
              </a:ext>
            </a:extLst>
          </p:cNvPr>
          <p:cNvCxnSpPr>
            <a:stCxn id="5" idx="2"/>
            <a:endCxn id="27" idx="6"/>
          </p:cNvCxnSpPr>
          <p:nvPr/>
        </p:nvCxnSpPr>
        <p:spPr>
          <a:xfrm rot="5400000">
            <a:off x="1907980" y="719029"/>
            <a:ext cx="305223" cy="36275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922DFA8F-6414-420B-92E5-97B1D6910872}"/>
              </a:ext>
            </a:extLst>
          </p:cNvPr>
          <p:cNvCxnSpPr>
            <a:stCxn id="5" idx="2"/>
            <a:endCxn id="28" idx="6"/>
          </p:cNvCxnSpPr>
          <p:nvPr/>
        </p:nvCxnSpPr>
        <p:spPr>
          <a:xfrm rot="5400000">
            <a:off x="1599357" y="878242"/>
            <a:ext cx="773059" cy="5121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0BB60DDA-F820-42AF-AB05-A5DE91B5904C}"/>
              </a:ext>
            </a:extLst>
          </p:cNvPr>
          <p:cNvCxnSpPr>
            <a:stCxn id="5" idx="2"/>
            <a:endCxn id="30" idx="6"/>
          </p:cNvCxnSpPr>
          <p:nvPr/>
        </p:nvCxnSpPr>
        <p:spPr>
          <a:xfrm rot="5400000">
            <a:off x="1427212" y="1199797"/>
            <a:ext cx="1266759" cy="36275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CB0671EC-1B58-46DC-A8D9-B9FA0D455355}"/>
              </a:ext>
            </a:extLst>
          </p:cNvPr>
          <p:cNvCxnSpPr>
            <a:stCxn id="5" idx="2"/>
            <a:endCxn id="29" idx="6"/>
          </p:cNvCxnSpPr>
          <p:nvPr/>
        </p:nvCxnSpPr>
        <p:spPr>
          <a:xfrm rot="5400000">
            <a:off x="1175663" y="1449254"/>
            <a:ext cx="1767764" cy="36485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158203CD-09F5-4AFD-B396-BEB3F325E58F}"/>
              </a:ext>
            </a:extLst>
          </p:cNvPr>
          <p:cNvCxnSpPr>
            <a:stCxn id="5" idx="2"/>
            <a:endCxn id="31" idx="6"/>
          </p:cNvCxnSpPr>
          <p:nvPr/>
        </p:nvCxnSpPr>
        <p:spPr>
          <a:xfrm rot="5400000">
            <a:off x="1004484" y="1740321"/>
            <a:ext cx="2230011" cy="24496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B171902F-6FD0-4C21-998C-1C89ED4E4009}"/>
              </a:ext>
            </a:extLst>
          </p:cNvPr>
          <p:cNvCxnSpPr>
            <a:stCxn id="5" idx="2"/>
            <a:endCxn id="26" idx="6"/>
          </p:cNvCxnSpPr>
          <p:nvPr/>
        </p:nvCxnSpPr>
        <p:spPr>
          <a:xfrm rot="5400000">
            <a:off x="811557" y="2007852"/>
            <a:ext cx="2690469" cy="17035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7B4CF86C-1E15-4D56-B297-CC49AE1CFB58}"/>
              </a:ext>
            </a:extLst>
          </p:cNvPr>
          <p:cNvCxnSpPr>
            <a:stCxn id="5" idx="2"/>
            <a:endCxn id="6" idx="2"/>
          </p:cNvCxnSpPr>
          <p:nvPr/>
        </p:nvCxnSpPr>
        <p:spPr>
          <a:xfrm rot="16200000" flipH="1">
            <a:off x="2324092" y="665674"/>
            <a:ext cx="297091" cy="46133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D0453FEC-604C-4D2A-B2CC-24F7E6EB7E7A}"/>
              </a:ext>
            </a:extLst>
          </p:cNvPr>
          <p:cNvCxnSpPr>
            <a:stCxn id="5" idx="2"/>
            <a:endCxn id="33" idx="2"/>
          </p:cNvCxnSpPr>
          <p:nvPr/>
        </p:nvCxnSpPr>
        <p:spPr>
          <a:xfrm rot="16200000" flipH="1">
            <a:off x="2103893" y="885873"/>
            <a:ext cx="784991" cy="50883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F057F54F-5521-4F35-AF1E-8B0DBFC618A0}"/>
              </a:ext>
            </a:extLst>
          </p:cNvPr>
          <p:cNvCxnSpPr>
            <a:stCxn id="5" idx="2"/>
            <a:endCxn id="32" idx="2"/>
          </p:cNvCxnSpPr>
          <p:nvPr/>
        </p:nvCxnSpPr>
        <p:spPr>
          <a:xfrm rot="16200000" flipH="1">
            <a:off x="1818728" y="1171039"/>
            <a:ext cx="1276616" cy="43013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A7D7C667-A18A-4932-8315-BAADD44DD9C0}"/>
              </a:ext>
            </a:extLst>
          </p:cNvPr>
          <p:cNvCxnSpPr>
            <a:stCxn id="5" idx="2"/>
            <a:endCxn id="34" idx="2"/>
          </p:cNvCxnSpPr>
          <p:nvPr/>
        </p:nvCxnSpPr>
        <p:spPr>
          <a:xfrm rot="16200000" flipH="1">
            <a:off x="1584484" y="1405282"/>
            <a:ext cx="1767764" cy="45279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94C75773-E2BB-4E0F-82DF-973D3D625126}"/>
              </a:ext>
            </a:extLst>
          </p:cNvPr>
          <p:cNvCxnSpPr>
            <a:stCxn id="5" idx="2"/>
            <a:endCxn id="35" idx="2"/>
          </p:cNvCxnSpPr>
          <p:nvPr/>
        </p:nvCxnSpPr>
        <p:spPr>
          <a:xfrm rot="16200000" flipH="1">
            <a:off x="1389388" y="1600378"/>
            <a:ext cx="2226066" cy="52090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59278806-2B83-4D15-9DC9-6404174A01C3}"/>
              </a:ext>
            </a:extLst>
          </p:cNvPr>
          <p:cNvCxnSpPr>
            <a:stCxn id="5" idx="2"/>
            <a:endCxn id="25" idx="2"/>
          </p:cNvCxnSpPr>
          <p:nvPr/>
        </p:nvCxnSpPr>
        <p:spPr>
          <a:xfrm rot="16200000" flipH="1">
            <a:off x="1182487" y="1807279"/>
            <a:ext cx="2690468" cy="57150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B973340C-DC0B-4931-9F2E-1A93117CB175}"/>
              </a:ext>
            </a:extLst>
          </p:cNvPr>
          <p:cNvSpPr/>
          <p:nvPr/>
        </p:nvSpPr>
        <p:spPr>
          <a:xfrm>
            <a:off x="6089678" y="273376"/>
            <a:ext cx="873590" cy="430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Location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1FE6AED-B28F-496A-95F8-D2F0799110CE}"/>
              </a:ext>
            </a:extLst>
          </p:cNvPr>
          <p:cNvSpPr/>
          <p:nvPr/>
        </p:nvSpPr>
        <p:spPr>
          <a:xfrm>
            <a:off x="4991592" y="1342115"/>
            <a:ext cx="1243943" cy="328369"/>
          </a:xfrm>
          <a:prstGeom prst="ellipse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Latitude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8D694411-D21E-44DB-B518-AE47CDD4A60F}"/>
              </a:ext>
            </a:extLst>
          </p:cNvPr>
          <p:cNvSpPr/>
          <p:nvPr/>
        </p:nvSpPr>
        <p:spPr>
          <a:xfrm>
            <a:off x="10541536" y="3264815"/>
            <a:ext cx="1243943" cy="328369"/>
          </a:xfrm>
          <a:prstGeom prst="ellipse">
            <a:avLst/>
          </a:prstGeom>
          <a:solidFill>
            <a:srgbClr val="8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highlight>
                  <a:srgbClr val="800080"/>
                </a:highlight>
              </a:rPr>
              <a:t>Label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137AA386-EFB3-428D-83D0-B6B2535AA718}"/>
              </a:ext>
            </a:extLst>
          </p:cNvPr>
          <p:cNvSpPr/>
          <p:nvPr/>
        </p:nvSpPr>
        <p:spPr>
          <a:xfrm>
            <a:off x="7095595" y="896341"/>
            <a:ext cx="1243943" cy="328369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/>
              <a:t>ID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5C78303D-9362-4481-B102-134ED4356440}"/>
              </a:ext>
            </a:extLst>
          </p:cNvPr>
          <p:cNvSpPr/>
          <p:nvPr/>
        </p:nvSpPr>
        <p:spPr>
          <a:xfrm>
            <a:off x="8888512" y="3264815"/>
            <a:ext cx="1243943" cy="328369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/>
              <a:t>ID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9696215-EC3D-417B-A45C-E0DDAA179ED5}"/>
              </a:ext>
            </a:extLst>
          </p:cNvPr>
          <p:cNvSpPr/>
          <p:nvPr/>
        </p:nvSpPr>
        <p:spPr>
          <a:xfrm>
            <a:off x="4981482" y="908685"/>
            <a:ext cx="1243943" cy="328369"/>
          </a:xfrm>
          <a:prstGeom prst="ellipse">
            <a:avLst/>
          </a:prstGeom>
          <a:solidFill>
            <a:srgbClr val="8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highlight>
                  <a:srgbClr val="800080"/>
                </a:highlight>
              </a:rPr>
              <a:t>UserID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AAB9FFB8-357D-4239-AABE-E171DA02CA96}"/>
              </a:ext>
            </a:extLst>
          </p:cNvPr>
          <p:cNvSpPr/>
          <p:nvPr/>
        </p:nvSpPr>
        <p:spPr>
          <a:xfrm>
            <a:off x="4991592" y="3445412"/>
            <a:ext cx="1243943" cy="3283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Removed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433972C-6CFF-415C-AE3D-1220DC83EFDB}"/>
              </a:ext>
            </a:extLst>
          </p:cNvPr>
          <p:cNvSpPr/>
          <p:nvPr/>
        </p:nvSpPr>
        <p:spPr>
          <a:xfrm>
            <a:off x="7020393" y="2942547"/>
            <a:ext cx="1243943" cy="3283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Halal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24894886-91BA-43F7-8EB2-F7A437A58989}"/>
              </a:ext>
            </a:extLst>
          </p:cNvPr>
          <p:cNvSpPr/>
          <p:nvPr/>
        </p:nvSpPr>
        <p:spPr>
          <a:xfrm>
            <a:off x="4963692" y="2952107"/>
            <a:ext cx="1243943" cy="3283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Kosher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13D1A56E-CB0E-488C-A04A-10DADC22FA4C}"/>
              </a:ext>
            </a:extLst>
          </p:cNvPr>
          <p:cNvSpPr/>
          <p:nvPr/>
        </p:nvSpPr>
        <p:spPr>
          <a:xfrm>
            <a:off x="7080977" y="2401388"/>
            <a:ext cx="1362973" cy="328369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TypePlaseID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FF282C4E-04F0-432D-8C8F-1ACB9565B2CA}"/>
              </a:ext>
            </a:extLst>
          </p:cNvPr>
          <p:cNvSpPr/>
          <p:nvPr/>
        </p:nvSpPr>
        <p:spPr>
          <a:xfrm>
            <a:off x="4973528" y="2396003"/>
            <a:ext cx="1243943" cy="328369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Radius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33651917-0855-4FEF-8981-F967B375659F}"/>
              </a:ext>
            </a:extLst>
          </p:cNvPr>
          <p:cNvSpPr/>
          <p:nvPr/>
        </p:nvSpPr>
        <p:spPr>
          <a:xfrm>
            <a:off x="7075474" y="1860229"/>
            <a:ext cx="1243943" cy="328369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TimeEnd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FAF7C72F-122A-497C-B1B7-62E842D13B14}"/>
              </a:ext>
            </a:extLst>
          </p:cNvPr>
          <p:cNvSpPr/>
          <p:nvPr/>
        </p:nvSpPr>
        <p:spPr>
          <a:xfrm>
            <a:off x="4984569" y="1880606"/>
            <a:ext cx="1243943" cy="328369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TimeStart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75F900A-0371-4EC2-B6E8-590A3DA5E729}"/>
              </a:ext>
            </a:extLst>
          </p:cNvPr>
          <p:cNvSpPr/>
          <p:nvPr/>
        </p:nvSpPr>
        <p:spPr>
          <a:xfrm>
            <a:off x="9912458" y="2547538"/>
            <a:ext cx="873590" cy="430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TypePlase</a:t>
            </a:r>
          </a:p>
        </p:txBody>
      </p: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B94DE645-5D9D-4E07-A70F-D57A740DC4A8}"/>
              </a:ext>
            </a:extLst>
          </p:cNvPr>
          <p:cNvCxnSpPr>
            <a:cxnSpLocks/>
            <a:endCxn id="101" idx="6"/>
          </p:cNvCxnSpPr>
          <p:nvPr/>
        </p:nvCxnSpPr>
        <p:spPr>
          <a:xfrm rot="5400000">
            <a:off x="6239096" y="1215835"/>
            <a:ext cx="286905" cy="29402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F4D4D6E2-50C0-410B-8F6F-2065E604D8FC}"/>
              </a:ext>
            </a:extLst>
          </p:cNvPr>
          <p:cNvCxnSpPr>
            <a:cxnSpLocks/>
            <a:endCxn id="113" idx="6"/>
          </p:cNvCxnSpPr>
          <p:nvPr/>
        </p:nvCxnSpPr>
        <p:spPr>
          <a:xfrm rot="5400000">
            <a:off x="5966338" y="1481569"/>
            <a:ext cx="825396" cy="30104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72318E9D-8024-46CE-9B6C-DA59EA7E9825}"/>
              </a:ext>
            </a:extLst>
          </p:cNvPr>
          <p:cNvCxnSpPr>
            <a:cxnSpLocks/>
            <a:endCxn id="111" idx="6"/>
          </p:cNvCxnSpPr>
          <p:nvPr/>
        </p:nvCxnSpPr>
        <p:spPr>
          <a:xfrm rot="5400000">
            <a:off x="5703120" y="1733747"/>
            <a:ext cx="1340793" cy="3120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20FA947B-53F7-4EAB-9F37-1A99CC4E5C86}"/>
              </a:ext>
            </a:extLst>
          </p:cNvPr>
          <p:cNvCxnSpPr>
            <a:cxnSpLocks/>
            <a:stCxn id="100" idx="2"/>
            <a:endCxn id="109" idx="6"/>
          </p:cNvCxnSpPr>
          <p:nvPr/>
        </p:nvCxnSpPr>
        <p:spPr>
          <a:xfrm rot="5400000">
            <a:off x="5160811" y="1750629"/>
            <a:ext cx="2412487" cy="31883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BFBB248F-BCF4-4573-843D-C9860EA12583}"/>
              </a:ext>
            </a:extLst>
          </p:cNvPr>
          <p:cNvCxnSpPr>
            <a:cxnSpLocks/>
            <a:stCxn id="100" idx="2"/>
            <a:endCxn id="107" idx="6"/>
          </p:cNvCxnSpPr>
          <p:nvPr/>
        </p:nvCxnSpPr>
        <p:spPr>
          <a:xfrm rot="5400000">
            <a:off x="4928108" y="2011232"/>
            <a:ext cx="2905792" cy="29093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94EA05FB-173E-4D0D-9B6C-558DB1341B35}"/>
              </a:ext>
            </a:extLst>
          </p:cNvPr>
          <p:cNvCxnSpPr>
            <a:cxnSpLocks/>
            <a:stCxn id="100" idx="2"/>
            <a:endCxn id="24" idx="2"/>
          </p:cNvCxnSpPr>
          <p:nvPr/>
        </p:nvCxnSpPr>
        <p:spPr>
          <a:xfrm rot="16200000" flipH="1">
            <a:off x="6406953" y="823325"/>
            <a:ext cx="813381" cy="5743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ABF889F4-64C8-4BCD-BBF5-C42DAB9CA1D4}"/>
              </a:ext>
            </a:extLst>
          </p:cNvPr>
          <p:cNvCxnSpPr>
            <a:cxnSpLocks/>
            <a:stCxn id="100" idx="2"/>
            <a:endCxn id="112" idx="2"/>
          </p:cNvCxnSpPr>
          <p:nvPr/>
        </p:nvCxnSpPr>
        <p:spPr>
          <a:xfrm rot="16200000" flipH="1">
            <a:off x="6140669" y="1089608"/>
            <a:ext cx="1320609" cy="54900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BBD4F0DC-B389-4B89-8969-D88F1C0E6113}"/>
              </a:ext>
            </a:extLst>
          </p:cNvPr>
          <p:cNvCxnSpPr>
            <a:cxnSpLocks/>
            <a:stCxn id="100" idx="2"/>
            <a:endCxn id="110" idx="2"/>
          </p:cNvCxnSpPr>
          <p:nvPr/>
        </p:nvCxnSpPr>
        <p:spPr>
          <a:xfrm rot="16200000" flipH="1">
            <a:off x="5872841" y="1357437"/>
            <a:ext cx="1861768" cy="55450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45211AC5-FD69-40A2-889B-3875E9F1AE99}"/>
              </a:ext>
            </a:extLst>
          </p:cNvPr>
          <p:cNvCxnSpPr>
            <a:cxnSpLocks/>
            <a:stCxn id="100" idx="2"/>
            <a:endCxn id="108" idx="2"/>
          </p:cNvCxnSpPr>
          <p:nvPr/>
        </p:nvCxnSpPr>
        <p:spPr>
          <a:xfrm rot="16200000" flipH="1">
            <a:off x="5571970" y="1658308"/>
            <a:ext cx="2402927" cy="4939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07B39CF0-5D14-4F13-94D0-476E8D1AC890}"/>
              </a:ext>
            </a:extLst>
          </p:cNvPr>
          <p:cNvCxnSpPr>
            <a:cxnSpLocks/>
            <a:stCxn id="100" idx="2"/>
            <a:endCxn id="106" idx="6"/>
          </p:cNvCxnSpPr>
          <p:nvPr/>
        </p:nvCxnSpPr>
        <p:spPr>
          <a:xfrm rot="5400000">
            <a:off x="6191417" y="737813"/>
            <a:ext cx="369065" cy="30104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CB544907-9E5B-4CFD-8169-D1EA320F6F03}"/>
              </a:ext>
            </a:extLst>
          </p:cNvPr>
          <p:cNvCxnSpPr>
            <a:stCxn id="114" idx="2"/>
            <a:endCxn id="105" idx="6"/>
          </p:cNvCxnSpPr>
          <p:nvPr/>
        </p:nvCxnSpPr>
        <p:spPr>
          <a:xfrm rot="5400000">
            <a:off x="10015338" y="3095084"/>
            <a:ext cx="451033" cy="21679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5CE9B7BA-786C-48D8-A138-2F04B03EF0F9}"/>
              </a:ext>
            </a:extLst>
          </p:cNvPr>
          <p:cNvCxnSpPr>
            <a:cxnSpLocks/>
            <a:stCxn id="100" idx="2"/>
            <a:endCxn id="104" idx="2"/>
          </p:cNvCxnSpPr>
          <p:nvPr/>
        </p:nvCxnSpPr>
        <p:spPr>
          <a:xfrm rot="16200000" flipH="1">
            <a:off x="6632674" y="597604"/>
            <a:ext cx="356721" cy="56912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B51905BE-D8EE-4426-A3A5-CF0E2BE03E69}"/>
              </a:ext>
            </a:extLst>
          </p:cNvPr>
          <p:cNvCxnSpPr>
            <a:stCxn id="114" idx="2"/>
            <a:endCxn id="103" idx="2"/>
          </p:cNvCxnSpPr>
          <p:nvPr/>
        </p:nvCxnSpPr>
        <p:spPr>
          <a:xfrm rot="16200000" flipH="1">
            <a:off x="10219878" y="3107341"/>
            <a:ext cx="451033" cy="19228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ctor: Elbow 203">
            <a:extLst>
              <a:ext uri="{FF2B5EF4-FFF2-40B4-BE49-F238E27FC236}">
                <a16:creationId xmlns:a16="http://schemas.microsoft.com/office/drawing/2014/main" id="{30A3DB1F-AA2A-418A-8139-21DDAE3BA923}"/>
              </a:ext>
            </a:extLst>
          </p:cNvPr>
          <p:cNvCxnSpPr>
            <a:stCxn id="6" idx="6"/>
            <a:endCxn id="106" idx="2"/>
          </p:cNvCxnSpPr>
          <p:nvPr/>
        </p:nvCxnSpPr>
        <p:spPr>
          <a:xfrm>
            <a:off x="3969201" y="1044888"/>
            <a:ext cx="1012281" cy="2798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ctor: Elbow 205">
            <a:extLst>
              <a:ext uri="{FF2B5EF4-FFF2-40B4-BE49-F238E27FC236}">
                <a16:creationId xmlns:a16="http://schemas.microsoft.com/office/drawing/2014/main" id="{8BCF040D-E01D-47D2-B670-EA5C2FD01016}"/>
              </a:ext>
            </a:extLst>
          </p:cNvPr>
          <p:cNvCxnSpPr>
            <a:stCxn id="110" idx="6"/>
            <a:endCxn id="105" idx="2"/>
          </p:cNvCxnSpPr>
          <p:nvPr/>
        </p:nvCxnSpPr>
        <p:spPr>
          <a:xfrm>
            <a:off x="8443950" y="2565573"/>
            <a:ext cx="444562" cy="86342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Oval 206">
            <a:extLst>
              <a:ext uri="{FF2B5EF4-FFF2-40B4-BE49-F238E27FC236}">
                <a16:creationId xmlns:a16="http://schemas.microsoft.com/office/drawing/2014/main" id="{F5E13AD4-5FDD-4B86-9C1A-ECB2E864C32B}"/>
              </a:ext>
            </a:extLst>
          </p:cNvPr>
          <p:cNvSpPr/>
          <p:nvPr/>
        </p:nvSpPr>
        <p:spPr>
          <a:xfrm>
            <a:off x="7075473" y="3457966"/>
            <a:ext cx="1243943" cy="328369"/>
          </a:xfrm>
          <a:prstGeom prst="ellipse">
            <a:avLst/>
          </a:prstGeom>
          <a:solidFill>
            <a:srgbClr val="8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highlight>
                  <a:srgbClr val="800080"/>
                </a:highlight>
              </a:rPr>
              <a:t>Summary</a:t>
            </a:r>
          </a:p>
        </p:txBody>
      </p: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7655AF00-CB88-481A-820B-BCBD24B9ED54}"/>
              </a:ext>
            </a:extLst>
          </p:cNvPr>
          <p:cNvCxnSpPr>
            <a:stCxn id="100" idx="2"/>
            <a:endCxn id="207" idx="2"/>
          </p:cNvCxnSpPr>
          <p:nvPr/>
        </p:nvCxnSpPr>
        <p:spPr>
          <a:xfrm rot="16200000" flipH="1">
            <a:off x="5341800" y="1888478"/>
            <a:ext cx="2918346" cy="5490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A4BD3A1-DFD6-4E70-B493-CB0A79259533}"/>
              </a:ext>
            </a:extLst>
          </p:cNvPr>
          <p:cNvSpPr txBox="1"/>
          <p:nvPr/>
        </p:nvSpPr>
        <p:spPr>
          <a:xfrm>
            <a:off x="853593" y="4489662"/>
            <a:ext cx="1265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800080"/>
                </a:highlight>
              </a:rPr>
              <a:t>String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00FF00"/>
                </a:highlight>
              </a:rPr>
              <a:t>Int</a:t>
            </a:r>
          </a:p>
          <a:p>
            <a:r>
              <a:rPr lang="en-US" dirty="0" err="1">
                <a:solidFill>
                  <a:schemeClr val="bg1"/>
                </a:solidFill>
                <a:highlight>
                  <a:srgbClr val="FF0000"/>
                </a:highlight>
              </a:rPr>
              <a:t>Duble</a:t>
            </a:r>
            <a:endParaRPr lang="en-US" dirty="0">
              <a:solidFill>
                <a:schemeClr val="bg1"/>
              </a:solidFill>
              <a:highlight>
                <a:srgbClr val="FF0000"/>
              </a:highlight>
            </a:endParaRPr>
          </a:p>
          <a:p>
            <a:r>
              <a:rPr lang="en-US" dirty="0">
                <a:solidFill>
                  <a:schemeClr val="bg1"/>
                </a:solidFill>
                <a:highlight>
                  <a:srgbClr val="FF00FF"/>
                </a:highlight>
              </a:rPr>
              <a:t>bool</a:t>
            </a:r>
          </a:p>
          <a:p>
            <a:r>
              <a:rPr lang="en-US" dirty="0" err="1">
                <a:solidFill>
                  <a:schemeClr val="bg1"/>
                </a:solidFill>
                <a:highlight>
                  <a:srgbClr val="0000FF"/>
                </a:highlight>
              </a:rPr>
              <a:t>DateTime</a:t>
            </a:r>
            <a:endParaRPr lang="en-US" dirty="0">
              <a:solidFill>
                <a:schemeClr val="bg1"/>
              </a:solidFill>
              <a:highlight>
                <a:srgbClr val="0000FF"/>
              </a:highligh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19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36</Words>
  <Application>Microsoft Office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ERD</dc:title>
  <dc:creator>Yann Ganem</dc:creator>
  <cp:lastModifiedBy>Yann Ganem</cp:lastModifiedBy>
  <cp:revision>8</cp:revision>
  <dcterms:created xsi:type="dcterms:W3CDTF">2020-10-11T15:54:46Z</dcterms:created>
  <dcterms:modified xsi:type="dcterms:W3CDTF">2020-10-11T17:05:49Z</dcterms:modified>
</cp:coreProperties>
</file>