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01C"/>
    <a:srgbClr val="13A12E"/>
    <a:srgbClr val="DF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62A9F3-B8E2-436A-8B23-317C5A93B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6103FDA-B02F-41AE-9B94-BD3AF6C5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79743-914E-43C6-A18E-BECE1B52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C6DF40-2F6B-4872-912A-D20748EF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0D268C-BB0C-42E4-8653-75E0C94B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66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A59B3B-8F0C-4F0A-881C-EBCBA738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DD59ADF-8BF7-4050-ACD7-724EE09E1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0B03CC-9570-4A7F-84EB-4F2A234C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A8AE0A-BE64-44AA-A5E9-46672444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6423D-9C62-492B-883E-63CF06FE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704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E6FBCAA-A6AB-4DB4-AED5-270F49B50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C13FB62-968D-4454-B546-934D7066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D713BD-F161-44BA-B94F-85AD2E17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9A4496-B135-477B-B9B7-C24C5485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3BCBFC-A069-42B5-A6E7-B8FA3D11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65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CA333B-0E68-4395-BE47-8CAA8607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085880-D3EC-43CF-99FA-0773B3A2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5EC51C-8B0B-4DA1-A0D0-4D44F4E8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401198-88DE-496A-BDD8-6989C16D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C96736-2E2E-4E98-A66C-37B3F54C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262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E7914B-C5A6-48B6-B529-DEFC41D2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709FAB4-58C3-46C5-BFB4-0956255E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CDAB11-DBE4-4E8E-B2F3-8BA565AE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E30F85-DB70-4651-BA26-3BEC65D3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AEB01F-45F6-46DA-B3B3-ABEB89BA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7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296C8D-BD57-4A28-8221-C03D59C2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13B7EE-659B-4623-8350-BE32C0F36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0F712B-3B61-45BD-A2F3-0C3A1D353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4C2830A-6432-47AA-8D75-E1F86409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5CBE8EB-364E-4C5C-91F3-5B02ED91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C6A05A6-4F1F-474E-A11B-C250CC4F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557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0749DE-4DBA-4DAF-8654-70934467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8207CA-3B68-4EA1-81C7-8E899094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A68801-6DB8-4750-A439-17B306ADC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CED916B-09F6-413C-A3EE-1749DADF3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DA0E263-A80E-4A24-8A05-B662EB9A4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2D7FA80-71F9-4C3E-815C-55DFEB23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433C4C0-BC8C-460F-B8CB-AFC5D2E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EFCCF3E-B4A0-4AB3-B47F-4757339F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13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77C221-596C-4BF1-A74A-D6B975B1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BE6CFDD-9C7C-499F-9884-DF0BD4D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A50D38F-C2D9-41EC-B679-3AE6676F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044039A-985C-46FE-BBEB-AF21AF95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21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CB420C0-81EF-4315-BFF0-33883ADE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88F9AB4-05DD-4CB4-9247-D0FE3D4D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D0873B9-79E8-4CFB-9DAB-59D6E90C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42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874B35-E3FC-47AC-A381-FC318F66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49FBB2-EAA1-46CB-A3DF-6AB2D775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FB22574-0E0E-43D9-B3EE-FE088213D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777C7F-4150-4670-879C-25FBCBBC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F8C74C6-7D51-4E7A-9EBE-B663D9F5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C9221F1-3DC5-4C56-8B00-BFCA6D3C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766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FBB710-2D22-4FCF-A812-46789ECF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D84C7A0-7DF8-45DC-9C31-874A7C14D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03FB777-FF88-45D1-8E29-2DFCE067B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E0AE25-4EE7-4F22-97DE-D62BF212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C052-28AC-40BE-A764-EB6F76DB3F8B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F021D5F-14A6-40C6-A1FD-1EEF3C5A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08EA040-18C9-47C4-9413-0E764BCE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65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E78819A-6216-43DF-BC17-BED937D9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1AC8E90-7DAE-4D59-809C-60B2E3BB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933376-A708-46E6-9557-38912F187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DC052-28AC-40BE-A764-EB6F76DB3F8B}" type="datetimeFigureOut">
              <a:rPr lang="he-IL" smtClean="0"/>
              <a:t>ל'/ניסן/תשפ"א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91EF28-D799-4831-B4D1-16FA4604F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9225F3-D3BF-4A0A-B2AE-B0D17DCB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3962-2E20-435E-B050-69CEA44C19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72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B1FBC1B-282E-4212-8A3B-ADF50BD6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37048"/>
              </p:ext>
            </p:extLst>
          </p:nvPr>
        </p:nvGraphicFramePr>
        <p:xfrm>
          <a:off x="985615" y="307863"/>
          <a:ext cx="9826317" cy="4955611"/>
        </p:xfrm>
        <a:graphic>
          <a:graphicData uri="http://schemas.openxmlformats.org/drawingml/2006/table">
            <a:tbl>
              <a:tblPr/>
              <a:tblGrid>
                <a:gridCol w="273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9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7048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80"/>
                          </a:solidFill>
                          <a:effectLst/>
                          <a:latin typeface="Tahoma" panose="020B0604030504040204" pitchFamily="34" charset="0"/>
                        </a:rPr>
                        <a:t>PRIORITIZE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863">
                <a:tc>
                  <a:txBody>
                    <a:bodyPr/>
                    <a:lstStyle/>
                    <a:p>
                      <a:pPr algn="ctr" fontAlgn="b"/>
                      <a:br>
                        <a:rPr lang="en-US" sz="1600" b="1" i="0" u="none" strike="noStrike"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n-US" sz="1600" b="1" i="0" u="none" strike="noStrike"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</a:rPr>
                        <a:t>Prob (%)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</a:rPr>
                        <a:t>Impact</a:t>
                      </a:r>
                      <a:br>
                        <a:rPr lang="pt-BR" sz="1600" b="1" i="0" u="none" strike="noStrike"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pt-BR" sz="1600" b="1" i="0" u="none" strike="noStrike"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</a:rPr>
                        <a:t>(L, M, H, VH)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</a:rPr>
                        <a:t>Risk Code</a:t>
                      </a:r>
                      <a:r>
                        <a:rPr lang="en-US" sz="1600" b="0" i="0" u="none" strike="noStrike"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endParaRPr lang="en-US" sz="1600" b="1" i="0" u="none" strike="noStrike"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Time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 Not to be able to complete all the requirements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65%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7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Learning curve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 The time that will take the team to learn the new development language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40%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Corona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Delays due to the pandemic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10%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People - Team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 illness , personal reasons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40%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Client Requests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 New requirements, Changes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50%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VH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8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Databases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 If firebase change something / lost of data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10%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marL="0" marR="0" lvl="0" indent="0" algn="ctr" defTabSz="914400" rtl="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Google Play/App store</a:t>
                      </a:r>
                    </a:p>
                    <a:p>
                      <a:pPr algn="ctr" fontAlgn="t"/>
                      <a:endParaRPr lang="en-US" sz="1600" b="1" i="0" u="none" strike="noStrike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The will be now allowed on them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30%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VH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7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Tahoma" panose="020B0604030504040204" pitchFamily="34" charset="0"/>
                        </a:rPr>
                        <a:t>Versions control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 Run over a different versions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20%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Tahoma" panose="020B0604030504040204" pitchFamily="34" charset="0"/>
                        </a:rPr>
                        <a:t>M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A1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233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130</Words>
  <Application>Microsoft Office PowerPoint</Application>
  <PresentationFormat>מסך רחב</PresentationFormat>
  <Paragraphs>47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ישראל בר אור</dc:creator>
  <cp:lastModifiedBy>ישראל בר אור</cp:lastModifiedBy>
  <cp:revision>4</cp:revision>
  <dcterms:created xsi:type="dcterms:W3CDTF">2021-04-12T16:20:53Z</dcterms:created>
  <dcterms:modified xsi:type="dcterms:W3CDTF">2021-04-12T17:00:36Z</dcterms:modified>
</cp:coreProperties>
</file>