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0" r:id="rId16"/>
    <p:sldId id="274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25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מודעות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משתמש יוכל לצפות במודעות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במידה ויצורף לינק – ייפתח בחלון חדש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מודעות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FC1C61-C907-49BE-8DE1-F8FE9AB94795}"/>
              </a:ext>
            </a:extLst>
          </p:cNvPr>
          <p:cNvSpPr txBox="1"/>
          <p:nvPr/>
        </p:nvSpPr>
        <p:spPr>
          <a:xfrm>
            <a:off x="9111086" y="4443069"/>
            <a:ext cx="74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88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1033</Words>
  <Application>Microsoft Office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חלון צאט</vt:lpstr>
      <vt:lpstr>עמוד מודעות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120</cp:revision>
  <dcterms:created xsi:type="dcterms:W3CDTF">2020-09-02T18:11:34Z</dcterms:created>
  <dcterms:modified xsi:type="dcterms:W3CDTF">2021-04-12T16:01:09Z</dcterms:modified>
</cp:coreProperties>
</file>