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4"/>
    <p:sldMasterId id="2147483686" r:id="rId5"/>
  </p:sldMasterIdLst>
  <p:notesMasterIdLst>
    <p:notesMasterId r:id="rId13"/>
  </p:notesMasterIdLst>
  <p:handoutMasterIdLst>
    <p:handoutMasterId r:id="rId14"/>
  </p:handoutMasterIdLst>
  <p:sldIdLst>
    <p:sldId id="263" r:id="rId6"/>
    <p:sldId id="277" r:id="rId7"/>
    <p:sldId id="270" r:id="rId8"/>
    <p:sldId id="271" r:id="rId9"/>
    <p:sldId id="276" r:id="rId10"/>
    <p:sldId id="274" r:id="rId11"/>
    <p:sldId id="275" r:id="rId12"/>
  </p:sldIdLst>
  <p:sldSz cx="10058400" cy="77724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93" userDrawn="1">
          <p15:clr>
            <a:srgbClr val="A4A3A4"/>
          </p15:clr>
        </p15:guide>
        <p15:guide id="3" pos="2102" userDrawn="1">
          <p15:clr>
            <a:srgbClr val="A4A3A4"/>
          </p15:clr>
        </p15:guide>
        <p15:guide id="4" orient="horz" pos="2064" userDrawn="1">
          <p15:clr>
            <a:srgbClr val="A4A3A4"/>
          </p15:clr>
        </p15:guide>
        <p15:guide id="5" orient="horz" pos="576" userDrawn="1">
          <p15:clr>
            <a:srgbClr val="A4A3A4"/>
          </p15:clr>
        </p15:guide>
        <p15:guide id="6" orient="horz" pos="4464" userDrawn="1">
          <p15:clr>
            <a:srgbClr val="A4A3A4"/>
          </p15:clr>
        </p15:guide>
        <p15:guide id="7" orient="horz" pos="410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6B6"/>
    <a:srgbClr val="679B9B"/>
    <a:srgbClr val="FFB0CD"/>
    <a:srgbClr val="C2F0FC"/>
    <a:srgbClr val="F8DB02"/>
    <a:srgbClr val="FFC000"/>
    <a:srgbClr val="D6C666"/>
    <a:srgbClr val="1B1B1B"/>
    <a:srgbClr val="686764"/>
    <a:srgbClr val="F6F5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3176" autoAdjust="0"/>
  </p:normalViewPr>
  <p:slideViewPr>
    <p:cSldViewPr snapToGrid="0" showGuides="1">
      <p:cViewPr varScale="1">
        <p:scale>
          <a:sx n="76" d="100"/>
          <a:sy n="76" d="100"/>
        </p:scale>
        <p:origin x="1406" y="67"/>
      </p:cViewPr>
      <p:guideLst>
        <p:guide orient="horz" pos="2448"/>
        <p:guide pos="4393"/>
        <p:guide pos="2102"/>
        <p:guide orient="horz" pos="2064"/>
        <p:guide orient="horz" pos="576"/>
        <p:guide orient="horz" pos="4464"/>
        <p:guide orient="horz" pos="4104"/>
      </p:guideLst>
    </p:cSldViewPr>
  </p:slideViewPr>
  <p:outlineViewPr>
    <p:cViewPr>
      <p:scale>
        <a:sx n="33" d="100"/>
        <a:sy n="33" d="100"/>
      </p:scale>
      <p:origin x="0" y="-329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88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57B51015-12CA-4649-B47F-D3EB5E109599}"/>
              </a:ext>
            </a:extLst>
          </p:cNvPr>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a:extLst>
              <a:ext uri="{FF2B5EF4-FFF2-40B4-BE49-F238E27FC236}">
                <a16:creationId xmlns:a16="http://schemas.microsoft.com/office/drawing/2014/main" id="{72111F2F-D8BA-4A13-91FC-3878C75727F0}"/>
              </a:ext>
            </a:extLst>
          </p:cNvPr>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E3709A48-4339-4486-B71C-36CF05DEDF34}" type="datetime1">
              <a:rPr lang="he-IL" smtClean="0">
                <a:latin typeface="Tahoma" panose="020B0604030504040204" pitchFamily="34" charset="0"/>
                <a:ea typeface="Tahoma" panose="020B0604030504040204" pitchFamily="34" charset="0"/>
                <a:cs typeface="Tahoma" panose="020B0604030504040204" pitchFamily="34" charset="0"/>
              </a:rPr>
              <a:t>כ"ב/ניסן/תשפ"א</a:t>
            </a:fld>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a:extLst>
              <a:ext uri="{FF2B5EF4-FFF2-40B4-BE49-F238E27FC236}">
                <a16:creationId xmlns:a16="http://schemas.microsoft.com/office/drawing/2014/main" id="{F38FD67D-A60A-4914-89F3-9FC43EF54702}"/>
              </a:ext>
            </a:extLst>
          </p:cNvPr>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a:extLst>
              <a:ext uri="{FF2B5EF4-FFF2-40B4-BE49-F238E27FC236}">
                <a16:creationId xmlns:a16="http://schemas.microsoft.com/office/drawing/2014/main" id="{A51642D8-EDCF-4A15-A29F-1B065ECC2E77}"/>
              </a:ext>
            </a:extLst>
          </p:cNvPr>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AB7E8E42-E7C5-4B24-8575-74A765CA0AB6}" type="slidenum">
              <a:rPr lang="he-IL" smtClean="0">
                <a:latin typeface="Tahoma" panose="020B0604030504040204" pitchFamily="34" charset="0"/>
                <a:ea typeface="Tahoma" panose="020B0604030504040204" pitchFamily="34" charset="0"/>
                <a:cs typeface="Tahoma" panose="020B0604030504040204" pitchFamily="34" charset="0"/>
              </a:rPr>
              <a:pPr algn="l" rtl="1"/>
              <a:t>‹#›</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3" name="מציין מיקום של תאריך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68B046A0-B038-4E7C-A1E6-FA1AF6C11C2C}" type="datetime1">
              <a:rPr lang="he-IL" smtClean="0"/>
              <a:pPr/>
              <a:t>כ"ב/ניסן/תשפ"א</a:t>
            </a:fld>
            <a:endParaRPr lang="he-IL" dirty="0"/>
          </a:p>
        </p:txBody>
      </p:sp>
      <p:sp>
        <p:nvSpPr>
          <p:cNvPr id="4" name="מציין מיקום של תמונת שקופית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6" name="מציין מיקום של כותרת תחתונה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2481A707-0A4C-444E-BBAC-8F56E4534DF7}" type="slidenum">
              <a:rPr lang="he-IL" smtClean="0"/>
              <a:pPr/>
              <a:t>‹#›</a:t>
            </a:fld>
            <a:endParaRPr lang="he-IL"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2481A707-0A4C-444E-BBAC-8F56E4534DF7}" type="slidenum">
              <a:rPr lang="he-IL" smtClean="0">
                <a:latin typeface="Tahoma" panose="020B0604030504040204" pitchFamily="34" charset="0"/>
                <a:ea typeface="Tahoma" panose="020B0604030504040204" pitchFamily="34" charset="0"/>
                <a:cs typeface="Tahoma" panose="020B0604030504040204" pitchFamily="34" charset="0"/>
              </a:rPr>
              <a:pPr algn="l" rtl="1"/>
              <a:t>1</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2353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2481A707-0A4C-444E-BBAC-8F56E4534DF7}" type="slidenum">
              <a:rPr lang="he-IL" smtClean="0">
                <a:latin typeface="Tahoma" panose="020B0604030504040204" pitchFamily="34" charset="0"/>
                <a:ea typeface="Tahoma" panose="020B0604030504040204" pitchFamily="34" charset="0"/>
                <a:cs typeface="Tahoma" panose="020B0604030504040204" pitchFamily="34" charset="0"/>
              </a:rPr>
              <a:pPr algn="l" rtl="1"/>
              <a:t>3</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6122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2481A707-0A4C-444E-BBAC-8F56E4534DF7}" type="slidenum">
              <a:rPr lang="he-IL" smtClean="0">
                <a:latin typeface="Tahoma" panose="020B0604030504040204" pitchFamily="34" charset="0"/>
                <a:ea typeface="Tahoma" panose="020B0604030504040204" pitchFamily="34" charset="0"/>
                <a:cs typeface="Tahoma" panose="020B0604030504040204" pitchFamily="34" charset="0"/>
              </a:rPr>
              <a:pPr algn="l" rtl="1"/>
              <a:t>4</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546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2481A707-0A4C-444E-BBAC-8F56E4534DF7}" type="slidenum">
              <a:rPr lang="he-IL" smtClean="0">
                <a:latin typeface="Tahoma" panose="020B0604030504040204" pitchFamily="34" charset="0"/>
                <a:ea typeface="Tahoma" panose="020B0604030504040204" pitchFamily="34" charset="0"/>
                <a:cs typeface="Tahoma" panose="020B0604030504040204" pitchFamily="34" charset="0"/>
              </a:rPr>
              <a:pPr algn="l" rtl="1"/>
              <a:t>5</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94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שקופית כותרת">
    <p:spTree>
      <p:nvGrpSpPr>
        <p:cNvPr id="1" name=""/>
        <p:cNvGrpSpPr/>
        <p:nvPr/>
      </p:nvGrpSpPr>
      <p:grpSpPr>
        <a:xfrm>
          <a:off x="0" y="0"/>
          <a:ext cx="0" cy="0"/>
          <a:chOff x="0" y="0"/>
          <a:chExt cx="0" cy="0"/>
        </a:xfrm>
      </p:grpSpPr>
      <p:sp>
        <p:nvSpPr>
          <p:cNvPr id="23" name="מציין מיקום של תמונה 22">
            <a:extLst>
              <a:ext uri="{FF2B5EF4-FFF2-40B4-BE49-F238E27FC236}">
                <a16:creationId xmlns:a16="http://schemas.microsoft.com/office/drawing/2014/main" id="{5AE6F9C8-3427-4856-8C30-6DCAE85AE9B7}"/>
              </a:ext>
            </a:extLst>
          </p:cNvPr>
          <p:cNvSpPr>
            <a:spLocks noGrp="1"/>
          </p:cNvSpPr>
          <p:nvPr>
            <p:ph type="pic" sz="quarter" idx="14"/>
          </p:nvPr>
        </p:nvSpPr>
        <p:spPr>
          <a:xfrm flipH="1">
            <a:off x="0" y="0"/>
            <a:ext cx="6710400" cy="7772400"/>
          </a:xfrm>
          <a:noFill/>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24" name="מלבן 23">
            <a:extLst>
              <a:ext uri="{FF2B5EF4-FFF2-40B4-BE49-F238E27FC236}">
                <a16:creationId xmlns:a16="http://schemas.microsoft.com/office/drawing/2014/main" id="{B9FE3184-BAAE-43EA-B40C-B1C1BD2103E1}"/>
              </a:ext>
            </a:extLst>
          </p:cNvPr>
          <p:cNvSpPr/>
          <p:nvPr userDrawn="1"/>
        </p:nvSpPr>
        <p:spPr>
          <a:xfrm flipH="1">
            <a:off x="0" y="16191"/>
            <a:ext cx="6721475" cy="777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0" name="מלבן 9">
            <a:extLst>
              <a:ext uri="{FF2B5EF4-FFF2-40B4-BE49-F238E27FC236}">
                <a16:creationId xmlns:a16="http://schemas.microsoft.com/office/drawing/2014/main" id="{BFB12B86-264E-4661-BF82-08C90F541140}"/>
              </a:ext>
            </a:extLst>
          </p:cNvPr>
          <p:cNvSpPr/>
          <p:nvPr userDrawn="1"/>
        </p:nvSpPr>
        <p:spPr>
          <a:xfrm flipH="1">
            <a:off x="6710400" y="0"/>
            <a:ext cx="3348000" cy="7788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5" name="מציין מיקום תוכן 14">
            <a:extLst>
              <a:ext uri="{FF2B5EF4-FFF2-40B4-BE49-F238E27FC236}">
                <a16:creationId xmlns:a16="http://schemas.microsoft.com/office/drawing/2014/main" id="{982C572E-7CA2-476D-B0DD-4B4CC6ACF8B5}"/>
              </a:ext>
            </a:extLst>
          </p:cNvPr>
          <p:cNvSpPr>
            <a:spLocks noGrp="1"/>
          </p:cNvSpPr>
          <p:nvPr>
            <p:ph sz="quarter" idx="11" hasCustomPrompt="1"/>
          </p:nvPr>
        </p:nvSpPr>
        <p:spPr>
          <a:xfrm flipH="1">
            <a:off x="3587750" y="212649"/>
            <a:ext cx="2828538" cy="404672"/>
          </a:xfrm>
        </p:spPr>
        <p:txBody>
          <a:bodyPr rtlCol="1">
            <a:normAutofit/>
          </a:bodyPr>
          <a:lstStyle>
            <a:lvl1pPr marL="0" indent="0" algn="r" rtl="1">
              <a:lnSpc>
                <a:spcPct val="100000"/>
              </a:lnSpc>
              <a:buNone/>
              <a:defRPr sz="2000" b="1">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sp>
        <p:nvSpPr>
          <p:cNvPr id="17" name="מציין מיקום טקסט 16">
            <a:extLst>
              <a:ext uri="{FF2B5EF4-FFF2-40B4-BE49-F238E27FC236}">
                <a16:creationId xmlns:a16="http://schemas.microsoft.com/office/drawing/2014/main" id="{60137D9A-2EFC-467F-8F03-8DA3C4E331D0}"/>
              </a:ext>
            </a:extLst>
          </p:cNvPr>
          <p:cNvSpPr>
            <a:spLocks noGrp="1"/>
          </p:cNvSpPr>
          <p:nvPr>
            <p:ph type="body" sz="quarter" idx="12" hasCustomPrompt="1"/>
          </p:nvPr>
        </p:nvSpPr>
        <p:spPr>
          <a:xfrm flipH="1">
            <a:off x="3587750" y="640812"/>
            <a:ext cx="2808746" cy="1741653"/>
          </a:xfrm>
        </p:spPr>
        <p:txBody>
          <a:bodyPr rtlCol="1">
            <a:normAutofit/>
          </a:bodyPr>
          <a:lstStyle>
            <a:lvl1pPr algn="r" rtl="1">
              <a:lnSpc>
                <a:spcPct val="100000"/>
              </a:lnSpc>
              <a:defRPr sz="1200">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a:lnSpc>
                <a:spcPct val="100000"/>
              </a:lnSpc>
              <a:defRPr sz="1200">
                <a:solidFill>
                  <a:schemeClr val="bg1"/>
                </a:solidFill>
                <a:latin typeface="Tahoma" panose="020B0604030504040204" pitchFamily="34" charset="0"/>
                <a:ea typeface="Tahoma" panose="020B0604030504040204" pitchFamily="34" charset="0"/>
                <a:cs typeface="Tahoma" panose="020B0604030504040204" pitchFamily="34" charset="0"/>
              </a:defRPr>
            </a:lvl2pPr>
            <a:lvl3pPr algn="r" rtl="1">
              <a:lnSpc>
                <a:spcPct val="100000"/>
              </a:lnSpc>
              <a:defRPr sz="1200">
                <a:solidFill>
                  <a:schemeClr val="bg1"/>
                </a:solidFill>
                <a:latin typeface="Tahoma" panose="020B0604030504040204" pitchFamily="34" charset="0"/>
                <a:ea typeface="Tahoma" panose="020B0604030504040204" pitchFamily="34" charset="0"/>
                <a:cs typeface="Tahoma" panose="020B0604030504040204" pitchFamily="34" charset="0"/>
              </a:defRPr>
            </a:lvl3pPr>
            <a:lvl4pPr algn="r" rtl="1">
              <a:lnSpc>
                <a:spcPct val="100000"/>
              </a:lnSpc>
              <a:defRPr sz="1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algn="r" rtl="1">
              <a:lnSpc>
                <a:spcPct val="100000"/>
              </a:lnSpc>
              <a:defRPr sz="1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תבנית בסיס </a:t>
            </a:r>
            <a:br>
              <a:rPr lang="he-IL" noProof="0"/>
            </a:br>
            <a:r>
              <a:rPr lang="he-IL" noProof="0"/>
              <a:t>סגנונות טקסט</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39" name="מציין מיקום טקסט 37">
            <a:extLst>
              <a:ext uri="{FF2B5EF4-FFF2-40B4-BE49-F238E27FC236}">
                <a16:creationId xmlns:a16="http://schemas.microsoft.com/office/drawing/2014/main" id="{6067DEED-7734-4FB1-8ECC-8F590B39EB5E}"/>
              </a:ext>
            </a:extLst>
          </p:cNvPr>
          <p:cNvSpPr>
            <a:spLocks noGrp="1"/>
          </p:cNvSpPr>
          <p:nvPr>
            <p:ph type="body" sz="quarter" idx="16" hasCustomPrompt="1"/>
          </p:nvPr>
        </p:nvSpPr>
        <p:spPr>
          <a:xfrm flipH="1">
            <a:off x="6910402" y="859243"/>
            <a:ext cx="2924479" cy="6578487"/>
          </a:xfrm>
        </p:spPr>
        <p:txBody>
          <a:bodyPr rtlCol="1">
            <a:noAutofit/>
          </a:bodyPr>
          <a:lstStyle>
            <a:lvl1pPr marL="0" indent="0" algn="r" rtl="1">
              <a:lnSpc>
                <a:spcPct val="150000"/>
              </a:lnSpc>
              <a:spcBef>
                <a:spcPts val="0"/>
              </a:spcBef>
              <a:buNone/>
              <a:defRPr sz="1200" b="0" i="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algn="r" rtl="1">
              <a:defRPr sz="1800"/>
            </a:lvl2pPr>
            <a:lvl3pPr algn="r" rtl="1">
              <a:defRPr sz="1600"/>
            </a:lvl3pPr>
            <a:lvl4pPr algn="r" rtl="1">
              <a:defRPr sz="1400"/>
            </a:lvl4pPr>
            <a:lvl5pPr algn="r" rtl="1">
              <a:defRPr sz="1400"/>
            </a:lvl5pPr>
          </a:lstStyle>
          <a:p>
            <a:pPr lvl="0" rtl="1"/>
            <a:r>
              <a:rPr lang="he-IL" noProof="0"/>
              <a:t>לחץ כאן כדי להוסיף טקסט</a:t>
            </a:r>
          </a:p>
          <a:p>
            <a:pPr lvl="0" rtl="1"/>
            <a:endParaRPr lang="he-IL" noProof="0"/>
          </a:p>
        </p:txBody>
      </p:sp>
      <p:sp>
        <p:nvSpPr>
          <p:cNvPr id="11" name="מציין מיקום תוכן 14">
            <a:extLst>
              <a:ext uri="{FF2B5EF4-FFF2-40B4-BE49-F238E27FC236}">
                <a16:creationId xmlns:a16="http://schemas.microsoft.com/office/drawing/2014/main" id="{F0E3B4AB-7CCE-4A71-8D26-6F26DD58AFE0}"/>
              </a:ext>
            </a:extLst>
          </p:cNvPr>
          <p:cNvSpPr>
            <a:spLocks noGrp="1"/>
          </p:cNvSpPr>
          <p:nvPr>
            <p:ph sz="quarter" idx="18" hasCustomPrompt="1"/>
          </p:nvPr>
        </p:nvSpPr>
        <p:spPr>
          <a:xfrm flipH="1">
            <a:off x="6941269" y="207670"/>
            <a:ext cx="2893612" cy="404672"/>
          </a:xfrm>
        </p:spPr>
        <p:txBody>
          <a:bodyPr rtlCol="1">
            <a:normAutofit/>
          </a:bodyPr>
          <a:lstStyle>
            <a:lvl1pPr marL="0" indent="0" algn="r" rtl="1">
              <a:lnSpc>
                <a:spcPct val="100000"/>
              </a:lnSpc>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cxnSp>
        <p:nvCxnSpPr>
          <p:cNvPr id="4" name="מחבר ישר 3">
            <a:extLst>
              <a:ext uri="{FF2B5EF4-FFF2-40B4-BE49-F238E27FC236}">
                <a16:creationId xmlns:a16="http://schemas.microsoft.com/office/drawing/2014/main" id="{92C78C9D-AC96-4A8A-B6BD-D223121FF474}"/>
              </a:ext>
            </a:extLst>
          </p:cNvPr>
          <p:cNvCxnSpPr>
            <a:cxnSpLocks/>
          </p:cNvCxnSpPr>
          <p:nvPr userDrawn="1"/>
        </p:nvCxnSpPr>
        <p:spPr>
          <a:xfrm flipH="1">
            <a:off x="8817659" y="742933"/>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מציין מיקום טקסט 7">
            <a:extLst>
              <a:ext uri="{FF2B5EF4-FFF2-40B4-BE49-F238E27FC236}">
                <a16:creationId xmlns:a16="http://schemas.microsoft.com/office/drawing/2014/main" id="{3A7A26BE-C644-40A2-B01F-632C31A5E26D}"/>
              </a:ext>
            </a:extLst>
          </p:cNvPr>
          <p:cNvSpPr>
            <a:spLocks noGrp="1"/>
          </p:cNvSpPr>
          <p:nvPr>
            <p:ph type="body" sz="quarter" idx="19"/>
          </p:nvPr>
        </p:nvSpPr>
        <p:spPr>
          <a:xfrm flipH="1">
            <a:off x="-26098" y="5257800"/>
            <a:ext cx="3374136" cy="2514600"/>
          </a:xfrm>
          <a:solidFill>
            <a:schemeClr val="bg1"/>
          </a:solidFill>
        </p:spPr>
        <p:txBody>
          <a:bodyPr rtlCol="1"/>
          <a:lstStyle>
            <a:lvl1pPr algn="r"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a:defRPr>
                <a:solidFill>
                  <a:schemeClr val="bg1"/>
                </a:solidFill>
                <a:latin typeface="Tahoma" panose="020B0604030504040204" pitchFamily="34" charset="0"/>
                <a:ea typeface="Tahoma" panose="020B0604030504040204" pitchFamily="34" charset="0"/>
                <a:cs typeface="Tahoma" panose="020B0604030504040204" pitchFamily="34" charset="0"/>
              </a:defRPr>
            </a:lvl2pPr>
            <a:lvl3pPr algn="r" rtl="1">
              <a:defRPr>
                <a:solidFill>
                  <a:schemeClr val="bg1"/>
                </a:solidFill>
                <a:latin typeface="Tahoma" panose="020B0604030504040204" pitchFamily="34" charset="0"/>
                <a:ea typeface="Tahoma" panose="020B0604030504040204" pitchFamily="34" charset="0"/>
                <a:cs typeface="Tahoma" panose="020B0604030504040204" pitchFamily="34" charset="0"/>
              </a:defRPr>
            </a:lvl3pPr>
            <a:lvl4pPr algn="r" rtl="1">
              <a:defRPr>
                <a:solidFill>
                  <a:schemeClr val="bg1"/>
                </a:solidFill>
                <a:latin typeface="Tahoma" panose="020B0604030504040204" pitchFamily="34" charset="0"/>
                <a:ea typeface="Tahoma" panose="020B0604030504040204" pitchFamily="34" charset="0"/>
                <a:cs typeface="Tahoma" panose="020B0604030504040204" pitchFamily="34" charset="0"/>
              </a:defRPr>
            </a:lvl4pPr>
            <a:lvl5pPr algn="r" rtl="1">
              <a:defRPr>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3" name="כותרת משנה 2">
            <a:extLst>
              <a:ext uri="{FF2B5EF4-FFF2-40B4-BE49-F238E27FC236}">
                <a16:creationId xmlns:a16="http://schemas.microsoft.com/office/drawing/2014/main" id="{C1FB4ECD-2BAA-4528-AA62-234575823C91}"/>
              </a:ext>
            </a:extLst>
          </p:cNvPr>
          <p:cNvSpPr>
            <a:spLocks noGrp="1"/>
          </p:cNvSpPr>
          <p:nvPr>
            <p:ph type="subTitle" idx="1"/>
          </p:nvPr>
        </p:nvSpPr>
        <p:spPr>
          <a:xfrm flipH="1">
            <a:off x="274319" y="6910590"/>
            <a:ext cx="2966247" cy="518535"/>
          </a:xfrm>
        </p:spPr>
        <p:txBody>
          <a:bodyPr vert="horz" rtlCol="1">
            <a:normAutofit/>
          </a:bodyPr>
          <a:lstStyle>
            <a:lvl1pPr marL="0" indent="0" algn="ctr" rtl="1">
              <a:lnSpc>
                <a:spcPct val="100000"/>
              </a:lnSpc>
              <a:buNone/>
              <a:defRPr sz="1600" spc="3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ctr" rtl="1">
              <a:buNone/>
              <a:defRPr sz="1650"/>
            </a:lvl2pPr>
            <a:lvl3pPr marL="754380" indent="0" algn="ctr" rtl="1">
              <a:buNone/>
              <a:defRPr sz="1485"/>
            </a:lvl3pPr>
            <a:lvl4pPr marL="1131570" indent="0" algn="ctr" rtl="1">
              <a:buNone/>
              <a:defRPr sz="1320"/>
            </a:lvl4pPr>
            <a:lvl5pPr marL="1508760" indent="0" algn="ctr" rtl="1">
              <a:buNone/>
              <a:defRPr sz="1320"/>
            </a:lvl5pPr>
            <a:lvl6pPr marL="1885950" indent="0" algn="ctr" rtl="1">
              <a:buNone/>
              <a:defRPr sz="1320"/>
            </a:lvl6pPr>
            <a:lvl7pPr marL="2263140" indent="0" algn="ctr" rtl="1">
              <a:buNone/>
              <a:defRPr sz="1320"/>
            </a:lvl7pPr>
            <a:lvl8pPr marL="2640330" indent="0" algn="ctr" rtl="1">
              <a:buNone/>
              <a:defRPr sz="1320"/>
            </a:lvl8pPr>
            <a:lvl9pPr marL="3017520" indent="0" algn="ctr" rtl="1">
              <a:buNone/>
              <a:defRPr sz="1320"/>
            </a:lvl9pPr>
          </a:lstStyle>
          <a:p>
            <a:pPr rtl="1"/>
            <a:r>
              <a:rPr lang="he-IL" noProof="0"/>
              <a:t>לחץ כדי לערוך סגנון כותרת משנה של תבנית בסיס</a:t>
            </a:r>
          </a:p>
        </p:txBody>
      </p:sp>
      <p:sp>
        <p:nvSpPr>
          <p:cNvPr id="2" name="כותרת 1">
            <a:extLst>
              <a:ext uri="{FF2B5EF4-FFF2-40B4-BE49-F238E27FC236}">
                <a16:creationId xmlns:a16="http://schemas.microsoft.com/office/drawing/2014/main" id="{DF01E5D2-6D16-41B9-8D95-C3831084A574}"/>
              </a:ext>
            </a:extLst>
          </p:cNvPr>
          <p:cNvSpPr>
            <a:spLocks noGrp="1"/>
          </p:cNvSpPr>
          <p:nvPr>
            <p:ph type="ctrTitle" hasCustomPrompt="1"/>
          </p:nvPr>
        </p:nvSpPr>
        <p:spPr>
          <a:xfrm flipH="1">
            <a:off x="274320" y="5895974"/>
            <a:ext cx="2966247" cy="878091"/>
          </a:xfrm>
        </p:spPr>
        <p:txBody>
          <a:bodyPr vert="horz" rtlCol="1" anchor="b">
            <a:noAutofit/>
          </a:bodyPr>
          <a:lstStyle>
            <a:lvl1pPr algn="ctr" rtl="1">
              <a:lnSpc>
                <a:spcPct val="100000"/>
              </a:lnSpc>
              <a:defRPr sz="32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כאן כדי לערוך כותרת</a:t>
            </a:r>
          </a:p>
        </p:txBody>
      </p:sp>
    </p:spTree>
    <p:extLst>
      <p:ext uri="{BB962C8B-B14F-4D97-AF65-F5344CB8AC3E}">
        <p14:creationId xmlns:p14="http://schemas.microsoft.com/office/powerpoint/2010/main" val="1151567983"/>
      </p:ext>
    </p:extLst>
  </p:cSld>
  <p:clrMapOvr>
    <a:masterClrMapping/>
  </p:clrMapOvr>
  <p:extLst>
    <p:ext uri="{DCECCB84-F9BA-43D5-87BE-67443E8EF086}">
      <p15:sldGuideLst xmlns:p15="http://schemas.microsoft.com/office/powerpoint/2012/main">
        <p15:guide id="1" orient="horz" pos="2448">
          <p15:clr>
            <a:srgbClr val="FBAE40"/>
          </p15:clr>
        </p15:guide>
        <p15:guide id="2" pos="2102">
          <p15:clr>
            <a:srgbClr val="FBAE40"/>
          </p15:clr>
        </p15:guide>
        <p15:guide id="3" pos="4211">
          <p15:clr>
            <a:srgbClr val="FBAE40"/>
          </p15:clr>
        </p15:guide>
        <p15:guide id="4" orient="horz" pos="4693">
          <p15:clr>
            <a:srgbClr val="FBAE40"/>
          </p15:clr>
        </p15:guide>
        <p15:guide id="5" orient="horz" pos="180">
          <p15:clr>
            <a:srgbClr val="FBAE40"/>
          </p15:clr>
        </p15:guide>
        <p15:guide id="6" pos="192" userDrawn="1">
          <p15:clr>
            <a:srgbClr val="FBAE40"/>
          </p15:clr>
        </p15:guide>
        <p15:guide id="7" orient="horz" pos="5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כותרת ותוכן">
    <p:spTree>
      <p:nvGrpSpPr>
        <p:cNvPr id="1" name=""/>
        <p:cNvGrpSpPr/>
        <p:nvPr/>
      </p:nvGrpSpPr>
      <p:grpSpPr>
        <a:xfrm>
          <a:off x="0" y="0"/>
          <a:ext cx="0" cy="0"/>
          <a:chOff x="0" y="0"/>
          <a:chExt cx="0" cy="0"/>
        </a:xfrm>
      </p:grpSpPr>
      <p:sp>
        <p:nvSpPr>
          <p:cNvPr id="13" name="מלבן 12">
            <a:extLst>
              <a:ext uri="{FF2B5EF4-FFF2-40B4-BE49-F238E27FC236}">
                <a16:creationId xmlns:a16="http://schemas.microsoft.com/office/drawing/2014/main" id="{663937CC-E76D-4CB5-9BF4-36F1AFEDF89C}"/>
              </a:ext>
            </a:extLst>
          </p:cNvPr>
          <p:cNvSpPr/>
          <p:nvPr userDrawn="1"/>
        </p:nvSpPr>
        <p:spPr>
          <a:xfrm flipH="1">
            <a:off x="-9144" y="0"/>
            <a:ext cx="3355848" cy="777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lvl="0"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2" name="מציין מיקום של תמונה 11">
            <a:extLst>
              <a:ext uri="{FF2B5EF4-FFF2-40B4-BE49-F238E27FC236}">
                <a16:creationId xmlns:a16="http://schemas.microsoft.com/office/drawing/2014/main" id="{93988413-9B64-4CCC-B63E-0D7644E922FD}"/>
              </a:ext>
            </a:extLst>
          </p:cNvPr>
          <p:cNvSpPr>
            <a:spLocks noGrp="1"/>
          </p:cNvSpPr>
          <p:nvPr>
            <p:ph type="pic" sz="quarter" idx="11" hasCustomPrompt="1"/>
          </p:nvPr>
        </p:nvSpPr>
        <p:spPr>
          <a:xfrm flipH="1">
            <a:off x="3346704" y="3886200"/>
            <a:ext cx="6720840" cy="38862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הוספת תמונה</a:t>
            </a:r>
          </a:p>
        </p:txBody>
      </p:sp>
      <p:sp>
        <p:nvSpPr>
          <p:cNvPr id="19" name="מציין מיקום טקסט 18">
            <a:extLst>
              <a:ext uri="{FF2B5EF4-FFF2-40B4-BE49-F238E27FC236}">
                <a16:creationId xmlns:a16="http://schemas.microsoft.com/office/drawing/2014/main" id="{5822DF17-82B7-434C-9A2B-B69D5EBAB66C}"/>
              </a:ext>
            </a:extLst>
          </p:cNvPr>
          <p:cNvSpPr>
            <a:spLocks noGrp="1"/>
          </p:cNvSpPr>
          <p:nvPr>
            <p:ph type="body" sz="quarter" idx="14" hasCustomPrompt="1"/>
          </p:nvPr>
        </p:nvSpPr>
        <p:spPr>
          <a:xfrm flipH="1">
            <a:off x="6979603" y="883921"/>
            <a:ext cx="2804477" cy="2672067"/>
          </a:xfrm>
        </p:spPr>
        <p:txBody>
          <a:bodyPr lIns="0" rtlCol="1">
            <a:normAutofit/>
          </a:bodyPr>
          <a:lstStyle>
            <a:lvl1pPr marL="0" indent="0" algn="r" rtl="1">
              <a:lnSpc>
                <a:spcPct val="150000"/>
              </a:lnSpc>
              <a:spcBef>
                <a:spcPts val="0"/>
              </a:spcBef>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2pPr>
            <a:lvl3pPr marL="75438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3pPr>
            <a:lvl4pPr marL="113157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4pPr>
            <a:lvl5pPr marL="150876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5pPr>
          </a:lstStyle>
          <a:p>
            <a:pPr lvl="0" rtl="1"/>
            <a:r>
              <a:rPr lang="he-IL" noProof="0"/>
              <a:t>לחץ כדי להוסיף טקסט</a:t>
            </a:r>
          </a:p>
        </p:txBody>
      </p:sp>
      <p:cxnSp>
        <p:nvCxnSpPr>
          <p:cNvPr id="21" name="מחבר ישר 20">
            <a:extLst>
              <a:ext uri="{FF2B5EF4-FFF2-40B4-BE49-F238E27FC236}">
                <a16:creationId xmlns:a16="http://schemas.microsoft.com/office/drawing/2014/main" id="{A6E1F595-C7A2-489A-AF16-62824DB3C714}"/>
              </a:ext>
            </a:extLst>
          </p:cNvPr>
          <p:cNvCxnSpPr>
            <a:cxnSpLocks/>
          </p:cNvCxnSpPr>
          <p:nvPr userDrawn="1"/>
        </p:nvCxnSpPr>
        <p:spPr>
          <a:xfrm flipH="1">
            <a:off x="8728019" y="710214"/>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מציין מיקום טקסט 16">
            <a:extLst>
              <a:ext uri="{FF2B5EF4-FFF2-40B4-BE49-F238E27FC236}">
                <a16:creationId xmlns:a16="http://schemas.microsoft.com/office/drawing/2014/main" id="{9E1CB6B1-120F-479E-9387-22CF6748A72B}"/>
              </a:ext>
            </a:extLst>
          </p:cNvPr>
          <p:cNvSpPr>
            <a:spLocks noGrp="1"/>
          </p:cNvSpPr>
          <p:nvPr>
            <p:ph type="body" sz="quarter" idx="15" hasCustomPrompt="1"/>
          </p:nvPr>
        </p:nvSpPr>
        <p:spPr>
          <a:xfrm flipH="1">
            <a:off x="3628282" y="266483"/>
            <a:ext cx="2792875" cy="3289515"/>
          </a:xfrm>
        </p:spPr>
        <p:txBody>
          <a:bodyPr lIns="0" tIns="0" rtlCol="1" anchor="ctr">
            <a:noAutofit/>
          </a:bodyPr>
          <a:lstStyle>
            <a:lvl1pPr marL="0" indent="0" algn="r" rtl="1">
              <a:lnSpc>
                <a:spcPct val="150000"/>
              </a:lnSpc>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לחץ כאן כדי להוסיף טקסט</a:t>
            </a:r>
          </a:p>
        </p:txBody>
      </p:sp>
      <p:sp>
        <p:nvSpPr>
          <p:cNvPr id="25" name="מציין מיקום טקסט 16">
            <a:extLst>
              <a:ext uri="{FF2B5EF4-FFF2-40B4-BE49-F238E27FC236}">
                <a16:creationId xmlns:a16="http://schemas.microsoft.com/office/drawing/2014/main" id="{7D97B175-9E1D-4A80-8B61-E5F978BD0A28}"/>
              </a:ext>
            </a:extLst>
          </p:cNvPr>
          <p:cNvSpPr>
            <a:spLocks noGrp="1"/>
          </p:cNvSpPr>
          <p:nvPr>
            <p:ph type="body" sz="quarter" idx="17" hasCustomPrompt="1"/>
          </p:nvPr>
        </p:nvSpPr>
        <p:spPr>
          <a:xfrm flipH="1">
            <a:off x="268680" y="266484"/>
            <a:ext cx="2804477" cy="384672"/>
          </a:xfrm>
        </p:spPr>
        <p:txBody>
          <a:bodyPr lIns="0" tIns="0" rtlCol="1" anchor="t">
            <a:noAutofit/>
          </a:bodyPr>
          <a:lstStyle>
            <a:lvl1pPr marL="0" indent="0" algn="r" rtl="1">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sp>
        <p:nvSpPr>
          <p:cNvPr id="29" name="מציין מיקום טקסט 18">
            <a:extLst>
              <a:ext uri="{FF2B5EF4-FFF2-40B4-BE49-F238E27FC236}">
                <a16:creationId xmlns:a16="http://schemas.microsoft.com/office/drawing/2014/main" id="{80680718-1AAD-4AA9-A7AF-B918643294BF}"/>
              </a:ext>
            </a:extLst>
          </p:cNvPr>
          <p:cNvSpPr>
            <a:spLocks noGrp="1"/>
          </p:cNvSpPr>
          <p:nvPr>
            <p:ph type="body" sz="quarter" idx="22" hasCustomPrompt="1"/>
          </p:nvPr>
        </p:nvSpPr>
        <p:spPr>
          <a:xfrm flipH="1">
            <a:off x="266700" y="897114"/>
            <a:ext cx="2804477" cy="1426268"/>
          </a:xfrm>
        </p:spPr>
        <p:txBody>
          <a:bodyPr lIns="0" rtlCol="1">
            <a:normAutofit/>
          </a:bodyPr>
          <a:lstStyle>
            <a:lvl1pPr marL="0" indent="0" algn="r" rtl="1">
              <a:lnSpc>
                <a:spcPct val="150000"/>
              </a:lnSpc>
              <a:spcBef>
                <a:spcPts val="0"/>
              </a:spcBef>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rtl="1">
              <a:lnSpc>
                <a:spcPct val="100000"/>
              </a:lnSpc>
              <a:buNone/>
              <a:defRPr sz="1200">
                <a:solidFill>
                  <a:schemeClr val="tx1"/>
                </a:solidFill>
                <a:latin typeface="Avenir Next LT Pro" panose="020B0504020202020204" pitchFamily="34" charset="77"/>
                <a:cs typeface="Arial" panose="020B0604020202020204" pitchFamily="34" charset="0"/>
              </a:defRPr>
            </a:lvl2pPr>
            <a:lvl3pPr marL="754380" indent="0" algn="r" rtl="1">
              <a:lnSpc>
                <a:spcPct val="100000"/>
              </a:lnSpc>
              <a:buNone/>
              <a:defRPr sz="1100">
                <a:solidFill>
                  <a:schemeClr val="tx1"/>
                </a:solidFill>
                <a:latin typeface="Avenir Next LT Pro" panose="020B0504020202020204" pitchFamily="34" charset="77"/>
                <a:cs typeface="Arial" panose="020B0604020202020204" pitchFamily="34" charset="0"/>
              </a:defRPr>
            </a:lvl3pPr>
            <a:lvl4pPr algn="r" rtl="1">
              <a:lnSpc>
                <a:spcPct val="100000"/>
              </a:lnSpc>
              <a:defRPr sz="1100">
                <a:solidFill>
                  <a:schemeClr val="tx1"/>
                </a:solidFill>
                <a:latin typeface="+mn-lt"/>
                <a:cs typeface="Arial" panose="020B0604020202020204" pitchFamily="34" charset="0"/>
              </a:defRPr>
            </a:lvl4pPr>
            <a:lvl5pPr algn="r" rtl="1">
              <a:lnSpc>
                <a:spcPct val="100000"/>
              </a:lnSpc>
              <a:defRPr sz="1100">
                <a:solidFill>
                  <a:schemeClr val="tx1"/>
                </a:solidFill>
                <a:latin typeface="+mn-lt"/>
                <a:cs typeface="Arial" panose="020B0604020202020204" pitchFamily="34" charset="0"/>
              </a:defRPr>
            </a:lvl5pPr>
          </a:lstStyle>
          <a:p>
            <a:pPr lvl="0" rtl="1"/>
            <a:r>
              <a:rPr lang="he-IL" noProof="0"/>
              <a:t>לחץ כדי להוסיף טקסט</a:t>
            </a:r>
          </a:p>
          <a:p>
            <a:pPr lvl="0" rtl="1"/>
            <a:endParaRPr lang="he-IL" noProof="0"/>
          </a:p>
        </p:txBody>
      </p:sp>
      <p:cxnSp>
        <p:nvCxnSpPr>
          <p:cNvPr id="23" name="מחבר ישר 22">
            <a:extLst>
              <a:ext uri="{FF2B5EF4-FFF2-40B4-BE49-F238E27FC236}">
                <a16:creationId xmlns:a16="http://schemas.microsoft.com/office/drawing/2014/main" id="{D4BD65F1-DD79-B94E-BD08-2293EB46E00D}"/>
              </a:ext>
            </a:extLst>
          </p:cNvPr>
          <p:cNvCxnSpPr>
            <a:cxnSpLocks/>
          </p:cNvCxnSpPr>
          <p:nvPr userDrawn="1"/>
        </p:nvCxnSpPr>
        <p:spPr>
          <a:xfrm flipH="1">
            <a:off x="2052115" y="714500"/>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מציין מיקום טקסט 18">
            <a:extLst>
              <a:ext uri="{FF2B5EF4-FFF2-40B4-BE49-F238E27FC236}">
                <a16:creationId xmlns:a16="http://schemas.microsoft.com/office/drawing/2014/main" id="{153BC095-21B2-478D-B282-47C2CB4448B2}"/>
              </a:ext>
            </a:extLst>
          </p:cNvPr>
          <p:cNvSpPr>
            <a:spLocks noGrp="1"/>
          </p:cNvSpPr>
          <p:nvPr>
            <p:ph type="body" sz="quarter" idx="24" hasCustomPrompt="1"/>
          </p:nvPr>
        </p:nvSpPr>
        <p:spPr>
          <a:xfrm flipH="1">
            <a:off x="268680" y="2671400"/>
            <a:ext cx="2804477" cy="4926101"/>
          </a:xfrm>
        </p:spPr>
        <p:txBody>
          <a:bodyPr lIns="0" rtlCol="1">
            <a:normAutofit/>
          </a:bodyPr>
          <a:lstStyle>
            <a:lvl1pPr marL="0" indent="0" algn="r" rtl="1">
              <a:lnSpc>
                <a:spcPct val="150000"/>
              </a:lnSpc>
              <a:spcBef>
                <a:spcPts val="0"/>
              </a:spcBef>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rtl="1">
              <a:lnSpc>
                <a:spcPct val="100000"/>
              </a:lnSpc>
              <a:buNone/>
              <a:defRPr sz="1200">
                <a:solidFill>
                  <a:schemeClr val="tx1"/>
                </a:solidFill>
                <a:latin typeface="Avenir Next LT Pro" panose="020B0504020202020204" pitchFamily="34" charset="77"/>
                <a:cs typeface="Arial" panose="020B0604020202020204" pitchFamily="34" charset="0"/>
              </a:defRPr>
            </a:lvl2pPr>
            <a:lvl3pPr marL="754380" indent="0" algn="r" rtl="1">
              <a:lnSpc>
                <a:spcPct val="100000"/>
              </a:lnSpc>
              <a:buNone/>
              <a:defRPr sz="1100">
                <a:solidFill>
                  <a:schemeClr val="tx1"/>
                </a:solidFill>
                <a:latin typeface="Avenir Next LT Pro" panose="020B0504020202020204" pitchFamily="34" charset="77"/>
                <a:cs typeface="Arial" panose="020B0604020202020204" pitchFamily="34" charset="0"/>
              </a:defRPr>
            </a:lvl3pPr>
            <a:lvl4pPr algn="r" rtl="1">
              <a:lnSpc>
                <a:spcPct val="100000"/>
              </a:lnSpc>
              <a:defRPr sz="1100">
                <a:solidFill>
                  <a:schemeClr val="tx1"/>
                </a:solidFill>
                <a:latin typeface="+mn-lt"/>
                <a:cs typeface="Arial" panose="020B0604020202020204" pitchFamily="34" charset="0"/>
              </a:defRPr>
            </a:lvl4pPr>
            <a:lvl5pPr algn="r" rtl="1">
              <a:lnSpc>
                <a:spcPct val="100000"/>
              </a:lnSpc>
              <a:defRPr sz="1100">
                <a:solidFill>
                  <a:schemeClr val="tx1"/>
                </a:solidFill>
                <a:latin typeface="+mn-lt"/>
                <a:cs typeface="Arial" panose="020B0604020202020204" pitchFamily="34" charset="0"/>
              </a:defRPr>
            </a:lvl5pPr>
          </a:lstStyle>
          <a:p>
            <a:pPr lvl="0" rtl="1"/>
            <a:r>
              <a:rPr lang="he-IL" noProof="0"/>
              <a:t>לחץ כדי להוסיף טקסט</a:t>
            </a:r>
          </a:p>
        </p:txBody>
      </p:sp>
      <p:sp>
        <p:nvSpPr>
          <p:cNvPr id="3" name="כותרת 2">
            <a:extLst>
              <a:ext uri="{FF2B5EF4-FFF2-40B4-BE49-F238E27FC236}">
                <a16:creationId xmlns:a16="http://schemas.microsoft.com/office/drawing/2014/main" id="{7DE1CA95-4D6E-496A-B3C5-14E91FCC0BAC}"/>
              </a:ext>
            </a:extLst>
          </p:cNvPr>
          <p:cNvSpPr>
            <a:spLocks noGrp="1"/>
          </p:cNvSpPr>
          <p:nvPr>
            <p:ph type="title" hasCustomPrompt="1"/>
          </p:nvPr>
        </p:nvSpPr>
        <p:spPr>
          <a:xfrm flipH="1">
            <a:off x="6964998" y="266485"/>
            <a:ext cx="2804477" cy="261116"/>
          </a:xfrm>
        </p:spPr>
        <p:txBody>
          <a:bodyPr lIns="0" tIns="0" rtlCol="1">
            <a:normAutofit/>
          </a:bodyPr>
          <a:lstStyle>
            <a:lvl1pPr algn="r" rtl="1">
              <a:spcBef>
                <a:spcPts val="825"/>
              </a:spcBef>
              <a:defRPr sz="2000" b="1" cap="all" baseline="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הוספת כותרת</a:t>
            </a:r>
          </a:p>
        </p:txBody>
      </p:sp>
    </p:spTree>
    <p:extLst>
      <p:ext uri="{BB962C8B-B14F-4D97-AF65-F5344CB8AC3E}">
        <p14:creationId xmlns:p14="http://schemas.microsoft.com/office/powerpoint/2010/main" val="3706024322"/>
      </p:ext>
    </p:extLst>
  </p:cSld>
  <p:clrMapOvr>
    <a:masterClrMapping/>
  </p:clrMapOvr>
  <p:extLst>
    <p:ext uri="{DCECCB84-F9BA-43D5-87BE-67443E8EF086}">
      <p15:sldGuideLst xmlns:p15="http://schemas.microsoft.com/office/powerpoint/2012/main">
        <p15:guide id="1" orient="horz" pos="180">
          <p15:clr>
            <a:srgbClr val="FBAE40"/>
          </p15:clr>
        </p15:guide>
        <p15:guide id="2" pos="3168">
          <p15:clr>
            <a:srgbClr val="FBAE40"/>
          </p15:clr>
        </p15:guide>
        <p15:guide id="3" pos="174">
          <p15:clr>
            <a:srgbClr val="FBAE40"/>
          </p15:clr>
        </p15:guide>
        <p15:guide id="4" pos="4392" userDrawn="1">
          <p15:clr>
            <a:srgbClr val="FBAE40"/>
          </p15:clr>
        </p15:guide>
        <p15:guide id="5" pos="616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שקופית כותרת">
    <p:spTree>
      <p:nvGrpSpPr>
        <p:cNvPr id="1" name=""/>
        <p:cNvGrpSpPr/>
        <p:nvPr/>
      </p:nvGrpSpPr>
      <p:grpSpPr>
        <a:xfrm>
          <a:off x="0" y="0"/>
          <a:ext cx="0" cy="0"/>
          <a:chOff x="0" y="0"/>
          <a:chExt cx="0" cy="0"/>
        </a:xfrm>
      </p:grpSpPr>
      <p:sp>
        <p:nvSpPr>
          <p:cNvPr id="24" name="מלבן 23">
            <a:extLst>
              <a:ext uri="{FF2B5EF4-FFF2-40B4-BE49-F238E27FC236}">
                <a16:creationId xmlns:a16="http://schemas.microsoft.com/office/drawing/2014/main" id="{B9FE3184-BAAE-43EA-B40C-B1C1BD2103E1}"/>
              </a:ext>
            </a:extLst>
          </p:cNvPr>
          <p:cNvSpPr/>
          <p:nvPr userDrawn="1"/>
        </p:nvSpPr>
        <p:spPr>
          <a:xfrm>
            <a:off x="3336925" y="16191"/>
            <a:ext cx="6721475" cy="777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3" name="מציין מיקום של תמונה 22">
            <a:extLst>
              <a:ext uri="{FF2B5EF4-FFF2-40B4-BE49-F238E27FC236}">
                <a16:creationId xmlns:a16="http://schemas.microsoft.com/office/drawing/2014/main" id="{5AE6F9C8-3427-4856-8C30-6DCAE85AE9B7}"/>
              </a:ext>
            </a:extLst>
          </p:cNvPr>
          <p:cNvSpPr>
            <a:spLocks noGrp="1"/>
          </p:cNvSpPr>
          <p:nvPr>
            <p:ph type="pic" sz="quarter" idx="14" hasCustomPrompt="1"/>
          </p:nvPr>
        </p:nvSpPr>
        <p:spPr>
          <a:xfrm>
            <a:off x="1053" y="16191"/>
            <a:ext cx="6710400" cy="7772400"/>
          </a:xfrm>
          <a:solidFill>
            <a:schemeClr val="bg1"/>
          </a:solidFill>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הוספת תמונה</a:t>
            </a:r>
          </a:p>
        </p:txBody>
      </p:sp>
      <p:sp>
        <p:nvSpPr>
          <p:cNvPr id="35" name="מציין מיקום טקסט 34">
            <a:extLst>
              <a:ext uri="{FF2B5EF4-FFF2-40B4-BE49-F238E27FC236}">
                <a16:creationId xmlns:a16="http://schemas.microsoft.com/office/drawing/2014/main" id="{FDE78FA7-4C5C-4666-8E47-CBC39B0E6AF9}"/>
              </a:ext>
            </a:extLst>
          </p:cNvPr>
          <p:cNvSpPr>
            <a:spLocks noGrp="1"/>
          </p:cNvSpPr>
          <p:nvPr>
            <p:ph type="body" sz="quarter" idx="23"/>
          </p:nvPr>
        </p:nvSpPr>
        <p:spPr>
          <a:xfrm>
            <a:off x="4755" y="5105400"/>
            <a:ext cx="3374136" cy="2487168"/>
          </a:xfrm>
          <a:solidFill>
            <a:schemeClr val="bg1"/>
          </a:solidFill>
        </p:spPr>
        <p:txBody>
          <a:bodyPr rtlCol="1">
            <a:normAutofit/>
          </a:bodyPr>
          <a:lstStyle>
            <a:lvl1pPr marL="0" indent="0" algn="r" rtl="1">
              <a:buNone/>
              <a:defRPr sz="8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8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sz="8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sz="8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sz="8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10" name="מלבן 9">
            <a:extLst>
              <a:ext uri="{FF2B5EF4-FFF2-40B4-BE49-F238E27FC236}">
                <a16:creationId xmlns:a16="http://schemas.microsoft.com/office/drawing/2014/main" id="{BFB12B86-264E-4661-BF82-08C90F541140}"/>
              </a:ext>
            </a:extLst>
          </p:cNvPr>
          <p:cNvSpPr/>
          <p:nvPr userDrawn="1"/>
        </p:nvSpPr>
        <p:spPr>
          <a:xfrm>
            <a:off x="6714098" y="0"/>
            <a:ext cx="3348000" cy="777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5" name="מציין מיקום תוכן 14">
            <a:extLst>
              <a:ext uri="{FF2B5EF4-FFF2-40B4-BE49-F238E27FC236}">
                <a16:creationId xmlns:a16="http://schemas.microsoft.com/office/drawing/2014/main" id="{982C572E-7CA2-476D-B0DD-4B4CC6ACF8B5}"/>
              </a:ext>
            </a:extLst>
          </p:cNvPr>
          <p:cNvSpPr>
            <a:spLocks noGrp="1"/>
          </p:cNvSpPr>
          <p:nvPr>
            <p:ph sz="quarter" idx="11" hasCustomPrompt="1"/>
          </p:nvPr>
        </p:nvSpPr>
        <p:spPr>
          <a:xfrm>
            <a:off x="3560108" y="199949"/>
            <a:ext cx="2893612" cy="404672"/>
          </a:xfrm>
        </p:spPr>
        <p:txBody>
          <a:bodyPr rtlCol="1">
            <a:normAutofit/>
          </a:bodyPr>
          <a:lstStyle>
            <a:lvl1pPr marL="0" indent="0" algn="r" rtl="1">
              <a:lnSpc>
                <a:spcPct val="100000"/>
              </a:lnSpc>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sp>
        <p:nvSpPr>
          <p:cNvPr id="17" name="מציין מיקום טקסט 16">
            <a:extLst>
              <a:ext uri="{FF2B5EF4-FFF2-40B4-BE49-F238E27FC236}">
                <a16:creationId xmlns:a16="http://schemas.microsoft.com/office/drawing/2014/main" id="{60137D9A-2EFC-467F-8F03-8DA3C4E331D0}"/>
              </a:ext>
            </a:extLst>
          </p:cNvPr>
          <p:cNvSpPr>
            <a:spLocks noGrp="1"/>
          </p:cNvSpPr>
          <p:nvPr>
            <p:ph type="body" sz="quarter" idx="12"/>
          </p:nvPr>
        </p:nvSpPr>
        <p:spPr>
          <a:xfrm>
            <a:off x="3560108" y="628112"/>
            <a:ext cx="2893612" cy="1741653"/>
          </a:xfrm>
        </p:spPr>
        <p:txBody>
          <a:bodyPr rtlCol="1">
            <a:normAutofit/>
          </a:bodyPr>
          <a:lstStyle>
            <a:lvl1pPr marL="0" indent="0" algn="r" rtl="1">
              <a:lnSpc>
                <a:spcPts val="1800"/>
              </a:lnSpc>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algn="r" rtl="1">
              <a:lnSpc>
                <a:spcPts val="1800"/>
              </a:lnSpc>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2pPr>
            <a:lvl3pPr algn="r" rtl="1">
              <a:lnSpc>
                <a:spcPts val="1800"/>
              </a:lnSpc>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3pPr>
            <a:lvl4pPr algn="r" rtl="1">
              <a:lnSpc>
                <a:spcPts val="1800"/>
              </a:lnSpc>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4pPr>
            <a:lvl5pPr algn="r" rtl="1">
              <a:lnSpc>
                <a:spcPct val="150000"/>
              </a:lnSpc>
              <a:spcBef>
                <a:spcPts val="0"/>
              </a:spcBef>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2" name="כותרת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208388" y="6208573"/>
            <a:ext cx="2966247" cy="701345"/>
          </a:xfrm>
        </p:spPr>
        <p:txBody>
          <a:bodyPr vert="horz" rtlCol="1" anchor="b">
            <a:noAutofit/>
          </a:bodyPr>
          <a:lstStyle>
            <a:lvl1pPr algn="ctr" rtl="1">
              <a:lnSpc>
                <a:spcPct val="100000"/>
              </a:lnSpc>
              <a:defRPr sz="32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ערוך טקסט</a:t>
            </a:r>
          </a:p>
        </p:txBody>
      </p:sp>
      <p:sp>
        <p:nvSpPr>
          <p:cNvPr id="11" name="מציין מיקום תוכן 14">
            <a:extLst>
              <a:ext uri="{FF2B5EF4-FFF2-40B4-BE49-F238E27FC236}">
                <a16:creationId xmlns:a16="http://schemas.microsoft.com/office/drawing/2014/main" id="{F0E3B4AB-7CCE-4A71-8D26-6F26DD58AFE0}"/>
              </a:ext>
            </a:extLst>
          </p:cNvPr>
          <p:cNvSpPr>
            <a:spLocks noGrp="1"/>
          </p:cNvSpPr>
          <p:nvPr>
            <p:ph sz="quarter" idx="18" hasCustomPrompt="1"/>
          </p:nvPr>
        </p:nvSpPr>
        <p:spPr>
          <a:xfrm>
            <a:off x="6912217" y="202983"/>
            <a:ext cx="2897068" cy="404672"/>
          </a:xfrm>
        </p:spPr>
        <p:txBody>
          <a:bodyPr rtlCol="1">
            <a:normAutofit/>
          </a:bodyPr>
          <a:lstStyle>
            <a:lvl1pPr marL="0" indent="0" algn="r" rtl="1">
              <a:lnSpc>
                <a:spcPct val="100000"/>
              </a:lnSpc>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cxnSp>
        <p:nvCxnSpPr>
          <p:cNvPr id="4" name="מחבר ישר 3">
            <a:extLst>
              <a:ext uri="{FF2B5EF4-FFF2-40B4-BE49-F238E27FC236}">
                <a16:creationId xmlns:a16="http://schemas.microsoft.com/office/drawing/2014/main" id="{92C78C9D-AC96-4A8A-B6BD-D223121FF474}"/>
              </a:ext>
            </a:extLst>
          </p:cNvPr>
          <p:cNvCxnSpPr>
            <a:cxnSpLocks/>
          </p:cNvCxnSpPr>
          <p:nvPr userDrawn="1"/>
        </p:nvCxnSpPr>
        <p:spPr>
          <a:xfrm>
            <a:off x="8801873" y="738246"/>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מציין מיקום של תמונה 7">
            <a:extLst>
              <a:ext uri="{FF2B5EF4-FFF2-40B4-BE49-F238E27FC236}">
                <a16:creationId xmlns:a16="http://schemas.microsoft.com/office/drawing/2014/main" id="{28EFC47E-3E71-499D-A09B-118EC606C078}"/>
              </a:ext>
            </a:extLst>
          </p:cNvPr>
          <p:cNvSpPr>
            <a:spLocks noGrp="1"/>
          </p:cNvSpPr>
          <p:nvPr>
            <p:ph type="pic" sz="quarter" idx="20" hasCustomPrompt="1"/>
          </p:nvPr>
        </p:nvSpPr>
        <p:spPr>
          <a:xfrm>
            <a:off x="1225542" y="5268231"/>
            <a:ext cx="914400" cy="914400"/>
          </a:xfrm>
          <a:noFill/>
        </p:spPr>
        <p:txBody>
          <a:bodyPr rtlCol="1">
            <a:normAutofit/>
          </a:bodyPr>
          <a:lstStyle>
            <a:lvl1pPr marL="0" indent="0" algn="r" rtl="1">
              <a:buNone/>
              <a:defRPr sz="180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הוספת סמל</a:t>
            </a:r>
          </a:p>
        </p:txBody>
      </p:sp>
      <p:sp>
        <p:nvSpPr>
          <p:cNvPr id="18" name="כותרת משנה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208388" y="6812496"/>
            <a:ext cx="2966247" cy="518535"/>
          </a:xfrm>
        </p:spPr>
        <p:txBody>
          <a:bodyPr vert="horz" rtlCol="1">
            <a:normAutofit/>
          </a:bodyPr>
          <a:lstStyle>
            <a:lvl1pPr marL="0" indent="0" algn="ctr" rtl="1">
              <a:lnSpc>
                <a:spcPct val="100000"/>
              </a:lnSpc>
              <a:buNone/>
              <a:defRPr sz="1600" spc="3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ctr" rtl="1">
              <a:buNone/>
              <a:defRPr sz="1650"/>
            </a:lvl2pPr>
            <a:lvl3pPr marL="754380" indent="0" algn="ctr" rtl="1">
              <a:buNone/>
              <a:defRPr sz="1485"/>
            </a:lvl3pPr>
            <a:lvl4pPr marL="1131570" indent="0" algn="ctr" rtl="1">
              <a:buNone/>
              <a:defRPr sz="1320"/>
            </a:lvl4pPr>
            <a:lvl5pPr marL="1508760" indent="0" algn="ctr" rtl="1">
              <a:buNone/>
              <a:defRPr sz="1320"/>
            </a:lvl5pPr>
            <a:lvl6pPr marL="1885950" indent="0" algn="ctr" rtl="1">
              <a:buNone/>
              <a:defRPr sz="1320"/>
            </a:lvl6pPr>
            <a:lvl7pPr marL="2263140" indent="0" algn="ctr" rtl="1">
              <a:buNone/>
              <a:defRPr sz="1320"/>
            </a:lvl7pPr>
            <a:lvl8pPr marL="2640330" indent="0" algn="ctr" rtl="1">
              <a:buNone/>
              <a:defRPr sz="1320"/>
            </a:lvl8pPr>
            <a:lvl9pPr marL="3017520" indent="0" algn="ctr" rtl="1">
              <a:buNone/>
              <a:defRPr sz="1320"/>
            </a:lvl9pPr>
          </a:lstStyle>
          <a:p>
            <a:pPr rtl="1"/>
            <a:r>
              <a:rPr lang="he-IL" noProof="0"/>
              <a:t>לחץ כדי לערוך טקסט</a:t>
            </a:r>
          </a:p>
        </p:txBody>
      </p:sp>
      <p:sp>
        <p:nvSpPr>
          <p:cNvPr id="12" name="מציין מיקום טקסט 11">
            <a:extLst>
              <a:ext uri="{FF2B5EF4-FFF2-40B4-BE49-F238E27FC236}">
                <a16:creationId xmlns:a16="http://schemas.microsoft.com/office/drawing/2014/main" id="{BA5062D0-E551-4B70-86FC-990B87238C3E}"/>
              </a:ext>
            </a:extLst>
          </p:cNvPr>
          <p:cNvSpPr>
            <a:spLocks noGrp="1"/>
          </p:cNvSpPr>
          <p:nvPr>
            <p:ph type="body" sz="quarter" idx="21"/>
          </p:nvPr>
        </p:nvSpPr>
        <p:spPr>
          <a:xfrm>
            <a:off x="6912218" y="994425"/>
            <a:ext cx="2897067" cy="6447977"/>
          </a:xfrm>
        </p:spPr>
        <p:txBody>
          <a:bodyPr rtlCol="1">
            <a:normAutofit/>
          </a:bodyPr>
          <a:lstStyle>
            <a:lvl1pPr marL="0" indent="0" algn="r" rtl="1">
              <a:lnSpc>
                <a:spcPct val="150000"/>
              </a:lnSpc>
              <a:spcBef>
                <a:spcPts val="0"/>
              </a:spcBef>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algn="r" rtl="1">
              <a:lnSpc>
                <a:spcPct val="150000"/>
              </a:lnSpc>
              <a:spcBef>
                <a:spcPts val="0"/>
              </a:spcBef>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2pPr>
            <a:lvl3pPr algn="r" rtl="1">
              <a:lnSpc>
                <a:spcPct val="150000"/>
              </a:lnSpc>
              <a:spcBef>
                <a:spcPts val="0"/>
              </a:spcBef>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3pPr>
            <a:lvl4pPr algn="r" rtl="1">
              <a:lnSpc>
                <a:spcPct val="150000"/>
              </a:lnSpc>
              <a:spcBef>
                <a:spcPts val="0"/>
              </a:spcBef>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4pPr>
            <a:lvl5pPr algn="r" rtl="1">
              <a:lnSpc>
                <a:spcPct val="150000"/>
              </a:lnSpc>
              <a:spcBef>
                <a:spcPts val="0"/>
              </a:spcBef>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33" name="מציין מיקום טקסט 32">
            <a:extLst>
              <a:ext uri="{FF2B5EF4-FFF2-40B4-BE49-F238E27FC236}">
                <a16:creationId xmlns:a16="http://schemas.microsoft.com/office/drawing/2014/main" id="{56FB3BBE-B94C-4030-B879-F3A05D75F9DA}"/>
              </a:ext>
            </a:extLst>
          </p:cNvPr>
          <p:cNvSpPr>
            <a:spLocks noGrp="1"/>
          </p:cNvSpPr>
          <p:nvPr>
            <p:ph type="body" sz="quarter" idx="22"/>
          </p:nvPr>
        </p:nvSpPr>
        <p:spPr>
          <a:xfrm>
            <a:off x="6088" y="7591425"/>
            <a:ext cx="3398837" cy="223838"/>
          </a:xfrm>
          <a:solidFill>
            <a:schemeClr val="accent1"/>
          </a:solidFill>
        </p:spPr>
        <p:txBody>
          <a:bodyPr rtlCol="1">
            <a:normAutofit/>
          </a:bodyPr>
          <a:lstStyle>
            <a:lvl1pPr marL="0" indent="0" algn="r" rtl="1">
              <a:buNone/>
              <a:defRPr sz="800">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pPr lvl="0" rtl="1"/>
            <a:endParaRPr lang="he-IL" noProof="0"/>
          </a:p>
        </p:txBody>
      </p:sp>
    </p:spTree>
    <p:extLst>
      <p:ext uri="{BB962C8B-B14F-4D97-AF65-F5344CB8AC3E}">
        <p14:creationId xmlns:p14="http://schemas.microsoft.com/office/powerpoint/2010/main" val="1300002358"/>
      </p:ext>
    </p:extLst>
  </p:cSld>
  <p:clrMapOvr>
    <a:masterClrMapping/>
  </p:clrMapOvr>
  <p:extLst>
    <p:ext uri="{DCECCB84-F9BA-43D5-87BE-67443E8EF086}">
      <p15:sldGuideLst xmlns:p15="http://schemas.microsoft.com/office/powerpoint/2012/main">
        <p15:guide id="1" orient="horz" pos="2448">
          <p15:clr>
            <a:srgbClr val="FBAE40"/>
          </p15:clr>
        </p15:guide>
        <p15:guide id="2" pos="2102">
          <p15:clr>
            <a:srgbClr val="FBAE40"/>
          </p15:clr>
        </p15:guide>
        <p15:guide id="3" pos="4211">
          <p15:clr>
            <a:srgbClr val="FBAE40"/>
          </p15:clr>
        </p15:guide>
        <p15:guide id="4" orient="horz" pos="4693">
          <p15:clr>
            <a:srgbClr val="FBAE40"/>
          </p15:clr>
        </p15:guide>
        <p15:guide id="5" orient="horz" pos="180">
          <p15:clr>
            <a:srgbClr val="FBAE40"/>
          </p15:clr>
        </p15:guide>
        <p15:guide id="6" pos="168" userDrawn="1">
          <p15:clr>
            <a:srgbClr val="FBAE40"/>
          </p15:clr>
        </p15:guide>
        <p15:guide id="7" orient="horz" pos="576">
          <p15:clr>
            <a:srgbClr val="FBAE40"/>
          </p15:clr>
        </p15:guide>
        <p15:guide id="8" pos="3168" userDrawn="1">
          <p15:clr>
            <a:srgbClr val="FBAE40"/>
          </p15:clr>
        </p15:guide>
        <p15:guide id="9" pos="5280" userDrawn="1">
          <p15:clr>
            <a:srgbClr val="FBAE40"/>
          </p15:clr>
        </p15:guide>
        <p15:guide id="10" orient="horz" pos="4464" userDrawn="1">
          <p15:clr>
            <a:srgbClr val="FBAE40"/>
          </p15:clr>
        </p15:guide>
        <p15:guide id="11" orient="horz" pos="4104" userDrawn="1">
          <p15:clr>
            <a:srgbClr val="FBAE40"/>
          </p15:clr>
        </p15:guide>
        <p15:guide id="12" pos="19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כותרת ותוכן">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59C31538-66AA-45AA-8BA0-5D09C50D1BC9}"/>
              </a:ext>
            </a:extLst>
          </p:cNvPr>
          <p:cNvSpPr/>
          <p:nvPr userDrawn="1"/>
        </p:nvSpPr>
        <p:spPr>
          <a:xfrm>
            <a:off x="3346380" y="3884205"/>
            <a:ext cx="6722989" cy="3888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lvl="0"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2" name="מציין מיקום של תמונה 11">
            <a:extLst>
              <a:ext uri="{FF2B5EF4-FFF2-40B4-BE49-F238E27FC236}">
                <a16:creationId xmlns:a16="http://schemas.microsoft.com/office/drawing/2014/main" id="{93988413-9B64-4CCC-B63E-0D7644E922FD}"/>
              </a:ext>
            </a:extLst>
          </p:cNvPr>
          <p:cNvSpPr>
            <a:spLocks noGrp="1"/>
          </p:cNvSpPr>
          <p:nvPr>
            <p:ph type="pic" sz="quarter" idx="11" hasCustomPrompt="1"/>
          </p:nvPr>
        </p:nvSpPr>
        <p:spPr>
          <a:xfrm>
            <a:off x="3344350" y="0"/>
            <a:ext cx="6710082" cy="3886200"/>
          </a:xfrm>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הוספת תמונה</a:t>
            </a:r>
          </a:p>
        </p:txBody>
      </p:sp>
      <p:sp>
        <p:nvSpPr>
          <p:cNvPr id="2" name="מלבן 1">
            <a:extLst>
              <a:ext uri="{FF2B5EF4-FFF2-40B4-BE49-F238E27FC236}">
                <a16:creationId xmlns:a16="http://schemas.microsoft.com/office/drawing/2014/main" id="{B4F9EA7F-F32D-4A82-919B-9594BA6FF9B2}"/>
              </a:ext>
            </a:extLst>
          </p:cNvPr>
          <p:cNvSpPr/>
          <p:nvPr userDrawn="1"/>
        </p:nvSpPr>
        <p:spPr>
          <a:xfrm>
            <a:off x="3329450" y="8637"/>
            <a:ext cx="6716826" cy="49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9" name="מציין מיקום טקסט 18">
            <a:extLst>
              <a:ext uri="{FF2B5EF4-FFF2-40B4-BE49-F238E27FC236}">
                <a16:creationId xmlns:a16="http://schemas.microsoft.com/office/drawing/2014/main" id="{5822DF17-82B7-434C-9A2B-B69D5EBAB66C}"/>
              </a:ext>
            </a:extLst>
          </p:cNvPr>
          <p:cNvSpPr>
            <a:spLocks noGrp="1"/>
          </p:cNvSpPr>
          <p:nvPr>
            <p:ph type="body" sz="quarter" idx="14" hasCustomPrompt="1"/>
          </p:nvPr>
        </p:nvSpPr>
        <p:spPr>
          <a:xfrm>
            <a:off x="6940115" y="4823028"/>
            <a:ext cx="2804477" cy="2485640"/>
          </a:xfrm>
        </p:spPr>
        <p:txBody>
          <a:bodyPr lIns="0" rtlCol="1">
            <a:normAutofit/>
          </a:bodyPr>
          <a:lstStyle>
            <a:lvl1pPr marL="0" indent="0" algn="r" rtl="1">
              <a:lnSpc>
                <a:spcPct val="150000"/>
              </a:lnSpc>
              <a:spcBef>
                <a:spcPts val="0"/>
              </a:spcBef>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2pPr>
            <a:lvl3pPr marL="75438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3pPr>
            <a:lvl4pPr marL="113157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4pPr>
            <a:lvl5pPr marL="1508760" indent="0" algn="r" rtl="1">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5pPr>
          </a:lstStyle>
          <a:p>
            <a:pPr lvl="0" rtl="1"/>
            <a:r>
              <a:rPr lang="he-IL" noProof="0"/>
              <a:t>לחץ כדי להוסיף טקסט</a:t>
            </a:r>
          </a:p>
        </p:txBody>
      </p:sp>
      <p:cxnSp>
        <p:nvCxnSpPr>
          <p:cNvPr id="21" name="מחבר ישר 20">
            <a:extLst>
              <a:ext uri="{FF2B5EF4-FFF2-40B4-BE49-F238E27FC236}">
                <a16:creationId xmlns:a16="http://schemas.microsoft.com/office/drawing/2014/main" id="{A6E1F595-C7A2-489A-AF16-62824DB3C714}"/>
              </a:ext>
            </a:extLst>
          </p:cNvPr>
          <p:cNvCxnSpPr/>
          <p:nvPr userDrawn="1"/>
        </p:nvCxnSpPr>
        <p:spPr>
          <a:xfrm>
            <a:off x="8738874" y="4609565"/>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מציין מיקום טקסט 16">
            <a:extLst>
              <a:ext uri="{FF2B5EF4-FFF2-40B4-BE49-F238E27FC236}">
                <a16:creationId xmlns:a16="http://schemas.microsoft.com/office/drawing/2014/main" id="{9E1CB6B1-120F-479E-9387-22CF6748A72B}"/>
              </a:ext>
            </a:extLst>
          </p:cNvPr>
          <p:cNvSpPr>
            <a:spLocks noGrp="1"/>
          </p:cNvSpPr>
          <p:nvPr>
            <p:ph type="body" sz="quarter" idx="15" hasCustomPrompt="1"/>
          </p:nvPr>
        </p:nvSpPr>
        <p:spPr>
          <a:xfrm>
            <a:off x="294785" y="285750"/>
            <a:ext cx="2804477" cy="3028950"/>
          </a:xfrm>
        </p:spPr>
        <p:txBody>
          <a:bodyPr lIns="0" tIns="0" rtlCol="1" anchor="ctr">
            <a:noAutofit/>
          </a:bodyPr>
          <a:lstStyle>
            <a:lvl1pPr marL="0" indent="0" algn="r" rtl="1">
              <a:lnSpc>
                <a:spcPct val="150000"/>
              </a:lnSpc>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לחץ כאן כדי להוסיף טקסט</a:t>
            </a:r>
          </a:p>
        </p:txBody>
      </p:sp>
      <p:sp>
        <p:nvSpPr>
          <p:cNvPr id="25" name="מציין מיקום טקסט 16">
            <a:extLst>
              <a:ext uri="{FF2B5EF4-FFF2-40B4-BE49-F238E27FC236}">
                <a16:creationId xmlns:a16="http://schemas.microsoft.com/office/drawing/2014/main" id="{7D97B175-9E1D-4A80-8B61-E5F978BD0A28}"/>
              </a:ext>
            </a:extLst>
          </p:cNvPr>
          <p:cNvSpPr>
            <a:spLocks noGrp="1"/>
          </p:cNvSpPr>
          <p:nvPr>
            <p:ph type="body" sz="quarter" idx="17" hasCustomPrompt="1"/>
          </p:nvPr>
        </p:nvSpPr>
        <p:spPr>
          <a:xfrm>
            <a:off x="3607513" y="4170070"/>
            <a:ext cx="2804477" cy="397076"/>
          </a:xfrm>
        </p:spPr>
        <p:txBody>
          <a:bodyPr lIns="0" tIns="0" rtlCol="1" anchor="t">
            <a:noAutofit/>
          </a:bodyPr>
          <a:lstStyle>
            <a:lvl1pPr marL="0" indent="0" algn="r" rtl="1">
              <a:buNone/>
              <a:defRPr sz="20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sp>
        <p:nvSpPr>
          <p:cNvPr id="29" name="מציין מיקום טקסט 18">
            <a:extLst>
              <a:ext uri="{FF2B5EF4-FFF2-40B4-BE49-F238E27FC236}">
                <a16:creationId xmlns:a16="http://schemas.microsoft.com/office/drawing/2014/main" id="{80680718-1AAD-4AA9-A7AF-B918643294BF}"/>
              </a:ext>
            </a:extLst>
          </p:cNvPr>
          <p:cNvSpPr>
            <a:spLocks noGrp="1"/>
          </p:cNvSpPr>
          <p:nvPr>
            <p:ph type="body" sz="quarter" idx="22" hasCustomPrompt="1"/>
          </p:nvPr>
        </p:nvSpPr>
        <p:spPr>
          <a:xfrm>
            <a:off x="3608218" y="4812952"/>
            <a:ext cx="2804477" cy="1426464"/>
          </a:xfrm>
        </p:spPr>
        <p:txBody>
          <a:bodyPr lIns="0" rtlCol="1">
            <a:normAutofit/>
          </a:bodyPr>
          <a:lstStyle>
            <a:lvl1pPr marL="0" indent="0" algn="r" rtl="1">
              <a:lnSpc>
                <a:spcPct val="150000"/>
              </a:lnSpc>
              <a:spcBef>
                <a:spcPts val="0"/>
              </a:spcBef>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rtl="1">
              <a:lnSpc>
                <a:spcPct val="100000"/>
              </a:lnSpc>
              <a:buNone/>
              <a:defRPr sz="1200">
                <a:solidFill>
                  <a:schemeClr val="tx1"/>
                </a:solidFill>
                <a:latin typeface="Avenir Next LT Pro" panose="020B0504020202020204" pitchFamily="34" charset="77"/>
                <a:cs typeface="Arial" panose="020B0604020202020204" pitchFamily="34" charset="0"/>
              </a:defRPr>
            </a:lvl2pPr>
            <a:lvl3pPr marL="754380" indent="0" algn="r" rtl="1">
              <a:lnSpc>
                <a:spcPct val="100000"/>
              </a:lnSpc>
              <a:buNone/>
              <a:defRPr sz="1100">
                <a:solidFill>
                  <a:schemeClr val="tx1"/>
                </a:solidFill>
                <a:latin typeface="Avenir Next LT Pro" panose="020B0504020202020204" pitchFamily="34" charset="77"/>
                <a:cs typeface="Arial" panose="020B0604020202020204" pitchFamily="34" charset="0"/>
              </a:defRPr>
            </a:lvl3pPr>
            <a:lvl4pPr algn="r" rtl="1">
              <a:lnSpc>
                <a:spcPct val="100000"/>
              </a:lnSpc>
              <a:defRPr sz="1100">
                <a:solidFill>
                  <a:schemeClr val="tx1"/>
                </a:solidFill>
                <a:latin typeface="+mn-lt"/>
                <a:cs typeface="Arial" panose="020B0604020202020204" pitchFamily="34" charset="0"/>
              </a:defRPr>
            </a:lvl4pPr>
            <a:lvl5pPr algn="r" rtl="1">
              <a:lnSpc>
                <a:spcPct val="100000"/>
              </a:lnSpc>
              <a:defRPr sz="1100">
                <a:solidFill>
                  <a:schemeClr val="tx1"/>
                </a:solidFill>
                <a:latin typeface="+mn-lt"/>
                <a:cs typeface="Arial" panose="020B0604020202020204" pitchFamily="34" charset="0"/>
              </a:defRPr>
            </a:lvl5pPr>
          </a:lstStyle>
          <a:p>
            <a:pPr lvl="0" rtl="1"/>
            <a:r>
              <a:rPr lang="he-IL" noProof="0"/>
              <a:t>לחץ כדי להוסיף טקסט</a:t>
            </a:r>
          </a:p>
        </p:txBody>
      </p:sp>
      <p:cxnSp>
        <p:nvCxnSpPr>
          <p:cNvPr id="23" name="מחבר ישר 22">
            <a:extLst>
              <a:ext uri="{FF2B5EF4-FFF2-40B4-BE49-F238E27FC236}">
                <a16:creationId xmlns:a16="http://schemas.microsoft.com/office/drawing/2014/main" id="{D4BD65F1-DD79-B94E-BD08-2293EB46E00D}"/>
              </a:ext>
            </a:extLst>
          </p:cNvPr>
          <p:cNvCxnSpPr/>
          <p:nvPr userDrawn="1"/>
        </p:nvCxnSpPr>
        <p:spPr>
          <a:xfrm>
            <a:off x="5399996" y="4618086"/>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מציין מיקום טקסט 18">
            <a:extLst>
              <a:ext uri="{FF2B5EF4-FFF2-40B4-BE49-F238E27FC236}">
                <a16:creationId xmlns:a16="http://schemas.microsoft.com/office/drawing/2014/main" id="{153BC095-21B2-478D-B282-47C2CB4448B2}"/>
              </a:ext>
            </a:extLst>
          </p:cNvPr>
          <p:cNvSpPr>
            <a:spLocks noGrp="1"/>
          </p:cNvSpPr>
          <p:nvPr>
            <p:ph type="body" sz="quarter" idx="24" hasCustomPrompt="1"/>
          </p:nvPr>
        </p:nvSpPr>
        <p:spPr>
          <a:xfrm>
            <a:off x="271926" y="4044950"/>
            <a:ext cx="2804477" cy="3441700"/>
          </a:xfrm>
        </p:spPr>
        <p:txBody>
          <a:bodyPr lIns="0" rtlCol="1">
            <a:normAutofit/>
          </a:bodyPr>
          <a:lstStyle>
            <a:lvl1pPr marL="0" indent="0" algn="r" rtl="1">
              <a:lnSpc>
                <a:spcPct val="150000"/>
              </a:lnSpc>
              <a:spcBef>
                <a:spcPts val="0"/>
              </a:spcBef>
              <a:buFont typeface="Arial" panose="020B0604020202020204" pitchFamily="34" charset="0"/>
              <a:buNone/>
              <a:defRPr sz="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rtl="1">
              <a:lnSpc>
                <a:spcPct val="100000"/>
              </a:lnSpc>
              <a:buNone/>
              <a:defRPr sz="1200">
                <a:solidFill>
                  <a:schemeClr val="tx1"/>
                </a:solidFill>
                <a:latin typeface="Avenir Next LT Pro" panose="020B0504020202020204" pitchFamily="34" charset="77"/>
                <a:cs typeface="Arial" panose="020B0604020202020204" pitchFamily="34" charset="0"/>
              </a:defRPr>
            </a:lvl2pPr>
            <a:lvl3pPr marL="754380" indent="0" algn="r" rtl="1">
              <a:lnSpc>
                <a:spcPct val="100000"/>
              </a:lnSpc>
              <a:buNone/>
              <a:defRPr sz="1100">
                <a:solidFill>
                  <a:schemeClr val="tx1"/>
                </a:solidFill>
                <a:latin typeface="Avenir Next LT Pro" panose="020B0504020202020204" pitchFamily="34" charset="77"/>
                <a:cs typeface="Arial" panose="020B0604020202020204" pitchFamily="34" charset="0"/>
              </a:defRPr>
            </a:lvl3pPr>
            <a:lvl4pPr algn="r" rtl="1">
              <a:lnSpc>
                <a:spcPct val="100000"/>
              </a:lnSpc>
              <a:defRPr sz="1100">
                <a:solidFill>
                  <a:schemeClr val="tx1"/>
                </a:solidFill>
                <a:latin typeface="+mn-lt"/>
                <a:cs typeface="Arial" panose="020B0604020202020204" pitchFamily="34" charset="0"/>
              </a:defRPr>
            </a:lvl4pPr>
            <a:lvl5pPr algn="r" rtl="1">
              <a:lnSpc>
                <a:spcPct val="100000"/>
              </a:lnSpc>
              <a:defRPr sz="1100">
                <a:solidFill>
                  <a:schemeClr val="tx1"/>
                </a:solidFill>
                <a:latin typeface="+mn-lt"/>
                <a:cs typeface="Arial" panose="020B0604020202020204" pitchFamily="34" charset="0"/>
              </a:defRPr>
            </a:lvl5pPr>
          </a:lstStyle>
          <a:p>
            <a:pPr lvl="0" rtl="1"/>
            <a:r>
              <a:rPr lang="he-IL" noProof="0"/>
              <a:t>לחץ כדי להוסיף טקסט</a:t>
            </a:r>
          </a:p>
        </p:txBody>
      </p:sp>
      <p:sp>
        <p:nvSpPr>
          <p:cNvPr id="31" name="מציין מיקום טקסט 16">
            <a:extLst>
              <a:ext uri="{FF2B5EF4-FFF2-40B4-BE49-F238E27FC236}">
                <a16:creationId xmlns:a16="http://schemas.microsoft.com/office/drawing/2014/main" id="{721C47CA-620D-418F-A6BC-C20DCD7CEB22}"/>
              </a:ext>
            </a:extLst>
          </p:cNvPr>
          <p:cNvSpPr>
            <a:spLocks noGrp="1"/>
          </p:cNvSpPr>
          <p:nvPr>
            <p:ph type="body" sz="quarter" idx="25" hasCustomPrompt="1"/>
          </p:nvPr>
        </p:nvSpPr>
        <p:spPr>
          <a:xfrm>
            <a:off x="271926" y="3651250"/>
            <a:ext cx="2804477" cy="221056"/>
          </a:xfrm>
        </p:spPr>
        <p:txBody>
          <a:bodyPr lIns="0" rtlCol="1" anchor="t">
            <a:noAutofit/>
          </a:bodyPr>
          <a:lstStyle>
            <a:lvl1pPr marL="0" indent="0" algn="r" rtl="1">
              <a:buNone/>
              <a:defRPr sz="1600" b="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הוסף כותרת כאן</a:t>
            </a:r>
          </a:p>
        </p:txBody>
      </p:sp>
      <p:sp>
        <p:nvSpPr>
          <p:cNvPr id="15" name="מלבן 14">
            <a:extLst>
              <a:ext uri="{FF2B5EF4-FFF2-40B4-BE49-F238E27FC236}">
                <a16:creationId xmlns:a16="http://schemas.microsoft.com/office/drawing/2014/main" id="{4360DDA1-609A-4DC4-A3B1-3686A505CDF1}"/>
              </a:ext>
            </a:extLst>
          </p:cNvPr>
          <p:cNvSpPr/>
          <p:nvPr userDrawn="1"/>
        </p:nvSpPr>
        <p:spPr>
          <a:xfrm>
            <a:off x="-10181" y="7589520"/>
            <a:ext cx="3352800"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6" name="כותרת 2">
            <a:extLst>
              <a:ext uri="{FF2B5EF4-FFF2-40B4-BE49-F238E27FC236}">
                <a16:creationId xmlns:a16="http://schemas.microsoft.com/office/drawing/2014/main" id="{033BB383-DD29-4B76-90D6-67CB362F980B}"/>
              </a:ext>
            </a:extLst>
          </p:cNvPr>
          <p:cNvSpPr>
            <a:spLocks noGrp="1"/>
          </p:cNvSpPr>
          <p:nvPr>
            <p:ph type="title" hasCustomPrompt="1"/>
          </p:nvPr>
        </p:nvSpPr>
        <p:spPr>
          <a:xfrm>
            <a:off x="6960678" y="4170070"/>
            <a:ext cx="2804477" cy="261116"/>
          </a:xfrm>
        </p:spPr>
        <p:txBody>
          <a:bodyPr lIns="0" tIns="0" rtlCol="1">
            <a:normAutofit/>
          </a:bodyPr>
          <a:lstStyle>
            <a:lvl1pPr algn="r" rtl="1">
              <a:spcBef>
                <a:spcPts val="825"/>
              </a:spcBef>
              <a:defRPr sz="2000" b="1" cap="all" baseline="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הוספת כותרת</a:t>
            </a:r>
          </a:p>
        </p:txBody>
      </p:sp>
    </p:spTree>
    <p:extLst>
      <p:ext uri="{BB962C8B-B14F-4D97-AF65-F5344CB8AC3E}">
        <p14:creationId xmlns:p14="http://schemas.microsoft.com/office/powerpoint/2010/main" val="4110334023"/>
      </p:ext>
    </p:extLst>
  </p:cSld>
  <p:clrMapOvr>
    <a:masterClrMapping/>
  </p:clrMapOvr>
  <p:extLst>
    <p:ext uri="{DCECCB84-F9BA-43D5-87BE-67443E8EF086}">
      <p15:sldGuideLst xmlns:p15="http://schemas.microsoft.com/office/powerpoint/2012/main">
        <p15:guide id="1" orient="horz" pos="180">
          <p15:clr>
            <a:srgbClr val="FBAE40"/>
          </p15:clr>
        </p15:guide>
        <p15:guide id="2" pos="3168">
          <p15:clr>
            <a:srgbClr val="FBAE40"/>
          </p15:clr>
        </p15:guide>
        <p15:guide id="3" pos="174">
          <p15:clr>
            <a:srgbClr val="FBAE40"/>
          </p15:clr>
        </p15:guide>
        <p15:guide id="4" orient="horz" pos="2448" userDrawn="1">
          <p15:clr>
            <a:srgbClr val="FBAE40"/>
          </p15:clr>
        </p15:guide>
        <p15:guide id="5" orient="horz" pos="2548" userDrawn="1">
          <p15:clr>
            <a:srgbClr val="FBAE40"/>
          </p15:clr>
        </p15:guide>
        <p15:guide id="6" pos="2088" userDrawn="1">
          <p15:clr>
            <a:srgbClr val="FBAE40"/>
          </p15:clr>
        </p15:guide>
        <p15:guide id="7" pos="4224" userDrawn="1">
          <p15:clr>
            <a:srgbClr val="FBAE40"/>
          </p15:clr>
        </p15:guide>
        <p15:guide id="8" pos="4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FA5B-C45E-44A6-BDF0-47CFE6979A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B2A00-FB17-44E5-BB04-77E18C62C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90B09-59AF-48AB-9AE0-C154A8233B48}"/>
              </a:ext>
            </a:extLst>
          </p:cNvPr>
          <p:cNvSpPr>
            <a:spLocks noGrp="1"/>
          </p:cNvSpPr>
          <p:nvPr>
            <p:ph type="dt" sz="half" idx="10"/>
          </p:nvPr>
        </p:nvSpPr>
        <p:spPr/>
        <p:txBody>
          <a:bodyPr/>
          <a:lstStyle/>
          <a:p>
            <a:fld id="{94B43D15-E77F-4644-B541-976CD44FBF9F}" type="datetimeFigureOut">
              <a:rPr lang="en-US" smtClean="0"/>
              <a:t>4/4/2021</a:t>
            </a:fld>
            <a:endParaRPr lang="en-US"/>
          </a:p>
        </p:txBody>
      </p:sp>
      <p:sp>
        <p:nvSpPr>
          <p:cNvPr id="5" name="Footer Placeholder 4">
            <a:extLst>
              <a:ext uri="{FF2B5EF4-FFF2-40B4-BE49-F238E27FC236}">
                <a16:creationId xmlns:a16="http://schemas.microsoft.com/office/drawing/2014/main" id="{AF5DD9AD-10E7-45AD-9681-C064EBF5E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86115-7C59-40D5-A3F2-2E83FD92DF7A}"/>
              </a:ext>
            </a:extLst>
          </p:cNvPr>
          <p:cNvSpPr>
            <a:spLocks noGrp="1"/>
          </p:cNvSpPr>
          <p:nvPr>
            <p:ph type="sldNum" sz="quarter" idx="12"/>
          </p:nvPr>
        </p:nvSpPr>
        <p:spPr/>
        <p:txBody>
          <a:bodyPr/>
          <a:lstStyle/>
          <a:p>
            <a:fld id="{71F85989-78FE-4CCF-977C-74ABAF14850C}" type="slidenum">
              <a:rPr lang="en-US" smtClean="0"/>
              <a:t>‹#›</a:t>
            </a:fld>
            <a:endParaRPr lang="en-US"/>
          </a:p>
        </p:txBody>
      </p:sp>
    </p:spTree>
    <p:extLst>
      <p:ext uri="{BB962C8B-B14F-4D97-AF65-F5344CB8AC3E}">
        <p14:creationId xmlns:p14="http://schemas.microsoft.com/office/powerpoint/2010/main" val="1937347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C79A7E9-4339-416F-B0E6-8551A47D93CE}"/>
              </a:ext>
            </a:extLst>
          </p:cNvPr>
          <p:cNvSpPr>
            <a:spLocks noGrp="1"/>
          </p:cNvSpPr>
          <p:nvPr>
            <p:ph type="title"/>
          </p:nvPr>
        </p:nvSpPr>
        <p:spPr>
          <a:xfrm flipH="1">
            <a:off x="691515" y="413809"/>
            <a:ext cx="8675370" cy="1502305"/>
          </a:xfrm>
          <a:prstGeom prst="rect">
            <a:avLst/>
          </a:prstGeom>
        </p:spPr>
        <p:txBody>
          <a:bodyPr vert="horz" lIns="91440" tIns="45720" rIns="91440" bIns="45720" rtlCol="1" anchor="ctr">
            <a:normAutofit/>
          </a:bodyPr>
          <a:lstStyle/>
          <a:p>
            <a:pPr rtl="1"/>
            <a:r>
              <a:rPr lang="he-IL" noProof="0"/>
              <a:t>לחץ כדי לערוך סגנון כותרת של תבנית בסיס</a:t>
            </a:r>
          </a:p>
        </p:txBody>
      </p:sp>
      <p:sp>
        <p:nvSpPr>
          <p:cNvPr id="3" name="מציין מיקום טקסט 2">
            <a:extLst>
              <a:ext uri="{FF2B5EF4-FFF2-40B4-BE49-F238E27FC236}">
                <a16:creationId xmlns:a16="http://schemas.microsoft.com/office/drawing/2014/main" id="{14877FB1-49D3-4391-A9B3-DD716F986262}"/>
              </a:ext>
            </a:extLst>
          </p:cNvPr>
          <p:cNvSpPr>
            <a:spLocks noGrp="1"/>
          </p:cNvSpPr>
          <p:nvPr>
            <p:ph type="body" idx="1"/>
          </p:nvPr>
        </p:nvSpPr>
        <p:spPr>
          <a:xfrm flipH="1">
            <a:off x="691515" y="2069042"/>
            <a:ext cx="8675370" cy="4931516"/>
          </a:xfrm>
          <a:prstGeom prst="rect">
            <a:avLst/>
          </a:prstGeom>
        </p:spPr>
        <p:txBody>
          <a:bodyPr vert="horz" lIns="91440" tIns="45720" rIns="91440" bIns="45720" rtlCol="1">
            <a:normAutofit/>
          </a:body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Tree>
    <p:extLst>
      <p:ext uri="{BB962C8B-B14F-4D97-AF65-F5344CB8AC3E}">
        <p14:creationId xmlns:p14="http://schemas.microsoft.com/office/powerpoint/2010/main" val="340278030"/>
      </p:ext>
    </p:extLst>
  </p:cSld>
  <p:clrMap bg1="lt1" tx1="dk1" bg2="lt2" tx2="dk2" accent1="accent1" accent2="accent2" accent3="accent3" accent4="accent4" accent5="accent5" accent6="accent6" hlink="hlink" folHlink="folHlink"/>
  <p:sldLayoutIdLst>
    <p:sldLayoutId id="2147483653" r:id="rId1"/>
    <p:sldLayoutId id="2147483656" r:id="rId2"/>
  </p:sldLayoutIdLst>
  <p:hf sldNum="0" hdr="0" ftr="0" dt="0"/>
  <p:txStyles>
    <p:titleStyle>
      <a:lvl1pPr algn="r" defTabSz="754380" rtl="1" eaLnBrk="1" latinLnBrk="0" hangingPunct="1">
        <a:lnSpc>
          <a:spcPct val="90000"/>
        </a:lnSpc>
        <a:spcBef>
          <a:spcPct val="0"/>
        </a:spcBef>
        <a:buNone/>
        <a:defRPr sz="363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0" indent="0" algn="r" defTabSz="754380" rtl="1" eaLnBrk="1" latinLnBrk="0" hangingPunct="1">
        <a:lnSpc>
          <a:spcPct val="90000"/>
        </a:lnSpc>
        <a:spcBef>
          <a:spcPts val="825"/>
        </a:spcBef>
        <a:buFont typeface="Arial" panose="020B0604020202020204" pitchFamily="34" charset="0"/>
        <a:buNone/>
        <a:defRPr sz="231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377190" indent="0" algn="r" defTabSz="754380" rtl="1" eaLnBrk="1" latinLnBrk="0" hangingPunct="1">
        <a:lnSpc>
          <a:spcPct val="90000"/>
        </a:lnSpc>
        <a:spcBef>
          <a:spcPts val="413"/>
        </a:spcBef>
        <a:buFont typeface="Arial" panose="020B0604020202020204" pitchFamily="34" charset="0"/>
        <a:buNone/>
        <a:defRPr sz="198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54380" indent="0" algn="r" defTabSz="754380" rtl="1" eaLnBrk="1" latinLnBrk="0" hangingPunct="1">
        <a:lnSpc>
          <a:spcPct val="90000"/>
        </a:lnSpc>
        <a:spcBef>
          <a:spcPts val="413"/>
        </a:spcBef>
        <a:buFont typeface="Arial" panose="020B0604020202020204" pitchFamily="34" charset="0"/>
        <a:buNone/>
        <a:defRPr sz="165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131570" indent="0" algn="r" defTabSz="754380" rtl="1" eaLnBrk="1" latinLnBrk="0" hangingPunct="1">
        <a:lnSpc>
          <a:spcPct val="90000"/>
        </a:lnSpc>
        <a:spcBef>
          <a:spcPts val="413"/>
        </a:spcBef>
        <a:buFont typeface="Arial" panose="020B0604020202020204" pitchFamily="34" charset="0"/>
        <a:buNone/>
        <a:defRPr sz="1485"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08760" indent="0" algn="r" defTabSz="754380" rtl="1" eaLnBrk="1" latinLnBrk="0" hangingPunct="1">
        <a:lnSpc>
          <a:spcPct val="90000"/>
        </a:lnSpc>
        <a:spcBef>
          <a:spcPts val="413"/>
        </a:spcBef>
        <a:buFont typeface="Arial" panose="020B0604020202020204" pitchFamily="34" charset="0"/>
        <a:buNone/>
        <a:defRPr sz="1485"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07454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r" defTabSz="754380" rtl="1" eaLnBrk="1" latinLnBrk="0" hangingPunct="1">
        <a:defRPr sz="1485" kern="1200">
          <a:solidFill>
            <a:schemeClr val="tx1"/>
          </a:solidFill>
          <a:latin typeface="+mn-lt"/>
          <a:ea typeface="+mn-ea"/>
          <a:cs typeface="+mn-cs"/>
        </a:defRPr>
      </a:lvl1pPr>
      <a:lvl2pPr marL="377190" algn="r" defTabSz="754380" rtl="1" eaLnBrk="1" latinLnBrk="0" hangingPunct="1">
        <a:defRPr sz="1485" kern="1200">
          <a:solidFill>
            <a:schemeClr val="tx1"/>
          </a:solidFill>
          <a:latin typeface="+mn-lt"/>
          <a:ea typeface="+mn-ea"/>
          <a:cs typeface="+mn-cs"/>
        </a:defRPr>
      </a:lvl2pPr>
      <a:lvl3pPr marL="754380" algn="r" defTabSz="754380" rtl="1" eaLnBrk="1" latinLnBrk="0" hangingPunct="1">
        <a:defRPr sz="1485" kern="1200">
          <a:solidFill>
            <a:schemeClr val="tx1"/>
          </a:solidFill>
          <a:latin typeface="+mn-lt"/>
          <a:ea typeface="+mn-ea"/>
          <a:cs typeface="+mn-cs"/>
        </a:defRPr>
      </a:lvl3pPr>
      <a:lvl4pPr marL="1131570" algn="r" defTabSz="754380" rtl="1" eaLnBrk="1" latinLnBrk="0" hangingPunct="1">
        <a:defRPr sz="1485" kern="1200">
          <a:solidFill>
            <a:schemeClr val="tx1"/>
          </a:solidFill>
          <a:latin typeface="+mn-lt"/>
          <a:ea typeface="+mn-ea"/>
          <a:cs typeface="+mn-cs"/>
        </a:defRPr>
      </a:lvl4pPr>
      <a:lvl5pPr marL="1508760" algn="r" defTabSz="754380" rtl="1" eaLnBrk="1" latinLnBrk="0" hangingPunct="1">
        <a:defRPr sz="1485" kern="1200">
          <a:solidFill>
            <a:schemeClr val="tx1"/>
          </a:solidFill>
          <a:latin typeface="+mn-lt"/>
          <a:ea typeface="+mn-ea"/>
          <a:cs typeface="+mn-cs"/>
        </a:defRPr>
      </a:lvl5pPr>
      <a:lvl6pPr marL="1885950" algn="r" defTabSz="754380" rtl="1" eaLnBrk="1" latinLnBrk="0" hangingPunct="1">
        <a:defRPr sz="1485" kern="1200">
          <a:solidFill>
            <a:schemeClr val="tx1"/>
          </a:solidFill>
          <a:latin typeface="+mn-lt"/>
          <a:ea typeface="+mn-ea"/>
          <a:cs typeface="+mn-cs"/>
        </a:defRPr>
      </a:lvl6pPr>
      <a:lvl7pPr marL="2263140" algn="r" defTabSz="754380" rtl="1" eaLnBrk="1" latinLnBrk="0" hangingPunct="1">
        <a:defRPr sz="1485" kern="1200">
          <a:solidFill>
            <a:schemeClr val="tx1"/>
          </a:solidFill>
          <a:latin typeface="+mn-lt"/>
          <a:ea typeface="+mn-ea"/>
          <a:cs typeface="+mn-cs"/>
        </a:defRPr>
      </a:lvl7pPr>
      <a:lvl8pPr marL="2640330" algn="r" defTabSz="754380" rtl="1" eaLnBrk="1" latinLnBrk="0" hangingPunct="1">
        <a:defRPr sz="1485" kern="1200">
          <a:solidFill>
            <a:schemeClr val="tx1"/>
          </a:solidFill>
          <a:latin typeface="+mn-lt"/>
          <a:ea typeface="+mn-ea"/>
          <a:cs typeface="+mn-cs"/>
        </a:defRPr>
      </a:lvl8pPr>
      <a:lvl9pPr marL="3017520" algn="r" defTabSz="754380" rtl="1" eaLnBrk="1" latinLnBrk="0" hangingPunct="1">
        <a:defRPr sz="148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18615E1-5D6D-48CF-AD07-8B84FA4FCCB4}"/>
              </a:ext>
            </a:extLst>
          </p:cNvPr>
          <p:cNvSpPr>
            <a:spLocks noGrp="1"/>
          </p:cNvSpPr>
          <p:nvPr>
            <p:ph type="title"/>
          </p:nvPr>
        </p:nvSpPr>
        <p:spPr>
          <a:xfrm flipH="1">
            <a:off x="692150" y="414338"/>
            <a:ext cx="8674100" cy="1501775"/>
          </a:xfrm>
          <a:prstGeom prst="rect">
            <a:avLst/>
          </a:prstGeom>
        </p:spPr>
        <p:txBody>
          <a:bodyPr vert="horz" lIns="91440" tIns="45720" rIns="91440" bIns="45720" rtlCol="1" anchor="ctr">
            <a:normAutofit/>
          </a:bodyPr>
          <a:lstStyle/>
          <a:p>
            <a:pPr rtl="1"/>
            <a:r>
              <a:rPr lang="he-IL" noProof="0"/>
              <a:t>לחץ כדי לערוך סגנון כותרת של תבנית בסיס</a:t>
            </a:r>
          </a:p>
        </p:txBody>
      </p:sp>
      <p:sp>
        <p:nvSpPr>
          <p:cNvPr id="3" name="מציין מיקום טקסט 2">
            <a:extLst>
              <a:ext uri="{FF2B5EF4-FFF2-40B4-BE49-F238E27FC236}">
                <a16:creationId xmlns:a16="http://schemas.microsoft.com/office/drawing/2014/main" id="{E257D790-2770-4A00-BC9B-FA42651B62EE}"/>
              </a:ext>
            </a:extLst>
          </p:cNvPr>
          <p:cNvSpPr>
            <a:spLocks noGrp="1"/>
          </p:cNvSpPr>
          <p:nvPr>
            <p:ph type="body" idx="1"/>
          </p:nvPr>
        </p:nvSpPr>
        <p:spPr>
          <a:xfrm flipH="1">
            <a:off x="692150" y="2068513"/>
            <a:ext cx="8674100" cy="4932362"/>
          </a:xfrm>
          <a:prstGeom prst="rect">
            <a:avLst/>
          </a:prstGeom>
        </p:spPr>
        <p:txBody>
          <a:bodyPr vert="horz" lIns="91440" tIns="45720" rIns="91440" bIns="45720" rtlCol="1">
            <a:normAutofit/>
          </a:body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a:extLst>
              <a:ext uri="{FF2B5EF4-FFF2-40B4-BE49-F238E27FC236}">
                <a16:creationId xmlns:a16="http://schemas.microsoft.com/office/drawing/2014/main" id="{CCEBA80D-FEF8-4C34-BC60-B004381B78E6}"/>
              </a:ext>
            </a:extLst>
          </p:cNvPr>
          <p:cNvSpPr>
            <a:spLocks noGrp="1"/>
          </p:cNvSpPr>
          <p:nvPr>
            <p:ph type="dt" sz="half" idx="2"/>
          </p:nvPr>
        </p:nvSpPr>
        <p:spPr>
          <a:xfrm flipH="1">
            <a:off x="7104062" y="7204075"/>
            <a:ext cx="2262188" cy="414338"/>
          </a:xfrm>
          <a:prstGeom prst="rect">
            <a:avLst/>
          </a:prstGeom>
        </p:spPr>
        <p:txBody>
          <a:bodyPr vert="horz" lIns="91440" tIns="45720" rIns="91440" bIns="45720" rtlCol="1" anchor="ctr"/>
          <a:lstStyle>
            <a:lvl1pPr algn="r"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C2DB4561-F79E-404F-AC80-ABDDDB1E63A7}" type="datetime1">
              <a:rPr lang="he-IL" noProof="0" smtClean="0"/>
              <a:t>כ"ב/ניסן/תשפ"א</a:t>
            </a:fld>
            <a:endParaRPr lang="he-IL" noProof="0"/>
          </a:p>
        </p:txBody>
      </p:sp>
      <p:sp>
        <p:nvSpPr>
          <p:cNvPr id="5" name="מציין מיקום של כותרת תחתונה 4">
            <a:extLst>
              <a:ext uri="{FF2B5EF4-FFF2-40B4-BE49-F238E27FC236}">
                <a16:creationId xmlns:a16="http://schemas.microsoft.com/office/drawing/2014/main" id="{C2317CC3-054B-4308-9332-3F1AB9D4F879}"/>
              </a:ext>
            </a:extLst>
          </p:cNvPr>
          <p:cNvSpPr>
            <a:spLocks noGrp="1"/>
          </p:cNvSpPr>
          <p:nvPr>
            <p:ph type="ftr" sz="quarter" idx="3"/>
          </p:nvPr>
        </p:nvSpPr>
        <p:spPr>
          <a:xfrm flipH="1">
            <a:off x="3332162" y="7204075"/>
            <a:ext cx="3394075" cy="414338"/>
          </a:xfrm>
          <a:prstGeom prst="rect">
            <a:avLst/>
          </a:prstGeom>
        </p:spPr>
        <p:txBody>
          <a:bodyPr vert="horz" lIns="91440" tIns="45720" rIns="91440" bIns="45720" rtlCol="1" anchor="ctr"/>
          <a:lstStyle>
            <a:lvl1pPr algn="ctr"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a:extLst>
              <a:ext uri="{FF2B5EF4-FFF2-40B4-BE49-F238E27FC236}">
                <a16:creationId xmlns:a16="http://schemas.microsoft.com/office/drawing/2014/main" id="{42E22322-9331-4884-BF4B-E8EAD3E64F90}"/>
              </a:ext>
            </a:extLst>
          </p:cNvPr>
          <p:cNvSpPr>
            <a:spLocks noGrp="1"/>
          </p:cNvSpPr>
          <p:nvPr>
            <p:ph type="sldNum" sz="quarter" idx="4"/>
          </p:nvPr>
        </p:nvSpPr>
        <p:spPr>
          <a:xfrm flipH="1">
            <a:off x="692150" y="7204075"/>
            <a:ext cx="2262187" cy="414338"/>
          </a:xfrm>
          <a:prstGeom prst="rect">
            <a:avLst/>
          </a:prstGeom>
        </p:spPr>
        <p:txBody>
          <a:bodyPr vert="horz" lIns="91440" tIns="45720" rIns="91440" bIns="45720" rtlCol="1" anchor="ctr"/>
          <a:lstStyle>
            <a:lvl1pPr algn="l"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7601A8B4-4F00-4D78-8B2A-559E01C5850B}" type="slidenum">
              <a:rPr lang="he-IL" smtClean="0"/>
              <a:pPr/>
              <a:t>‹#›</a:t>
            </a:fld>
            <a:endParaRPr lang="he-IL" dirty="0"/>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hf sldNum="0" hdr="0" ftr="0" dt="0"/>
  <p:txStyles>
    <p:titleStyle>
      <a:lvl1pPr algn="r" defTabSz="914400" rtl="1" eaLnBrk="1" latinLnBrk="0" hangingPunct="1">
        <a:lnSpc>
          <a:spcPct val="90000"/>
        </a:lnSpc>
        <a:spcBef>
          <a:spcPct val="0"/>
        </a:spcBef>
        <a:buNone/>
        <a:defRPr sz="4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3.jpe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3.xml"/><Relationship Id="rId16" Type="http://schemas.openxmlformats.org/officeDocument/2006/relationships/image" Target="../media/image15.svg"/><Relationship Id="rId1" Type="http://schemas.openxmlformats.org/officeDocument/2006/relationships/slideLayout" Target="../slideLayouts/slideLayout3.xml"/><Relationship Id="rId6" Type="http://schemas.openxmlformats.org/officeDocument/2006/relationships/hyperlink" Target="https://en.wikipedia.org/wiki/Google_Maps" TargetMode="External"/><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4.jp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טקסט 13">
            <a:extLst>
              <a:ext uri="{FF2B5EF4-FFF2-40B4-BE49-F238E27FC236}">
                <a16:creationId xmlns:a16="http://schemas.microsoft.com/office/drawing/2014/main" id="{51C62A14-C2DE-4108-8118-8F56DD48F9D4}"/>
              </a:ext>
            </a:extLst>
          </p:cNvPr>
          <p:cNvSpPr>
            <a:spLocks noGrp="1"/>
          </p:cNvSpPr>
          <p:nvPr>
            <p:ph type="body" sz="quarter" idx="16"/>
          </p:nvPr>
        </p:nvSpPr>
        <p:spPr>
          <a:xfrm flipH="1">
            <a:off x="6910401" y="6410325"/>
            <a:ext cx="2924479" cy="1027405"/>
          </a:xfrm>
        </p:spPr>
        <p:txBody>
          <a:bodyPr rtlCol="1"/>
          <a:lstStyle/>
          <a:p>
            <a:pPr algn="r" rtl="1"/>
            <a:endParaRPr lang="he-IL" sz="1400" b="1" dirty="0"/>
          </a:p>
          <a:p>
            <a:pPr algn="ctr" rtl="1"/>
            <a:r>
              <a:rPr lang="he-IL" sz="1400" b="1" dirty="0"/>
              <a:t>אפריל 2021</a:t>
            </a:r>
          </a:p>
        </p:txBody>
      </p:sp>
      <p:sp>
        <p:nvSpPr>
          <p:cNvPr id="6" name="מציין מיקום תוכן 5">
            <a:extLst>
              <a:ext uri="{FF2B5EF4-FFF2-40B4-BE49-F238E27FC236}">
                <a16:creationId xmlns:a16="http://schemas.microsoft.com/office/drawing/2014/main" id="{170C56E7-3668-4619-BD9A-753E2E64A1B8}"/>
              </a:ext>
            </a:extLst>
          </p:cNvPr>
          <p:cNvSpPr>
            <a:spLocks noGrp="1"/>
          </p:cNvSpPr>
          <p:nvPr>
            <p:ph sz="quarter" idx="18"/>
          </p:nvPr>
        </p:nvSpPr>
        <p:spPr>
          <a:xfrm flipH="1">
            <a:off x="6910401" y="207670"/>
            <a:ext cx="2924480" cy="516230"/>
          </a:xfrm>
        </p:spPr>
        <p:txBody>
          <a:bodyPr rtlCol="1">
            <a:normAutofit/>
          </a:bodyPr>
          <a:lstStyle/>
          <a:p>
            <a:pPr rtl="1"/>
            <a:r>
              <a:rPr lang="en-US" sz="2400" dirty="0"/>
              <a:t>YANA</a:t>
            </a:r>
            <a:endParaRPr lang="he-IL" sz="2400" dirty="0"/>
          </a:p>
        </p:txBody>
      </p:sp>
      <p:pic>
        <p:nvPicPr>
          <p:cNvPr id="39" name="תמונה 38">
            <a:extLst>
              <a:ext uri="{FF2B5EF4-FFF2-40B4-BE49-F238E27FC236}">
                <a16:creationId xmlns:a16="http://schemas.microsoft.com/office/drawing/2014/main" id="{CC86D24D-8AED-4E18-881B-1F738E0C06BE}"/>
              </a:ext>
            </a:extLst>
          </p:cNvPr>
          <p:cNvPicPr>
            <a:picLocks noChangeAspect="1"/>
          </p:cNvPicPr>
          <p:nvPr/>
        </p:nvPicPr>
        <p:blipFill>
          <a:blip r:embed="rId3"/>
          <a:stretch>
            <a:fillRect/>
          </a:stretch>
        </p:blipFill>
        <p:spPr>
          <a:xfrm>
            <a:off x="0" y="0"/>
            <a:ext cx="6646876" cy="7153275"/>
          </a:xfrm>
          <a:prstGeom prst="rect">
            <a:avLst/>
          </a:prstGeom>
        </p:spPr>
      </p:pic>
      <p:sp>
        <p:nvSpPr>
          <p:cNvPr id="46" name="מציין מיקום טקסט 13">
            <a:extLst>
              <a:ext uri="{FF2B5EF4-FFF2-40B4-BE49-F238E27FC236}">
                <a16:creationId xmlns:a16="http://schemas.microsoft.com/office/drawing/2014/main" id="{06AEB756-3578-4C39-978F-FA39B294B1A3}"/>
              </a:ext>
            </a:extLst>
          </p:cNvPr>
          <p:cNvSpPr txBox="1">
            <a:spLocks/>
          </p:cNvSpPr>
          <p:nvPr/>
        </p:nvSpPr>
        <p:spPr>
          <a:xfrm flipH="1">
            <a:off x="7262826" y="819150"/>
            <a:ext cx="2924479" cy="1027405"/>
          </a:xfrm>
          <a:prstGeom prst="rect">
            <a:avLst/>
          </a:prstGeom>
        </p:spPr>
        <p:txBody>
          <a:bodyPr vert="horz" lIns="91440" tIns="45720" rIns="91440" bIns="45720" rtlCol="1">
            <a:noAutofit/>
          </a:bodyPr>
          <a:lstStyle>
            <a:lvl1pPr marL="0" indent="0" algn="r" defTabSz="754380" rtl="1" eaLnBrk="1" latinLnBrk="0" hangingPunct="1">
              <a:lnSpc>
                <a:spcPct val="150000"/>
              </a:lnSpc>
              <a:spcBef>
                <a:spcPts val="0"/>
              </a:spcBef>
              <a:buFont typeface="Arial" panose="020B0604020202020204" pitchFamily="34" charset="0"/>
              <a:buNone/>
              <a:defRPr sz="1200" b="0" i="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77190" indent="0" algn="r" defTabSz="754380" rtl="1" eaLnBrk="1" latinLnBrk="0" hangingPunct="1">
              <a:lnSpc>
                <a:spcPct val="90000"/>
              </a:lnSpc>
              <a:spcBef>
                <a:spcPts val="413"/>
              </a:spcBef>
              <a:buFont typeface="Arial" panose="020B0604020202020204" pitchFamily="34" charset="0"/>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54380" indent="0" algn="r" defTabSz="754380" rtl="1" eaLnBrk="1" latinLnBrk="0" hangingPunct="1">
              <a:lnSpc>
                <a:spcPct val="90000"/>
              </a:lnSpc>
              <a:spcBef>
                <a:spcPts val="413"/>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131570" indent="0" algn="r" defTabSz="754380" rtl="1" eaLnBrk="1" latinLnBrk="0" hangingPunct="1">
              <a:lnSpc>
                <a:spcPct val="90000"/>
              </a:lnSpc>
              <a:spcBef>
                <a:spcPts val="413"/>
              </a:spcBef>
              <a:buFont typeface="Arial" panose="020B0604020202020204" pitchFamily="34" charset="0"/>
              <a:buNone/>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08760" indent="0" algn="r" defTabSz="754380" rtl="1" eaLnBrk="1" latinLnBrk="0" hangingPunct="1">
              <a:lnSpc>
                <a:spcPct val="90000"/>
              </a:lnSpc>
              <a:spcBef>
                <a:spcPts val="413"/>
              </a:spcBef>
              <a:buFont typeface="Arial" panose="020B0604020202020204" pitchFamily="34" charset="0"/>
              <a:buNone/>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07454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r" defTabSz="754380" rtl="1"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algn="ctr"/>
            <a:r>
              <a:rPr lang="he-IL" sz="1400" b="1" dirty="0"/>
              <a:t>נלחמים בבדידות - ביחד</a:t>
            </a:r>
          </a:p>
        </p:txBody>
      </p:sp>
    </p:spTree>
    <p:extLst>
      <p:ext uri="{BB962C8B-B14F-4D97-AF65-F5344CB8AC3E}">
        <p14:creationId xmlns:p14="http://schemas.microsoft.com/office/powerpoint/2010/main" val="569082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9A9A1E6-F39D-4982-BEC7-67A193A26023}"/>
              </a:ext>
            </a:extLst>
          </p:cNvPr>
          <p:cNvSpPr>
            <a:spLocks noGrp="1"/>
          </p:cNvSpPr>
          <p:nvPr>
            <p:ph type="body" sz="quarter" idx="17"/>
          </p:nvPr>
        </p:nvSpPr>
        <p:spPr>
          <a:xfrm flipH="1">
            <a:off x="5878286" y="166001"/>
            <a:ext cx="3796638" cy="384672"/>
          </a:xfrm>
        </p:spPr>
        <p:txBody>
          <a:bodyPr/>
          <a:lstStyle/>
          <a:p>
            <a:r>
              <a:rPr lang="he-IL" sz="3600" dirty="0"/>
              <a:t>חברי הקבוצה</a:t>
            </a:r>
            <a:endParaRPr lang="en-US" sz="3600" dirty="0"/>
          </a:p>
        </p:txBody>
      </p:sp>
      <p:sp>
        <p:nvSpPr>
          <p:cNvPr id="9" name="TextBox 8">
            <a:extLst>
              <a:ext uri="{FF2B5EF4-FFF2-40B4-BE49-F238E27FC236}">
                <a16:creationId xmlns:a16="http://schemas.microsoft.com/office/drawing/2014/main" id="{7F3274B5-2DC1-4341-8236-4F3681CB203C}"/>
              </a:ext>
            </a:extLst>
          </p:cNvPr>
          <p:cNvSpPr txBox="1"/>
          <p:nvPr/>
        </p:nvSpPr>
        <p:spPr>
          <a:xfrm>
            <a:off x="4572000" y="1627833"/>
            <a:ext cx="4682532" cy="2308324"/>
          </a:xfrm>
          <a:prstGeom prst="rect">
            <a:avLst/>
          </a:prstGeom>
          <a:noFill/>
        </p:spPr>
        <p:txBody>
          <a:bodyPr wrap="square" rtlCol="0">
            <a:spAutoFit/>
          </a:bodyPr>
          <a:lstStyle/>
          <a:p>
            <a:pPr marL="285750" indent="-285750">
              <a:buFont typeface="Arial" panose="020B0604020202020204" pitchFamily="34" charset="0"/>
              <a:buChar char="•"/>
            </a:pPr>
            <a:r>
              <a:rPr lang="he-IL" sz="3600" dirty="0"/>
              <a:t>לידור אליהו שלף</a:t>
            </a:r>
          </a:p>
          <a:p>
            <a:pPr marL="285750" indent="-285750">
              <a:buFont typeface="Arial" panose="020B0604020202020204" pitchFamily="34" charset="0"/>
              <a:buChar char="•"/>
            </a:pPr>
            <a:r>
              <a:rPr lang="he-IL" sz="3600" dirty="0"/>
              <a:t>ישראל בר</a:t>
            </a:r>
          </a:p>
          <a:p>
            <a:pPr marL="285750" indent="-285750">
              <a:buFont typeface="Arial" panose="020B0604020202020204" pitchFamily="34" charset="0"/>
              <a:buChar char="•"/>
            </a:pPr>
            <a:r>
              <a:rPr lang="he-IL" sz="3600" dirty="0"/>
              <a:t>ג'ונאס ספרלינג</a:t>
            </a:r>
          </a:p>
          <a:p>
            <a:pPr marL="285750" indent="-285750">
              <a:buFont typeface="Arial" panose="020B0604020202020204" pitchFamily="34" charset="0"/>
              <a:buChar char="•"/>
            </a:pPr>
            <a:r>
              <a:rPr lang="he-IL" sz="3600" dirty="0"/>
              <a:t>יאן גנם</a:t>
            </a:r>
            <a:endParaRPr lang="en-US" sz="3600" dirty="0"/>
          </a:p>
        </p:txBody>
      </p:sp>
    </p:spTree>
    <p:extLst>
      <p:ext uri="{BB962C8B-B14F-4D97-AF65-F5344CB8AC3E}">
        <p14:creationId xmlns:p14="http://schemas.microsoft.com/office/powerpoint/2010/main" val="4228726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טקסט 5">
            <a:extLst>
              <a:ext uri="{FF2B5EF4-FFF2-40B4-BE49-F238E27FC236}">
                <a16:creationId xmlns:a16="http://schemas.microsoft.com/office/drawing/2014/main" id="{349BAD20-B998-9E44-A1AE-E2FF5FA8001D}"/>
              </a:ext>
            </a:extLst>
          </p:cNvPr>
          <p:cNvSpPr>
            <a:spLocks noGrp="1"/>
          </p:cNvSpPr>
          <p:nvPr>
            <p:ph type="body" sz="quarter" idx="17"/>
          </p:nvPr>
        </p:nvSpPr>
        <p:spPr>
          <a:xfrm flipH="1">
            <a:off x="114299" y="266484"/>
            <a:ext cx="2958857" cy="384672"/>
          </a:xfrm>
        </p:spPr>
        <p:txBody>
          <a:bodyPr rtlCol="1"/>
          <a:lstStyle/>
          <a:p>
            <a:pPr algn="r" rtl="1"/>
            <a:r>
              <a:rPr lang="he-IL" dirty="0"/>
              <a:t>הסיבות לבדידות בארץ</a:t>
            </a:r>
          </a:p>
        </p:txBody>
      </p:sp>
      <p:sp>
        <p:nvSpPr>
          <p:cNvPr id="9" name="מציין מיקום טקסט 8">
            <a:extLst>
              <a:ext uri="{FF2B5EF4-FFF2-40B4-BE49-F238E27FC236}">
                <a16:creationId xmlns:a16="http://schemas.microsoft.com/office/drawing/2014/main" id="{B9CB5405-33B3-43F3-A1A6-9DFB1922EA13}"/>
              </a:ext>
            </a:extLst>
          </p:cNvPr>
          <p:cNvSpPr>
            <a:spLocks noGrp="1"/>
          </p:cNvSpPr>
          <p:nvPr>
            <p:ph type="body" sz="quarter" idx="15"/>
          </p:nvPr>
        </p:nvSpPr>
        <p:spPr>
          <a:xfrm flipH="1">
            <a:off x="3844176" y="1086263"/>
            <a:ext cx="4858498" cy="2003423"/>
          </a:xfrm>
        </p:spPr>
        <p:txBody>
          <a:bodyPr/>
          <a:lstStyle/>
          <a:p>
            <a:pPr algn="just"/>
            <a:r>
              <a:rPr lang="he-IL" sz="1600" dirty="0"/>
              <a:t>נכון לשנת 2017, 24% מהצעירים</a:t>
            </a:r>
            <a:r>
              <a:rPr lang="en-GB" sz="1600" dirty="0"/>
              <a:t>  </a:t>
            </a:r>
            <a:r>
              <a:rPr lang="he-IL" sz="1600" dirty="0"/>
              <a:t> (20+) חווים בדידות על רקע חודשי, מחקרים עדכניים מראים שהמספרים צומחים במהירות לאור מגפת הקורונה.</a:t>
            </a:r>
            <a:endParaRPr lang="en-US" sz="1600" dirty="0"/>
          </a:p>
        </p:txBody>
      </p:sp>
      <p:sp>
        <p:nvSpPr>
          <p:cNvPr id="12" name="כותרת 11">
            <a:extLst>
              <a:ext uri="{FF2B5EF4-FFF2-40B4-BE49-F238E27FC236}">
                <a16:creationId xmlns:a16="http://schemas.microsoft.com/office/drawing/2014/main" id="{62833B8C-2D9C-442D-B70F-648F817233D0}"/>
              </a:ext>
            </a:extLst>
          </p:cNvPr>
          <p:cNvSpPr>
            <a:spLocks noGrp="1"/>
          </p:cNvSpPr>
          <p:nvPr>
            <p:ph type="title"/>
          </p:nvPr>
        </p:nvSpPr>
        <p:spPr>
          <a:xfrm flipH="1">
            <a:off x="6667499" y="266485"/>
            <a:ext cx="3101975" cy="261116"/>
          </a:xfrm>
        </p:spPr>
        <p:txBody>
          <a:bodyPr>
            <a:normAutofit fontScale="90000"/>
          </a:bodyPr>
          <a:lstStyle/>
          <a:p>
            <a:r>
              <a:rPr lang="he-IL" dirty="0"/>
              <a:t>קצת על הבדידות בישראל</a:t>
            </a:r>
            <a:endParaRPr lang="en-US" dirty="0"/>
          </a:p>
        </p:txBody>
      </p:sp>
      <p:sp>
        <p:nvSpPr>
          <p:cNvPr id="14" name="מציין מיקום טקסט 13">
            <a:extLst>
              <a:ext uri="{FF2B5EF4-FFF2-40B4-BE49-F238E27FC236}">
                <a16:creationId xmlns:a16="http://schemas.microsoft.com/office/drawing/2014/main" id="{7B687738-4F82-4021-A15F-1D392577F22D}"/>
              </a:ext>
            </a:extLst>
          </p:cNvPr>
          <p:cNvSpPr>
            <a:spLocks noGrp="1"/>
          </p:cNvSpPr>
          <p:nvPr>
            <p:ph type="body" sz="quarter" idx="22"/>
          </p:nvPr>
        </p:nvSpPr>
        <p:spPr>
          <a:xfrm flipH="1">
            <a:off x="203454" y="981358"/>
            <a:ext cx="3143249" cy="6276692"/>
          </a:xfrm>
        </p:spPr>
        <p:txBody>
          <a:bodyPr>
            <a:normAutofit lnSpcReduction="10000"/>
          </a:bodyPr>
          <a:lstStyle/>
          <a:p>
            <a:pPr algn="just"/>
            <a:r>
              <a:rPr lang="he-IL" dirty="0"/>
              <a:t>סיבות לבדידות:</a:t>
            </a:r>
          </a:p>
          <a:p>
            <a:pPr algn="just"/>
            <a:endParaRPr lang="he-IL" dirty="0"/>
          </a:p>
          <a:p>
            <a:pPr marL="228600" indent="-228600" algn="just">
              <a:buFont typeface="+mj-lt"/>
              <a:buAutoNum type="arabicPeriod"/>
            </a:pPr>
            <a:r>
              <a:rPr lang="he-IL" dirty="0"/>
              <a:t>חוויית בדידות אובייקטיבית, למשל: יתומים, הזנחה של המשפחה מסיבות של דת, נטייה מינית ועוד.</a:t>
            </a:r>
          </a:p>
          <a:p>
            <a:pPr marL="228600" indent="-228600" algn="just">
              <a:buFont typeface="+mj-lt"/>
              <a:buAutoNum type="arabicPeriod"/>
            </a:pPr>
            <a:endParaRPr lang="he-IL" dirty="0"/>
          </a:p>
          <a:p>
            <a:pPr marL="228600" indent="-228600" algn="just">
              <a:buFont typeface="+mj-lt"/>
              <a:buAutoNum type="arabicPeriod"/>
            </a:pPr>
            <a:r>
              <a:rPr lang="he-IL" dirty="0"/>
              <a:t> חוויית בדידות סובייקטיבית, בה לאדם יש משפחה וחברים אך הוא חש בודד וחוסר יכולת לשתף.</a:t>
            </a:r>
          </a:p>
          <a:p>
            <a:pPr marL="228600" indent="-228600" algn="just">
              <a:buFont typeface="+mj-lt"/>
              <a:buAutoNum type="arabicPeriod"/>
            </a:pPr>
            <a:endParaRPr lang="he-IL" dirty="0"/>
          </a:p>
          <a:p>
            <a:pPr marL="228600" indent="-228600" algn="just">
              <a:buFont typeface="+mj-lt"/>
              <a:buAutoNum type="arabicPeriod"/>
            </a:pPr>
            <a:r>
              <a:rPr lang="he-IL" dirty="0"/>
              <a:t>לקויות תקשורתיות ולקויות חברתיות, שמקשות על יצירת תקשורת בין אישית וחברתית.</a:t>
            </a:r>
          </a:p>
          <a:p>
            <a:pPr marL="228600" indent="-228600" algn="just">
              <a:buFont typeface="+mj-lt"/>
              <a:buAutoNum type="arabicPeriod"/>
            </a:pPr>
            <a:endParaRPr lang="he-IL" dirty="0"/>
          </a:p>
          <a:p>
            <a:pPr marL="228600" indent="-228600" algn="just">
              <a:buFont typeface="+mj-lt"/>
              <a:buAutoNum type="arabicPeriod"/>
            </a:pPr>
            <a:r>
              <a:rPr lang="he-IL" dirty="0"/>
              <a:t>לקויות כמו בסעיפים אחרים או לקויות פיזיות ונכויות, במקרים אלו ההתמקדות היא יותר בחסור רצון/יכולת המושא להתחבר.</a:t>
            </a:r>
          </a:p>
          <a:p>
            <a:pPr marL="228600" indent="-228600" algn="just">
              <a:buFont typeface="+mj-lt"/>
              <a:buAutoNum type="arabicPeriod"/>
            </a:pPr>
            <a:endParaRPr lang="he-IL" dirty="0"/>
          </a:p>
          <a:p>
            <a:pPr marL="228600" indent="-228600" algn="just">
              <a:buFont typeface="+mj-lt"/>
              <a:buAutoNum type="arabicPeriod"/>
            </a:pPr>
            <a:r>
              <a:rPr lang="he-IL" dirty="0"/>
              <a:t>בעיות נפשיות, כגון דיכאון וחרדות, או סכיזופרניה במקרים קשים יותר.</a:t>
            </a:r>
          </a:p>
          <a:p>
            <a:pPr marL="228600" indent="-228600" algn="just">
              <a:buFont typeface="+mj-lt"/>
              <a:buAutoNum type="arabicPeriod"/>
            </a:pPr>
            <a:endParaRPr lang="he-IL" dirty="0"/>
          </a:p>
          <a:p>
            <a:pPr marL="228600" indent="-228600" algn="just">
              <a:buFont typeface="+mj-lt"/>
              <a:buAutoNum type="arabicPeriod"/>
            </a:pPr>
            <a:r>
              <a:rPr lang="he-IL" b="1" dirty="0"/>
              <a:t>העדר מסגרות היכרות.</a:t>
            </a:r>
            <a:endParaRPr lang="en-US" b="1" dirty="0"/>
          </a:p>
        </p:txBody>
      </p:sp>
      <p:pic>
        <p:nvPicPr>
          <p:cNvPr id="22" name="תמונה 21">
            <a:extLst>
              <a:ext uri="{FF2B5EF4-FFF2-40B4-BE49-F238E27FC236}">
                <a16:creationId xmlns:a16="http://schemas.microsoft.com/office/drawing/2014/main" id="{0350A23A-CC04-4E2C-A7F5-92A7C06930E3}"/>
              </a:ext>
            </a:extLst>
          </p:cNvPr>
          <p:cNvPicPr>
            <a:picLocks noChangeAspect="1"/>
          </p:cNvPicPr>
          <p:nvPr/>
        </p:nvPicPr>
        <p:blipFill>
          <a:blip r:embed="rId3"/>
          <a:stretch>
            <a:fillRect/>
          </a:stretch>
        </p:blipFill>
        <p:spPr>
          <a:xfrm>
            <a:off x="3346703" y="3308324"/>
            <a:ext cx="6711697" cy="4466329"/>
          </a:xfrm>
          <a:prstGeom prst="rect">
            <a:avLst/>
          </a:prstGeom>
        </p:spPr>
      </p:pic>
    </p:spTree>
    <p:extLst>
      <p:ext uri="{BB962C8B-B14F-4D97-AF65-F5344CB8AC3E}">
        <p14:creationId xmlns:p14="http://schemas.microsoft.com/office/powerpoint/2010/main" val="299314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ציין מיקום תוכן 8">
            <a:extLst>
              <a:ext uri="{FF2B5EF4-FFF2-40B4-BE49-F238E27FC236}">
                <a16:creationId xmlns:a16="http://schemas.microsoft.com/office/drawing/2014/main" id="{EAC1973F-9B0B-42BA-9CD0-FA857C9FCC68}"/>
              </a:ext>
            </a:extLst>
          </p:cNvPr>
          <p:cNvSpPr>
            <a:spLocks noGrp="1"/>
          </p:cNvSpPr>
          <p:nvPr>
            <p:ph sz="quarter" idx="18"/>
          </p:nvPr>
        </p:nvSpPr>
        <p:spPr>
          <a:xfrm flipH="1">
            <a:off x="6952196" y="202983"/>
            <a:ext cx="2897068" cy="404672"/>
          </a:xfrm>
        </p:spPr>
        <p:txBody>
          <a:bodyPr rtlCol="1">
            <a:normAutofit fontScale="77500" lnSpcReduction="20000"/>
          </a:bodyPr>
          <a:lstStyle/>
          <a:p>
            <a:pPr algn="r" rtl="1"/>
            <a:r>
              <a:rPr lang="he-IL" dirty="0"/>
              <a:t>אז איך אנחנו רוצים לסייע?</a:t>
            </a:r>
          </a:p>
        </p:txBody>
      </p:sp>
      <p:sp>
        <p:nvSpPr>
          <p:cNvPr id="42" name="מציין מיקום טקסט 41">
            <a:extLst>
              <a:ext uri="{FF2B5EF4-FFF2-40B4-BE49-F238E27FC236}">
                <a16:creationId xmlns:a16="http://schemas.microsoft.com/office/drawing/2014/main" id="{7C3575C9-53BA-4F58-A09A-E6909856F1BE}"/>
              </a:ext>
            </a:extLst>
          </p:cNvPr>
          <p:cNvSpPr>
            <a:spLocks noGrp="1"/>
          </p:cNvSpPr>
          <p:nvPr>
            <p:ph type="body" sz="quarter" idx="21"/>
          </p:nvPr>
        </p:nvSpPr>
        <p:spPr>
          <a:xfrm flipH="1">
            <a:off x="6963213" y="994425"/>
            <a:ext cx="2897067" cy="6447977"/>
          </a:xfrm>
        </p:spPr>
        <p:txBody>
          <a:bodyPr rtlCol="1">
            <a:normAutofit/>
          </a:bodyPr>
          <a:lstStyle/>
          <a:p>
            <a:pPr algn="r" rtl="1"/>
            <a:r>
              <a:rPr lang="he-IL" sz="1600" b="1" dirty="0"/>
              <a:t>בעזרת שלושה פרויקטים:</a:t>
            </a:r>
          </a:p>
          <a:p>
            <a:pPr algn="r" rtl="1"/>
            <a:endParaRPr lang="he-IL" sz="1600" b="1" dirty="0"/>
          </a:p>
          <a:p>
            <a:pPr algn="r" rtl="1"/>
            <a:endParaRPr lang="he-IL" sz="1600" b="1" dirty="0"/>
          </a:p>
          <a:p>
            <a:pPr algn="r" rtl="1"/>
            <a:endParaRPr lang="he-IL" sz="1600" b="1" dirty="0"/>
          </a:p>
          <a:p>
            <a:pPr marL="228600" indent="-228600">
              <a:buFont typeface="Arial" panose="020B0604020202020204" pitchFamily="34" charset="0"/>
              <a:buAutoNum type="arabicPeriod"/>
            </a:pPr>
            <a:r>
              <a:rPr lang="he-IL" sz="1600" b="1" dirty="0"/>
              <a:t>אפליקציית </a:t>
            </a:r>
            <a:r>
              <a:rPr lang="en-US" sz="1600" b="1" dirty="0"/>
              <a:t>YANA</a:t>
            </a:r>
            <a:r>
              <a:rPr lang="he-IL" sz="1600" b="1" dirty="0"/>
              <a:t> ליצירת חברויות (יוני 2021)</a:t>
            </a:r>
          </a:p>
          <a:p>
            <a:pPr marL="228600" indent="-228600">
              <a:buFont typeface="Arial" panose="020B0604020202020204" pitchFamily="34" charset="0"/>
              <a:buAutoNum type="arabicPeriod"/>
            </a:pPr>
            <a:endParaRPr lang="he-IL" sz="1600" b="1" dirty="0"/>
          </a:p>
          <a:p>
            <a:pPr marL="228600" indent="-228600">
              <a:buFont typeface="Arial" panose="020B0604020202020204" pitchFamily="34" charset="0"/>
              <a:buAutoNum type="arabicPeriod"/>
            </a:pPr>
            <a:endParaRPr lang="he-IL" sz="1600" b="1" dirty="0"/>
          </a:p>
          <a:p>
            <a:pPr marL="228600" indent="-228600">
              <a:buFont typeface="Arial" panose="020B0604020202020204" pitchFamily="34" charset="0"/>
              <a:buAutoNum type="arabicPeriod"/>
            </a:pPr>
            <a:endParaRPr lang="he-IL" sz="1600" b="1" dirty="0"/>
          </a:p>
          <a:p>
            <a:pPr marL="228600" indent="-228600">
              <a:buFont typeface="Arial" panose="020B0604020202020204" pitchFamily="34" charset="0"/>
              <a:buAutoNum type="arabicPeriod"/>
            </a:pPr>
            <a:r>
              <a:rPr lang="he-IL" sz="1600" b="1" dirty="0"/>
              <a:t>צמידי </a:t>
            </a:r>
            <a:r>
              <a:rPr lang="en-US" sz="1600" b="1" dirty="0"/>
              <a:t>YANA</a:t>
            </a:r>
            <a:r>
              <a:rPr lang="he-IL" sz="1600" b="1" dirty="0"/>
              <a:t> חברתיים (2021-2022)</a:t>
            </a:r>
          </a:p>
          <a:p>
            <a:pPr marL="228600" indent="-228600" algn="r" rtl="1">
              <a:buAutoNum type="arabicPeriod"/>
            </a:pPr>
            <a:endParaRPr lang="he-IL" sz="1600" b="1" dirty="0"/>
          </a:p>
          <a:p>
            <a:pPr marL="228600" indent="-228600" algn="r" rtl="1">
              <a:buAutoNum type="arabicPeriod"/>
            </a:pPr>
            <a:endParaRPr lang="he-IL" sz="1600" b="1" dirty="0"/>
          </a:p>
          <a:p>
            <a:pPr marL="228600" indent="-228600" algn="r" rtl="1">
              <a:buAutoNum type="arabicPeriod"/>
            </a:pPr>
            <a:endParaRPr lang="he-IL" sz="1600" b="1" dirty="0"/>
          </a:p>
          <a:p>
            <a:pPr marL="228600" indent="-228600" algn="r" rtl="1">
              <a:buAutoNum type="arabicPeriod"/>
            </a:pPr>
            <a:endParaRPr lang="he-IL" sz="1600" b="1" dirty="0"/>
          </a:p>
          <a:p>
            <a:pPr marL="228600" indent="-228600" algn="r" rtl="1">
              <a:buAutoNum type="arabicPeriod"/>
            </a:pPr>
            <a:r>
              <a:rPr lang="he-IL" sz="1600" b="1" dirty="0"/>
              <a:t>הקאנטה </a:t>
            </a:r>
            <a:r>
              <a:rPr lang="he-IL" sz="1600" b="1" dirty="0" err="1"/>
              <a:t>בטרומפלדור</a:t>
            </a:r>
            <a:r>
              <a:rPr lang="he-IL" sz="1600" b="1" dirty="0"/>
              <a:t> (קיץ 2021)</a:t>
            </a:r>
          </a:p>
          <a:p>
            <a:pPr marL="228600" indent="-228600" algn="r" rtl="1">
              <a:buAutoNum type="arabicPeriod"/>
            </a:pPr>
            <a:endParaRPr lang="he-IL" sz="1600" b="1" dirty="0"/>
          </a:p>
        </p:txBody>
      </p:sp>
      <p:sp>
        <p:nvSpPr>
          <p:cNvPr id="21" name="מציין מיקום טקסט 20">
            <a:extLst>
              <a:ext uri="{FF2B5EF4-FFF2-40B4-BE49-F238E27FC236}">
                <a16:creationId xmlns:a16="http://schemas.microsoft.com/office/drawing/2014/main" id="{87594D9F-1EDC-4A70-B0AC-B90450754651}"/>
              </a:ext>
            </a:extLst>
          </p:cNvPr>
          <p:cNvSpPr>
            <a:spLocks noGrp="1"/>
          </p:cNvSpPr>
          <p:nvPr>
            <p:ph type="body" sz="quarter" idx="22"/>
          </p:nvPr>
        </p:nvSpPr>
        <p:spPr>
          <a:xfrm>
            <a:off x="6088" y="7591425"/>
            <a:ext cx="3318137" cy="180975"/>
          </a:xfrm>
        </p:spPr>
        <p:txBody>
          <a:bodyPr>
            <a:normAutofit fontScale="92500" lnSpcReduction="10000"/>
          </a:bodyPr>
          <a:lstStyle/>
          <a:p>
            <a:endParaRPr lang="en-US" dirty="0"/>
          </a:p>
        </p:txBody>
      </p:sp>
      <p:pic>
        <p:nvPicPr>
          <p:cNvPr id="23" name="תמונה 22">
            <a:extLst>
              <a:ext uri="{FF2B5EF4-FFF2-40B4-BE49-F238E27FC236}">
                <a16:creationId xmlns:a16="http://schemas.microsoft.com/office/drawing/2014/main" id="{CDE9C643-45F6-41B0-8394-5B791F141545}"/>
              </a:ext>
            </a:extLst>
          </p:cNvPr>
          <p:cNvPicPr>
            <a:picLocks noChangeAspect="1"/>
          </p:cNvPicPr>
          <p:nvPr/>
        </p:nvPicPr>
        <p:blipFill>
          <a:blip r:embed="rId3"/>
          <a:stretch>
            <a:fillRect/>
          </a:stretch>
        </p:blipFill>
        <p:spPr>
          <a:xfrm>
            <a:off x="0" y="-1"/>
            <a:ext cx="5596932" cy="4187205"/>
          </a:xfrm>
          <a:prstGeom prst="rect">
            <a:avLst/>
          </a:prstGeom>
        </p:spPr>
      </p:pic>
      <p:pic>
        <p:nvPicPr>
          <p:cNvPr id="25" name="תמונה 24">
            <a:extLst>
              <a:ext uri="{FF2B5EF4-FFF2-40B4-BE49-F238E27FC236}">
                <a16:creationId xmlns:a16="http://schemas.microsoft.com/office/drawing/2014/main" id="{E8186C98-DD5B-4AA0-BD83-0573F93248A9}"/>
              </a:ext>
            </a:extLst>
          </p:cNvPr>
          <p:cNvPicPr>
            <a:picLocks noChangeAspect="1"/>
          </p:cNvPicPr>
          <p:nvPr/>
        </p:nvPicPr>
        <p:blipFill rotWithShape="1">
          <a:blip r:embed="rId4"/>
          <a:srcRect t="7414" b="20976"/>
          <a:stretch/>
        </p:blipFill>
        <p:spPr>
          <a:xfrm>
            <a:off x="0" y="5416062"/>
            <a:ext cx="4921819" cy="2356338"/>
          </a:xfrm>
          <a:prstGeom prst="rect">
            <a:avLst/>
          </a:prstGeom>
        </p:spPr>
      </p:pic>
      <p:grpSp>
        <p:nvGrpSpPr>
          <p:cNvPr id="2" name="Group 1">
            <a:extLst>
              <a:ext uri="{FF2B5EF4-FFF2-40B4-BE49-F238E27FC236}">
                <a16:creationId xmlns:a16="http://schemas.microsoft.com/office/drawing/2014/main" id="{B5D09003-3028-4A59-8F9C-B01408348CA7}"/>
              </a:ext>
            </a:extLst>
          </p:cNvPr>
          <p:cNvGrpSpPr/>
          <p:nvPr/>
        </p:nvGrpSpPr>
        <p:grpSpPr>
          <a:xfrm>
            <a:off x="3841377" y="2301792"/>
            <a:ext cx="2750342" cy="4292439"/>
            <a:chOff x="3841377" y="1295516"/>
            <a:chExt cx="2790334" cy="4986135"/>
          </a:xfrm>
        </p:grpSpPr>
        <p:sp>
          <p:nvSpPr>
            <p:cNvPr id="7" name="Rectangle 6">
              <a:extLst>
                <a:ext uri="{FF2B5EF4-FFF2-40B4-BE49-F238E27FC236}">
                  <a16:creationId xmlns:a16="http://schemas.microsoft.com/office/drawing/2014/main" id="{CC6A23DE-F2E5-4E62-A2DD-26F012EC7C1B}"/>
                </a:ext>
              </a:extLst>
            </p:cNvPr>
            <p:cNvSpPr/>
            <p:nvPr/>
          </p:nvSpPr>
          <p:spPr>
            <a:xfrm>
              <a:off x="3841377" y="1295516"/>
              <a:ext cx="2790334" cy="4926928"/>
            </a:xfrm>
            <a:prstGeom prst="rect">
              <a:avLst/>
            </a:prstGeom>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102000" r="-90000"/>
              </a:stretch>
            </a:bli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CB5659B8-0CB2-445D-BA22-2AD91B349CBC}"/>
                </a:ext>
              </a:extLst>
            </p:cNvPr>
            <p:cNvGrpSpPr/>
            <p:nvPr/>
          </p:nvGrpSpPr>
          <p:grpSpPr>
            <a:xfrm>
              <a:off x="3913591" y="5123284"/>
              <a:ext cx="523782" cy="479394"/>
              <a:chOff x="5175682" y="4376691"/>
              <a:chExt cx="523782" cy="479394"/>
            </a:xfrm>
            <a:solidFill>
              <a:srgbClr val="7030A0"/>
            </a:solidFill>
          </p:grpSpPr>
          <p:sp>
            <p:nvSpPr>
              <p:cNvPr id="10" name="Oval 9">
                <a:extLst>
                  <a:ext uri="{FF2B5EF4-FFF2-40B4-BE49-F238E27FC236}">
                    <a16:creationId xmlns:a16="http://schemas.microsoft.com/office/drawing/2014/main" id="{0E96C991-515B-45CF-89AC-E4752C485D7E}"/>
                  </a:ext>
                </a:extLst>
              </p:cNvPr>
              <p:cNvSpPr/>
              <p:nvPr/>
            </p:nvSpPr>
            <p:spPr>
              <a:xfrm>
                <a:off x="5175682" y="4376691"/>
                <a:ext cx="523782" cy="479394"/>
              </a:xfrm>
              <a:prstGeom prst="ellipse">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Or 10">
                <a:extLst>
                  <a:ext uri="{FF2B5EF4-FFF2-40B4-BE49-F238E27FC236}">
                    <a16:creationId xmlns:a16="http://schemas.microsoft.com/office/drawing/2014/main" id="{03401558-06C0-42A2-80C5-0130DC8608EB}"/>
                  </a:ext>
                </a:extLst>
              </p:cNvPr>
              <p:cNvSpPr/>
              <p:nvPr/>
            </p:nvSpPr>
            <p:spPr>
              <a:xfrm>
                <a:off x="5299967" y="4492100"/>
                <a:ext cx="248575" cy="241176"/>
              </a:xfrm>
              <a:prstGeom prst="flowChartOr">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ardrop 11">
              <a:extLst>
                <a:ext uri="{FF2B5EF4-FFF2-40B4-BE49-F238E27FC236}">
                  <a16:creationId xmlns:a16="http://schemas.microsoft.com/office/drawing/2014/main" id="{B0E3BBC0-8A54-4713-B261-64409F45F1B1}"/>
                </a:ext>
              </a:extLst>
            </p:cNvPr>
            <p:cNvSpPr/>
            <p:nvPr/>
          </p:nvSpPr>
          <p:spPr>
            <a:xfrm rot="8255712">
              <a:off x="4654938" y="2350487"/>
              <a:ext cx="310718" cy="270592"/>
            </a:xfrm>
            <a:prstGeom prst="teardrop">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ardrop 12">
              <a:extLst>
                <a:ext uri="{FF2B5EF4-FFF2-40B4-BE49-F238E27FC236}">
                  <a16:creationId xmlns:a16="http://schemas.microsoft.com/office/drawing/2014/main" id="{A7334385-3F55-49B9-A240-0F07FC169E7E}"/>
                </a:ext>
              </a:extLst>
            </p:cNvPr>
            <p:cNvSpPr/>
            <p:nvPr/>
          </p:nvSpPr>
          <p:spPr>
            <a:xfrm rot="8255712">
              <a:off x="4445957" y="3446287"/>
              <a:ext cx="310718" cy="270592"/>
            </a:xfrm>
            <a:prstGeom prst="teardrop">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ardrop 13">
              <a:extLst>
                <a:ext uri="{FF2B5EF4-FFF2-40B4-BE49-F238E27FC236}">
                  <a16:creationId xmlns:a16="http://schemas.microsoft.com/office/drawing/2014/main" id="{EF4B1D05-5CA2-43F4-86C0-D2535B9F62AB}"/>
                </a:ext>
              </a:extLst>
            </p:cNvPr>
            <p:cNvSpPr/>
            <p:nvPr/>
          </p:nvSpPr>
          <p:spPr>
            <a:xfrm rot="8255712">
              <a:off x="5414269" y="3004017"/>
              <a:ext cx="310718" cy="270592"/>
            </a:xfrm>
            <a:prstGeom prst="teardrop">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ardrop 14">
              <a:extLst>
                <a:ext uri="{FF2B5EF4-FFF2-40B4-BE49-F238E27FC236}">
                  <a16:creationId xmlns:a16="http://schemas.microsoft.com/office/drawing/2014/main" id="{3A67E592-9FAA-4276-83C8-BA918C80FC8E}"/>
                </a:ext>
              </a:extLst>
            </p:cNvPr>
            <p:cNvSpPr/>
            <p:nvPr/>
          </p:nvSpPr>
          <p:spPr>
            <a:xfrm rot="8255712">
              <a:off x="6007843" y="4271560"/>
              <a:ext cx="310718" cy="270592"/>
            </a:xfrm>
            <a:prstGeom prst="teardrop">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ardrop 15">
              <a:extLst>
                <a:ext uri="{FF2B5EF4-FFF2-40B4-BE49-F238E27FC236}">
                  <a16:creationId xmlns:a16="http://schemas.microsoft.com/office/drawing/2014/main" id="{66AE3AF1-87E8-4401-80F8-3E5AE7B377BD}"/>
                </a:ext>
              </a:extLst>
            </p:cNvPr>
            <p:cNvSpPr/>
            <p:nvPr/>
          </p:nvSpPr>
          <p:spPr>
            <a:xfrm rot="8255712">
              <a:off x="5876247" y="2333445"/>
              <a:ext cx="310718" cy="270592"/>
            </a:xfrm>
            <a:prstGeom prst="teardrop">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Filter">
              <a:extLst>
                <a:ext uri="{FF2B5EF4-FFF2-40B4-BE49-F238E27FC236}">
                  <a16:creationId xmlns:a16="http://schemas.microsoft.com/office/drawing/2014/main" id="{253BD2DF-B29F-4F1F-9A9A-6E495D58710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21052" y="1330267"/>
              <a:ext cx="402355" cy="402355"/>
            </a:xfrm>
            <a:prstGeom prst="rect">
              <a:avLst/>
            </a:prstGeom>
          </p:spPr>
        </p:pic>
        <p:sp>
          <p:nvSpPr>
            <p:cNvPr id="18" name="Rectangle 17">
              <a:extLst>
                <a:ext uri="{FF2B5EF4-FFF2-40B4-BE49-F238E27FC236}">
                  <a16:creationId xmlns:a16="http://schemas.microsoft.com/office/drawing/2014/main" id="{F2FB32E4-BE71-4EEA-AA30-F30300DC653C}"/>
                </a:ext>
              </a:extLst>
            </p:cNvPr>
            <p:cNvSpPr/>
            <p:nvPr/>
          </p:nvSpPr>
          <p:spPr>
            <a:xfrm>
              <a:off x="3841377" y="5679831"/>
              <a:ext cx="2790334" cy="541538"/>
            </a:xfrm>
            <a:prstGeom prst="rect">
              <a:avLst/>
            </a:prstGeom>
            <a:solidFill>
              <a:srgbClr val="7030A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Single gear">
              <a:extLst>
                <a:ext uri="{FF2B5EF4-FFF2-40B4-BE49-F238E27FC236}">
                  <a16:creationId xmlns:a16="http://schemas.microsoft.com/office/drawing/2014/main" id="{AB61BD20-C30E-4128-ADAB-5B592381526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57246" y="5692819"/>
              <a:ext cx="535297" cy="535297"/>
            </a:xfrm>
            <a:prstGeom prst="rect">
              <a:avLst/>
            </a:prstGeom>
          </p:spPr>
        </p:pic>
        <p:pic>
          <p:nvPicPr>
            <p:cNvPr id="20" name="Graphic 19" descr="Chat">
              <a:extLst>
                <a:ext uri="{FF2B5EF4-FFF2-40B4-BE49-F238E27FC236}">
                  <a16:creationId xmlns:a16="http://schemas.microsoft.com/office/drawing/2014/main" id="{F44ADBC0-986B-4560-9AF1-C2A84F3C182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72841" y="5688077"/>
              <a:ext cx="593574" cy="593574"/>
            </a:xfrm>
            <a:prstGeom prst="rect">
              <a:avLst/>
            </a:prstGeom>
          </p:spPr>
        </p:pic>
        <p:pic>
          <p:nvPicPr>
            <p:cNvPr id="22" name="Graphic 21" descr="Map with pin">
              <a:extLst>
                <a:ext uri="{FF2B5EF4-FFF2-40B4-BE49-F238E27FC236}">
                  <a16:creationId xmlns:a16="http://schemas.microsoft.com/office/drawing/2014/main" id="{8CAF0362-4667-4AB1-852B-3604AF4811F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576541" y="5698189"/>
              <a:ext cx="461462" cy="461462"/>
            </a:xfrm>
            <a:prstGeom prst="rect">
              <a:avLst/>
            </a:prstGeom>
          </p:spPr>
        </p:pic>
        <p:pic>
          <p:nvPicPr>
            <p:cNvPr id="24" name="Graphic 23" descr="Binoculars">
              <a:extLst>
                <a:ext uri="{FF2B5EF4-FFF2-40B4-BE49-F238E27FC236}">
                  <a16:creationId xmlns:a16="http://schemas.microsoft.com/office/drawing/2014/main" id="{ADAEA03A-D153-4DA0-B91A-B68622A7AFD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977293" y="5720560"/>
              <a:ext cx="460080" cy="460080"/>
            </a:xfrm>
            <a:prstGeom prst="rect">
              <a:avLst/>
            </a:prstGeom>
          </p:spPr>
        </p:pic>
        <p:sp>
          <p:nvSpPr>
            <p:cNvPr id="26" name="Oval 25">
              <a:extLst>
                <a:ext uri="{FF2B5EF4-FFF2-40B4-BE49-F238E27FC236}">
                  <a16:creationId xmlns:a16="http://schemas.microsoft.com/office/drawing/2014/main" id="{367FBA6A-A555-4743-B9AB-115647F6E09F}"/>
                </a:ext>
              </a:extLst>
            </p:cNvPr>
            <p:cNvSpPr/>
            <p:nvPr/>
          </p:nvSpPr>
          <p:spPr>
            <a:xfrm>
              <a:off x="5926756" y="5035800"/>
              <a:ext cx="543508" cy="49734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7284EB4-3D88-4893-A743-8EB27F2CA92A}"/>
                </a:ext>
              </a:extLst>
            </p:cNvPr>
            <p:cNvSpPr txBox="1"/>
            <p:nvPr/>
          </p:nvSpPr>
          <p:spPr>
            <a:xfrm>
              <a:off x="6015231" y="4998996"/>
              <a:ext cx="291784" cy="584775"/>
            </a:xfrm>
            <a:prstGeom prst="rect">
              <a:avLst/>
            </a:prstGeom>
            <a:noFill/>
          </p:spPr>
          <p:txBody>
            <a:bodyPr wrap="square" rtlCol="0">
              <a:spAutoFit/>
            </a:bodyPr>
            <a:lstStyle/>
            <a:p>
              <a:r>
                <a:rPr lang="en-US" sz="3200" dirty="0">
                  <a:solidFill>
                    <a:schemeClr val="bg1"/>
                  </a:solidFill>
                </a:rPr>
                <a:t>+</a:t>
              </a:r>
            </a:p>
          </p:txBody>
        </p:sp>
      </p:grpSp>
    </p:spTree>
    <p:extLst>
      <p:ext uri="{BB962C8B-B14F-4D97-AF65-F5344CB8AC3E}">
        <p14:creationId xmlns:p14="http://schemas.microsoft.com/office/powerpoint/2010/main" val="47811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טקסט 13">
            <a:extLst>
              <a:ext uri="{FF2B5EF4-FFF2-40B4-BE49-F238E27FC236}">
                <a16:creationId xmlns:a16="http://schemas.microsoft.com/office/drawing/2014/main" id="{2435A574-EC9F-4321-9CA3-5D765C30B3E2}"/>
              </a:ext>
            </a:extLst>
          </p:cNvPr>
          <p:cNvSpPr>
            <a:spLocks noGrp="1"/>
          </p:cNvSpPr>
          <p:nvPr>
            <p:ph type="body" sz="quarter" idx="14"/>
          </p:nvPr>
        </p:nvSpPr>
        <p:spPr>
          <a:xfrm flipH="1">
            <a:off x="6985560" y="4661103"/>
            <a:ext cx="2804477" cy="2949372"/>
          </a:xfrm>
        </p:spPr>
        <p:txBody>
          <a:bodyPr rtlCol="1">
            <a:normAutofit fontScale="92500" lnSpcReduction="20000"/>
          </a:bodyPr>
          <a:lstStyle/>
          <a:p>
            <a:pPr algn="r" rtl="1"/>
            <a:r>
              <a:rPr lang="he-IL" dirty="0"/>
              <a:t>הצעת חוויה ומסגרת חברתית לאנשים שאין להם את המעגלים החברתיים שיאפשרו זאת. האפליקציה מציעה לאנשים שמרגישים בודדים את </a:t>
            </a:r>
            <a:r>
              <a:rPr lang="he-IL" dirty="0" err="1"/>
              <a:t>את</a:t>
            </a:r>
            <a:r>
              <a:rPr lang="he-IL" dirty="0"/>
              <a:t> היכולת ליזום או לזרום למפגש חברתי עם אנשים חדשים במרחב בטוח שעובד בשיתוף פעולה עם </a:t>
            </a:r>
            <a:r>
              <a:rPr lang="en-US" dirty="0"/>
              <a:t>YANA</a:t>
            </a:r>
            <a:r>
              <a:rPr lang="he-IL" dirty="0"/>
              <a:t>.</a:t>
            </a:r>
          </a:p>
          <a:p>
            <a:pPr algn="r" rtl="1"/>
            <a:endParaRPr lang="he-IL" dirty="0">
              <a:latin typeface="Tahoma" panose="020B0604030504040204" pitchFamily="34" charset="0"/>
              <a:cs typeface="Tahoma" panose="020B0604030504040204" pitchFamily="34" charset="0"/>
            </a:endParaRPr>
          </a:p>
          <a:p>
            <a:pPr algn="r" rtl="1"/>
            <a:r>
              <a:rPr lang="he-IL" dirty="0">
                <a:latin typeface="Tahoma" panose="020B0604030504040204" pitchFamily="34" charset="0"/>
                <a:cs typeface="Tahoma" panose="020B0604030504040204" pitchFamily="34" charset="0"/>
              </a:rPr>
              <a:t>מנגד, אנו רוצים גם אנשים שלוקחים חלק בתוכנית הזאת כדי להיות פה בשביל הבודדים, שיהיו חברותיים, שידעו ליצור קשר קל ומהיר עם אנשים, שיצרו מעגלי שיח וצחוק, וימלאו את הקאנטה בחיים ושמחה כדי שאף אחד לא ירגיש לא נעים להצטרף. </a:t>
            </a:r>
          </a:p>
        </p:txBody>
      </p:sp>
      <p:sp>
        <p:nvSpPr>
          <p:cNvPr id="28" name="מציין מיקום טקסט 27">
            <a:extLst>
              <a:ext uri="{FF2B5EF4-FFF2-40B4-BE49-F238E27FC236}">
                <a16:creationId xmlns:a16="http://schemas.microsoft.com/office/drawing/2014/main" id="{1F4A35EF-D140-46AF-8FDD-06CCCFC02840}"/>
              </a:ext>
            </a:extLst>
          </p:cNvPr>
          <p:cNvSpPr>
            <a:spLocks noGrp="1"/>
          </p:cNvSpPr>
          <p:nvPr>
            <p:ph type="body" sz="quarter" idx="15"/>
          </p:nvPr>
        </p:nvSpPr>
        <p:spPr>
          <a:xfrm flipH="1">
            <a:off x="6740513" y="0"/>
            <a:ext cx="3049525" cy="962025"/>
          </a:xfrm>
        </p:spPr>
        <p:txBody>
          <a:bodyPr rtlCol="1"/>
          <a:lstStyle/>
          <a:p>
            <a:pPr algn="r" rtl="1"/>
            <a:r>
              <a:rPr lang="he-IL" dirty="0">
                <a:latin typeface="Tahoma" panose="020B0604030504040204" pitchFamily="34" charset="0"/>
              </a:rPr>
              <a:t>אפליקציית </a:t>
            </a:r>
            <a:r>
              <a:rPr lang="en-US" dirty="0">
                <a:latin typeface="Tahoma" panose="020B0604030504040204" pitchFamily="34" charset="0"/>
              </a:rPr>
              <a:t>YANA</a:t>
            </a:r>
            <a:endParaRPr lang="he-IL" dirty="0">
              <a:latin typeface="Tahoma" panose="020B0604030504040204" pitchFamily="34" charset="0"/>
            </a:endParaRPr>
          </a:p>
        </p:txBody>
      </p:sp>
      <p:sp>
        <p:nvSpPr>
          <p:cNvPr id="6" name="מציין מיקום טקסט 5">
            <a:extLst>
              <a:ext uri="{FF2B5EF4-FFF2-40B4-BE49-F238E27FC236}">
                <a16:creationId xmlns:a16="http://schemas.microsoft.com/office/drawing/2014/main" id="{2B97F3D8-7869-4D84-8080-38282D8F19C6}"/>
              </a:ext>
            </a:extLst>
          </p:cNvPr>
          <p:cNvSpPr>
            <a:spLocks noGrp="1"/>
          </p:cNvSpPr>
          <p:nvPr>
            <p:ph type="body" sz="quarter" idx="17"/>
          </p:nvPr>
        </p:nvSpPr>
        <p:spPr>
          <a:xfrm flipH="1">
            <a:off x="3637948" y="4170070"/>
            <a:ext cx="2804477" cy="397076"/>
          </a:xfrm>
        </p:spPr>
        <p:txBody>
          <a:bodyPr rtlCol="1"/>
          <a:lstStyle/>
          <a:p>
            <a:pPr algn="r" rtl="1"/>
            <a:r>
              <a:rPr lang="he-IL" dirty="0"/>
              <a:t>בפועל</a:t>
            </a:r>
            <a:endParaRPr lang="he-IL" dirty="0">
              <a:latin typeface="Tahoma" panose="020B0604030504040204" pitchFamily="34" charset="0"/>
            </a:endParaRPr>
          </a:p>
        </p:txBody>
      </p:sp>
      <p:sp>
        <p:nvSpPr>
          <p:cNvPr id="26" name="מציין מיקום טקסט 25">
            <a:extLst>
              <a:ext uri="{FF2B5EF4-FFF2-40B4-BE49-F238E27FC236}">
                <a16:creationId xmlns:a16="http://schemas.microsoft.com/office/drawing/2014/main" id="{DAB717E8-011C-4547-A6B4-B8F2FE4F15FD}"/>
              </a:ext>
            </a:extLst>
          </p:cNvPr>
          <p:cNvSpPr>
            <a:spLocks noGrp="1"/>
          </p:cNvSpPr>
          <p:nvPr>
            <p:ph type="body" sz="quarter" idx="22"/>
          </p:nvPr>
        </p:nvSpPr>
        <p:spPr>
          <a:xfrm flipH="1">
            <a:off x="3637242" y="4670077"/>
            <a:ext cx="2804477" cy="2495716"/>
          </a:xfrm>
        </p:spPr>
        <p:txBody>
          <a:bodyPr rtlCol="1">
            <a:normAutofit fontScale="92500"/>
          </a:bodyPr>
          <a:lstStyle/>
          <a:p>
            <a:pPr algn="r" rtl="1"/>
            <a:r>
              <a:rPr lang="he-IL" dirty="0"/>
              <a:t>האפליקציה </a:t>
            </a:r>
            <a:r>
              <a:rPr lang="he-IL" dirty="0" err="1"/>
              <a:t>נתאפשר</a:t>
            </a:r>
            <a:r>
              <a:rPr lang="he-IL" dirty="0"/>
              <a:t> איתור מעגל חברתי או מפגש חברתי בסמוך למקום הימצאות המבקשים. הללו יוכלו לבקש להצטרף למפגש או לקבל הזמנה אליו. המפגש יתרחש במרחב בטוח – מסעדה/פאב וכל עסק קטן שירצה לקחת חלק בכך, כאשר האחרון יעבור הסמכת </a:t>
            </a:r>
            <a:r>
              <a:rPr lang="en-US" dirty="0"/>
              <a:t>YANA</a:t>
            </a:r>
            <a:r>
              <a:rPr lang="he-IL" dirty="0"/>
              <a:t> ליצירת מרחב בטוח עבור מפגשים שכאלו וזיהוי סכנות וסיכונים אפשריים.</a:t>
            </a:r>
          </a:p>
          <a:p>
            <a:pPr algn="r" rtl="1"/>
            <a:endParaRPr lang="he-IL" dirty="0">
              <a:latin typeface="Tahoma" panose="020B0604030504040204" pitchFamily="34" charset="0"/>
              <a:cs typeface="Tahoma" panose="020B0604030504040204" pitchFamily="34" charset="0"/>
            </a:endParaRPr>
          </a:p>
          <a:p>
            <a:pPr algn="r" rtl="1"/>
            <a:endParaRPr lang="he-IL" dirty="0">
              <a:latin typeface="Tahoma" panose="020B0604030504040204" pitchFamily="34" charset="0"/>
              <a:cs typeface="Tahoma" panose="020B0604030504040204" pitchFamily="34" charset="0"/>
            </a:endParaRPr>
          </a:p>
        </p:txBody>
      </p:sp>
      <p:sp>
        <p:nvSpPr>
          <p:cNvPr id="18" name="מציין מיקום טקסט 17">
            <a:extLst>
              <a:ext uri="{FF2B5EF4-FFF2-40B4-BE49-F238E27FC236}">
                <a16:creationId xmlns:a16="http://schemas.microsoft.com/office/drawing/2014/main" id="{D34FBE4E-7792-4126-8B20-20B75DADB15F}"/>
              </a:ext>
            </a:extLst>
          </p:cNvPr>
          <p:cNvSpPr>
            <a:spLocks noGrp="1"/>
          </p:cNvSpPr>
          <p:nvPr>
            <p:ph type="body" sz="quarter" idx="24"/>
          </p:nvPr>
        </p:nvSpPr>
        <p:spPr>
          <a:xfrm flipH="1">
            <a:off x="221770" y="1914525"/>
            <a:ext cx="2851068" cy="5572125"/>
          </a:xfrm>
        </p:spPr>
        <p:txBody>
          <a:bodyPr rtlCol="1">
            <a:normAutofit/>
          </a:bodyPr>
          <a:lstStyle/>
          <a:p>
            <a:pPr marL="228600" indent="-228600" algn="r" rtl="1">
              <a:buAutoNum type="arabicPeriod"/>
            </a:pPr>
            <a:r>
              <a:rPr lang="he-IL" dirty="0"/>
              <a:t>איתור לוקיישן בו ישנו מפגש חברתי במרחב בטוח</a:t>
            </a:r>
          </a:p>
          <a:p>
            <a:pPr marL="228600" indent="-228600" algn="r" rtl="1">
              <a:buAutoNum type="arabicPeriod"/>
            </a:pPr>
            <a:endParaRPr lang="he-IL" dirty="0"/>
          </a:p>
          <a:p>
            <a:pPr marL="228600" indent="-228600" algn="r" rtl="1">
              <a:buAutoNum type="arabicPeriod"/>
            </a:pPr>
            <a:r>
              <a:rPr lang="he-IL" dirty="0">
                <a:latin typeface="Tahoma" panose="020B0604030504040204" pitchFamily="34" charset="0"/>
                <a:cs typeface="Tahoma" panose="020B0604030504040204" pitchFamily="34" charset="0"/>
              </a:rPr>
              <a:t>יכולת להכיר אנשים חדשים במרחב הבטוח</a:t>
            </a:r>
          </a:p>
          <a:p>
            <a:pPr marL="228600" indent="-228600" algn="r" rtl="1">
              <a:buAutoNum type="arabicPeriod"/>
            </a:pPr>
            <a:endParaRPr lang="he-IL" dirty="0">
              <a:latin typeface="Tahoma" panose="020B0604030504040204" pitchFamily="34" charset="0"/>
              <a:cs typeface="Tahoma" panose="020B0604030504040204" pitchFamily="34" charset="0"/>
            </a:endParaRPr>
          </a:p>
          <a:p>
            <a:pPr marL="228600" indent="-228600" algn="r" rtl="1">
              <a:buAutoNum type="arabicPeriod"/>
            </a:pPr>
            <a:r>
              <a:rPr lang="he-IL" dirty="0"/>
              <a:t>מנגנון בטיחות שיאפשר הרשמה של אנשים "טובים" בלבד</a:t>
            </a:r>
          </a:p>
          <a:p>
            <a:pPr marL="228600" indent="-228600" algn="r" rtl="1">
              <a:buAutoNum type="arabicPeriod"/>
            </a:pPr>
            <a:endParaRPr lang="he-IL" dirty="0"/>
          </a:p>
          <a:p>
            <a:pPr marL="228600" indent="-228600" algn="r" rtl="1">
              <a:buAutoNum type="arabicPeriod"/>
            </a:pPr>
            <a:r>
              <a:rPr lang="he-IL" dirty="0"/>
              <a:t>עסקים בעלי תו "מרחב בטוח"</a:t>
            </a:r>
          </a:p>
          <a:p>
            <a:pPr marL="228600" indent="-228600" algn="r" rtl="1">
              <a:buAutoNum type="arabicPeriod"/>
            </a:pPr>
            <a:endParaRPr lang="he-IL" dirty="0"/>
          </a:p>
          <a:p>
            <a:pPr marL="228600" indent="-228600" algn="r" rtl="1">
              <a:buAutoNum type="arabicPeriod"/>
            </a:pPr>
            <a:r>
              <a:rPr lang="he-IL" dirty="0">
                <a:latin typeface="Tahoma" panose="020B0604030504040204" pitchFamily="34" charset="0"/>
                <a:cs typeface="Tahoma" panose="020B0604030504040204" pitchFamily="34" charset="0"/>
              </a:rPr>
              <a:t>פעילויות חברתיות מסביב</a:t>
            </a:r>
          </a:p>
          <a:p>
            <a:pPr marL="228600" indent="-228600" algn="r" rtl="1">
              <a:buAutoNum type="arabicPeriod"/>
            </a:pPr>
            <a:endParaRPr lang="he-IL" dirty="0">
              <a:latin typeface="Tahoma" panose="020B0604030504040204" pitchFamily="34" charset="0"/>
              <a:cs typeface="Tahoma" panose="020B0604030504040204" pitchFamily="34" charset="0"/>
            </a:endParaRPr>
          </a:p>
          <a:p>
            <a:pPr marL="228600" indent="-228600" algn="r" rtl="1">
              <a:buAutoNum type="arabicPeriod"/>
            </a:pPr>
            <a:r>
              <a:rPr lang="he-IL" dirty="0"/>
              <a:t>הפנייה למוקדים המסייעים בטיפול בבודדים בעת הצורך (ער"ן </a:t>
            </a:r>
            <a:r>
              <a:rPr lang="he-IL" dirty="0" err="1"/>
              <a:t>סה"ר</a:t>
            </a:r>
            <a:r>
              <a:rPr lang="he-IL" dirty="0"/>
              <a:t> וכו')</a:t>
            </a:r>
          </a:p>
          <a:p>
            <a:pPr marL="228600" indent="-228600" algn="r" rtl="1">
              <a:buAutoNum type="arabicPeriod"/>
            </a:pPr>
            <a:endParaRPr lang="he-IL" dirty="0"/>
          </a:p>
          <a:p>
            <a:pPr algn="r" rtl="1"/>
            <a:endParaRPr lang="he-IL" dirty="0">
              <a:latin typeface="Tahoma" panose="020B0604030504040204" pitchFamily="34" charset="0"/>
              <a:cs typeface="Tahoma" panose="020B0604030504040204" pitchFamily="34" charset="0"/>
            </a:endParaRPr>
          </a:p>
        </p:txBody>
      </p:sp>
      <p:sp>
        <p:nvSpPr>
          <p:cNvPr id="22" name="מציין מיקום טקסט 21">
            <a:extLst>
              <a:ext uri="{FF2B5EF4-FFF2-40B4-BE49-F238E27FC236}">
                <a16:creationId xmlns:a16="http://schemas.microsoft.com/office/drawing/2014/main" id="{3F0CFD1C-F6E7-4B83-AB91-F24AF9E65390}"/>
              </a:ext>
            </a:extLst>
          </p:cNvPr>
          <p:cNvSpPr>
            <a:spLocks noGrp="1"/>
          </p:cNvSpPr>
          <p:nvPr>
            <p:ph type="body" sz="quarter" idx="25"/>
          </p:nvPr>
        </p:nvSpPr>
        <p:spPr>
          <a:xfrm flipH="1">
            <a:off x="221771" y="851497"/>
            <a:ext cx="2804477" cy="221056"/>
          </a:xfrm>
        </p:spPr>
        <p:txBody>
          <a:bodyPr rtlCol="1"/>
          <a:lstStyle/>
          <a:p>
            <a:pPr algn="r" rtl="1"/>
            <a:r>
              <a:rPr lang="he-IL" dirty="0">
                <a:latin typeface="Tahoma" panose="020B0604030504040204" pitchFamily="34" charset="0"/>
              </a:rPr>
              <a:t>מה אנחנו רוצים שיהיה באפליקציה:</a:t>
            </a:r>
          </a:p>
        </p:txBody>
      </p:sp>
      <p:sp>
        <p:nvSpPr>
          <p:cNvPr id="13" name="כותרת 12">
            <a:extLst>
              <a:ext uri="{FF2B5EF4-FFF2-40B4-BE49-F238E27FC236}">
                <a16:creationId xmlns:a16="http://schemas.microsoft.com/office/drawing/2014/main" id="{A4C135CF-91A1-4BBD-80B5-81BB99A6C9FA}"/>
              </a:ext>
            </a:extLst>
          </p:cNvPr>
          <p:cNvSpPr>
            <a:spLocks noGrp="1"/>
          </p:cNvSpPr>
          <p:nvPr>
            <p:ph type="title"/>
          </p:nvPr>
        </p:nvSpPr>
        <p:spPr>
          <a:xfrm flipH="1">
            <a:off x="6964998" y="4170070"/>
            <a:ext cx="2804477" cy="261116"/>
          </a:xfrm>
        </p:spPr>
        <p:txBody>
          <a:bodyPr vert="horz" lIns="0" tIns="0" rIns="91440" bIns="45720" rtlCol="1" anchor="t">
            <a:noAutofit/>
          </a:bodyPr>
          <a:lstStyle/>
          <a:p>
            <a:pPr algn="r" rtl="1">
              <a:spcBef>
                <a:spcPts val="1000"/>
              </a:spcBef>
              <a:buFont typeface="Arial" panose="020B0604020202020204" pitchFamily="34" charset="0"/>
            </a:pPr>
            <a:r>
              <a:rPr lang="he-IL" dirty="0">
                <a:solidFill>
                  <a:schemeClr val="tx1">
                    <a:lumMod val="75000"/>
                    <a:lumOff val="25000"/>
                  </a:schemeClr>
                </a:solidFill>
              </a:rPr>
              <a:t>הרעיון</a:t>
            </a:r>
          </a:p>
        </p:txBody>
      </p:sp>
      <p:cxnSp>
        <p:nvCxnSpPr>
          <p:cNvPr id="5" name="מחבר ישר 4">
            <a:extLst>
              <a:ext uri="{FF2B5EF4-FFF2-40B4-BE49-F238E27FC236}">
                <a16:creationId xmlns:a16="http://schemas.microsoft.com/office/drawing/2014/main" id="{74AB8067-9284-449B-8F0D-8BC719B48B05}"/>
              </a:ext>
            </a:extLst>
          </p:cNvPr>
          <p:cNvCxnSpPr>
            <a:cxnSpLocks/>
          </p:cNvCxnSpPr>
          <p:nvPr/>
        </p:nvCxnSpPr>
        <p:spPr>
          <a:xfrm flipV="1">
            <a:off x="3343275" y="0"/>
            <a:ext cx="0" cy="3886201"/>
          </a:xfrm>
          <a:prstGeom prst="line">
            <a:avLst/>
          </a:prstGeom>
        </p:spPr>
        <p:style>
          <a:lnRef idx="1">
            <a:schemeClr val="accent1"/>
          </a:lnRef>
          <a:fillRef idx="0">
            <a:schemeClr val="accent1"/>
          </a:fillRef>
          <a:effectRef idx="0">
            <a:schemeClr val="accent1"/>
          </a:effectRef>
          <a:fontRef idx="minor">
            <a:schemeClr val="tx1"/>
          </a:fontRef>
        </p:style>
      </p:cxnSp>
      <p:pic>
        <p:nvPicPr>
          <p:cNvPr id="3" name="תמונה 2">
            <a:extLst>
              <a:ext uri="{FF2B5EF4-FFF2-40B4-BE49-F238E27FC236}">
                <a16:creationId xmlns:a16="http://schemas.microsoft.com/office/drawing/2014/main" id="{B5D6D4DA-9AEA-4333-A713-8FB8E4EB2333}"/>
              </a:ext>
            </a:extLst>
          </p:cNvPr>
          <p:cNvPicPr>
            <a:picLocks noChangeAspect="1"/>
          </p:cNvPicPr>
          <p:nvPr/>
        </p:nvPicPr>
        <p:blipFill rotWithShape="1">
          <a:blip r:embed="rId3"/>
          <a:srcRect b="29266"/>
          <a:stretch/>
        </p:blipFill>
        <p:spPr>
          <a:xfrm>
            <a:off x="3343275" y="851497"/>
            <a:ext cx="6715125" cy="3034703"/>
          </a:xfrm>
          <a:prstGeom prst="rect">
            <a:avLst/>
          </a:prstGeom>
        </p:spPr>
      </p:pic>
    </p:spTree>
    <p:extLst>
      <p:ext uri="{BB962C8B-B14F-4D97-AF65-F5344CB8AC3E}">
        <p14:creationId xmlns:p14="http://schemas.microsoft.com/office/powerpoint/2010/main" val="29716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59F8-1945-4A40-9831-E802F609CCD9}"/>
              </a:ext>
            </a:extLst>
          </p:cNvPr>
          <p:cNvSpPr>
            <a:spLocks noGrp="1"/>
          </p:cNvSpPr>
          <p:nvPr>
            <p:ph type="title"/>
          </p:nvPr>
        </p:nvSpPr>
        <p:spPr>
          <a:xfrm>
            <a:off x="109818" y="2837720"/>
            <a:ext cx="2376683" cy="2534322"/>
          </a:xfrm>
        </p:spPr>
        <p:txBody>
          <a:bodyPr vert="horz" lIns="75438" tIns="37719" rIns="75438" bIns="37719" rtlCol="0" anchor="t">
            <a:normAutofit/>
          </a:bodyPr>
          <a:lstStyle/>
          <a:p>
            <a:pPr algn="ctr"/>
            <a:r>
              <a:rPr lang="en-US" sz="3300" dirty="0">
                <a:latin typeface="+mj-lt"/>
                <a:ea typeface="+mj-ea"/>
                <a:cs typeface="+mj-cs"/>
              </a:rPr>
              <a:t>USE </a:t>
            </a:r>
            <a:br>
              <a:rPr lang="he-IL" sz="3300" dirty="0">
                <a:latin typeface="+mj-lt"/>
                <a:ea typeface="+mj-ea"/>
                <a:cs typeface="+mj-cs"/>
              </a:rPr>
            </a:br>
            <a:r>
              <a:rPr lang="en-US" sz="3300" dirty="0">
                <a:latin typeface="+mj-lt"/>
                <a:ea typeface="+mj-ea"/>
                <a:cs typeface="+mj-cs"/>
              </a:rPr>
              <a:t>CASE</a:t>
            </a:r>
          </a:p>
        </p:txBody>
      </p:sp>
      <p:pic>
        <p:nvPicPr>
          <p:cNvPr id="5" name="Picture 4">
            <a:extLst>
              <a:ext uri="{FF2B5EF4-FFF2-40B4-BE49-F238E27FC236}">
                <a16:creationId xmlns:a16="http://schemas.microsoft.com/office/drawing/2014/main" id="{763A65CE-83B6-4151-BA18-CC37C4AE271D}"/>
              </a:ext>
            </a:extLst>
          </p:cNvPr>
          <p:cNvPicPr>
            <a:picLocks noChangeAspect="1"/>
          </p:cNvPicPr>
          <p:nvPr/>
        </p:nvPicPr>
        <p:blipFill>
          <a:blip r:embed="rId2"/>
          <a:stretch>
            <a:fillRect/>
          </a:stretch>
        </p:blipFill>
        <p:spPr>
          <a:xfrm>
            <a:off x="2220686" y="291402"/>
            <a:ext cx="7164474" cy="6973555"/>
          </a:xfrm>
          <a:prstGeom prst="rect">
            <a:avLst/>
          </a:prstGeom>
        </p:spPr>
      </p:pic>
    </p:spTree>
    <p:extLst>
      <p:ext uri="{BB962C8B-B14F-4D97-AF65-F5344CB8AC3E}">
        <p14:creationId xmlns:p14="http://schemas.microsoft.com/office/powerpoint/2010/main" val="69494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DB8F-90F7-49C8-9AE2-46B184ECE24A}"/>
              </a:ext>
            </a:extLst>
          </p:cNvPr>
          <p:cNvSpPr>
            <a:spLocks noGrp="1"/>
          </p:cNvSpPr>
          <p:nvPr>
            <p:ph type="title"/>
          </p:nvPr>
        </p:nvSpPr>
        <p:spPr/>
        <p:txBody>
          <a:bodyPr/>
          <a:lstStyle/>
          <a:p>
            <a:pPr algn="l"/>
            <a:r>
              <a:rPr lang="fr-FR" dirty="0" err="1"/>
              <a:t>Requirements</a:t>
            </a:r>
            <a:endParaRPr lang="en-US" dirty="0"/>
          </a:p>
        </p:txBody>
      </p:sp>
      <p:sp>
        <p:nvSpPr>
          <p:cNvPr id="3" name="Content Placeholder 2">
            <a:extLst>
              <a:ext uri="{FF2B5EF4-FFF2-40B4-BE49-F238E27FC236}">
                <a16:creationId xmlns:a16="http://schemas.microsoft.com/office/drawing/2014/main" id="{1FFE65B4-26C4-43D2-89D2-BF46FADC9CC3}"/>
              </a:ext>
            </a:extLst>
          </p:cNvPr>
          <p:cNvSpPr>
            <a:spLocks noGrp="1"/>
          </p:cNvSpPr>
          <p:nvPr>
            <p:ph idx="1"/>
          </p:nvPr>
        </p:nvSpPr>
        <p:spPr>
          <a:xfrm>
            <a:off x="560885" y="1916113"/>
            <a:ext cx="3709663" cy="4681446"/>
          </a:xfrm>
        </p:spPr>
        <p:txBody>
          <a:bodyPr>
            <a:normAutofit fontScale="92500" lnSpcReduction="10000"/>
          </a:bodyPr>
          <a:lstStyle/>
          <a:p>
            <a:pPr marL="0" indent="0" algn="l" rtl="0">
              <a:buNone/>
            </a:pPr>
            <a:r>
              <a:rPr lang="en-US" sz="1600" b="1" dirty="0"/>
              <a:t>Functional Requirements</a:t>
            </a:r>
            <a:endParaRPr lang="en-US" sz="1600" dirty="0"/>
          </a:p>
          <a:p>
            <a:pPr lvl="0" algn="l" rtl="0"/>
            <a:r>
              <a:rPr lang="en-US" sz="1600" dirty="0"/>
              <a:t>sign in with </a:t>
            </a:r>
            <a:r>
              <a:rPr lang="en-US" sz="1600" dirty="0" err="1"/>
              <a:t>facebook</a:t>
            </a:r>
            <a:r>
              <a:rPr lang="en-US" sz="1600" dirty="0"/>
              <a:t> </a:t>
            </a:r>
            <a:r>
              <a:rPr lang="en-US" sz="1600" dirty="0" err="1"/>
              <a:t>api</a:t>
            </a:r>
            <a:endParaRPr lang="en-US" sz="1600" dirty="0"/>
          </a:p>
          <a:p>
            <a:pPr lvl="0" algn="l" rtl="0"/>
            <a:r>
              <a:rPr lang="en-US" sz="1600" dirty="0"/>
              <a:t>run on android</a:t>
            </a:r>
          </a:p>
          <a:p>
            <a:pPr lvl="0" algn="l" rtl="0"/>
            <a:r>
              <a:rPr lang="en-US" sz="1600" dirty="0"/>
              <a:t>run on iOS</a:t>
            </a:r>
          </a:p>
          <a:p>
            <a:pPr lvl="0" algn="l" rtl="0"/>
            <a:r>
              <a:rPr lang="en-US" sz="1600" dirty="0"/>
              <a:t>user interface</a:t>
            </a:r>
          </a:p>
          <a:p>
            <a:pPr lvl="0" algn="l" rtl="0"/>
            <a:r>
              <a:rPr lang="en-US" sz="1600" dirty="0"/>
              <a:t>admin interface (control and </a:t>
            </a:r>
            <a:r>
              <a:rPr lang="en-US" sz="1600" dirty="0" err="1"/>
              <a:t>manangment</a:t>
            </a:r>
            <a:r>
              <a:rPr lang="en-US" sz="1600" dirty="0"/>
              <a:t>)</a:t>
            </a:r>
          </a:p>
          <a:p>
            <a:pPr lvl="0" algn="l" rtl="0"/>
            <a:r>
              <a:rPr lang="en-US" sz="1600" dirty="0"/>
              <a:t>user can open activity</a:t>
            </a:r>
          </a:p>
          <a:p>
            <a:pPr lvl="0" algn="l" rtl="0"/>
            <a:r>
              <a:rPr lang="en-US" sz="1600" dirty="0"/>
              <a:t>user can join activity</a:t>
            </a:r>
          </a:p>
          <a:p>
            <a:pPr lvl="0" algn="l" rtl="0"/>
            <a:r>
              <a:rPr lang="en-US" sz="1600" dirty="0"/>
              <a:t>user can see all open activity on list</a:t>
            </a:r>
          </a:p>
          <a:p>
            <a:pPr lvl="0" algn="l" rtl="0"/>
            <a:r>
              <a:rPr lang="en-US" sz="1600" dirty="0"/>
              <a:t>user can see all open activity on map</a:t>
            </a:r>
          </a:p>
          <a:p>
            <a:pPr lvl="0" algn="l" rtl="0"/>
            <a:r>
              <a:rPr lang="en-US" sz="1600" dirty="0"/>
              <a:t>user can have chat with user that have open activity</a:t>
            </a:r>
          </a:p>
          <a:p>
            <a:pPr lvl="0" algn="l" rtl="0"/>
            <a:r>
              <a:rPr lang="en-US" sz="1600" dirty="0"/>
              <a:t>user can see event board</a:t>
            </a:r>
          </a:p>
          <a:p>
            <a:pPr lvl="0" algn="l" rtl="0"/>
            <a:r>
              <a:rPr lang="en-US" sz="1600" dirty="0"/>
              <a:t>admin can add event to board</a:t>
            </a:r>
          </a:p>
          <a:p>
            <a:pPr algn="l" rtl="0"/>
            <a:endParaRPr lang="en-US" sz="1600" dirty="0"/>
          </a:p>
        </p:txBody>
      </p:sp>
      <p:sp>
        <p:nvSpPr>
          <p:cNvPr id="4" name="Content Placeholder 2">
            <a:extLst>
              <a:ext uri="{FF2B5EF4-FFF2-40B4-BE49-F238E27FC236}">
                <a16:creationId xmlns:a16="http://schemas.microsoft.com/office/drawing/2014/main" id="{A06C55BF-6400-4253-B6D5-CE43888AD7DB}"/>
              </a:ext>
            </a:extLst>
          </p:cNvPr>
          <p:cNvSpPr txBox="1">
            <a:spLocks/>
          </p:cNvSpPr>
          <p:nvPr/>
        </p:nvSpPr>
        <p:spPr>
          <a:xfrm>
            <a:off x="5142711" y="1916113"/>
            <a:ext cx="3351376" cy="3589854"/>
          </a:xfrm>
          <a:prstGeom prst="rect">
            <a:avLst/>
          </a:prstGeom>
        </p:spPr>
        <p:txBody>
          <a:bodyPr vert="horz" lIns="75438" tIns="37719" rIns="75438" bIns="3771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Non-Functional Requirements</a:t>
            </a:r>
          </a:p>
          <a:p>
            <a:pPr>
              <a:lnSpc>
                <a:spcPct val="70000"/>
              </a:lnSpc>
            </a:pPr>
            <a:r>
              <a:rPr lang="en-US" sz="1500" dirty="0">
                <a:latin typeface="Tahoma" panose="020B0604030504040204" pitchFamily="34" charset="0"/>
                <a:ea typeface="Tahoma" panose="020B0604030504040204" pitchFamily="34" charset="0"/>
                <a:cs typeface="Tahoma" panose="020B0604030504040204" pitchFamily="34" charset="0"/>
              </a:rPr>
              <a:t>app open in 3 sec</a:t>
            </a:r>
          </a:p>
          <a:p>
            <a:pPr>
              <a:lnSpc>
                <a:spcPct val="70000"/>
              </a:lnSpc>
            </a:pPr>
            <a:r>
              <a:rPr lang="en-US" sz="1500" dirty="0">
                <a:latin typeface="Tahoma" panose="020B0604030504040204" pitchFamily="34" charset="0"/>
                <a:ea typeface="Tahoma" panose="020B0604030504040204" pitchFamily="34" charset="0"/>
                <a:cs typeface="Tahoma" panose="020B0604030504040204" pitchFamily="34" charset="0"/>
              </a:rPr>
              <a:t>easy to sign in (max 10 step)</a:t>
            </a:r>
          </a:p>
          <a:p>
            <a:pPr>
              <a:lnSpc>
                <a:spcPct val="70000"/>
              </a:lnSpc>
            </a:pPr>
            <a:r>
              <a:rPr lang="en-US" sz="1500" dirty="0">
                <a:latin typeface="Tahoma" panose="020B0604030504040204" pitchFamily="34" charset="0"/>
                <a:ea typeface="Tahoma" panose="020B0604030504040204" pitchFamily="34" charset="0"/>
                <a:cs typeface="Tahoma" panose="020B0604030504040204" pitchFamily="34" charset="0"/>
              </a:rPr>
              <a:t>easy to log in (keep the login open, in case of log out use </a:t>
            </a:r>
            <a:r>
              <a:rPr lang="en-US" sz="1500" dirty="0" err="1">
                <a:latin typeface="Tahoma" panose="020B0604030504040204" pitchFamily="34" charset="0"/>
                <a:ea typeface="Tahoma" panose="020B0604030504040204" pitchFamily="34" charset="0"/>
                <a:cs typeface="Tahoma" panose="020B0604030504040204" pitchFamily="34" charset="0"/>
              </a:rPr>
              <a:t>facebook</a:t>
            </a:r>
            <a:r>
              <a:rPr lang="en-US" sz="1500" dirty="0">
                <a:latin typeface="Tahoma" panose="020B0604030504040204" pitchFamily="34" charset="0"/>
                <a:ea typeface="Tahoma" panose="020B0604030504040204" pitchFamily="34" charset="0"/>
                <a:cs typeface="Tahoma" panose="020B0604030504040204" pitchFamily="34" charset="0"/>
              </a:rPr>
              <a:t> log-in max 4 step)</a:t>
            </a:r>
          </a:p>
          <a:p>
            <a:pPr>
              <a:lnSpc>
                <a:spcPct val="70000"/>
              </a:lnSpc>
            </a:pPr>
            <a:r>
              <a:rPr lang="en-US" sz="1500" dirty="0">
                <a:latin typeface="Tahoma" panose="020B0604030504040204" pitchFamily="34" charset="0"/>
                <a:ea typeface="Tahoma" panose="020B0604030504040204" pitchFamily="34" charset="0"/>
                <a:cs typeface="Tahoma" panose="020B0604030504040204" pitchFamily="34" charset="0"/>
              </a:rPr>
              <a:t>use firebase  for DB</a:t>
            </a:r>
          </a:p>
          <a:p>
            <a:pPr>
              <a:lnSpc>
                <a:spcPct val="70000"/>
              </a:lnSpc>
            </a:pPr>
            <a:r>
              <a:rPr lang="en-US" sz="1500" dirty="0">
                <a:latin typeface="Tahoma" panose="020B0604030504040204" pitchFamily="34" charset="0"/>
                <a:ea typeface="Tahoma" panose="020B0604030504040204" pitchFamily="34" charset="0"/>
                <a:cs typeface="Tahoma" panose="020B0604030504040204" pitchFamily="34" charset="0"/>
              </a:rPr>
              <a:t>use firebase for admin action</a:t>
            </a:r>
            <a:endParaRPr lang="en-US" sz="1500" dirty="0"/>
          </a:p>
        </p:txBody>
      </p:sp>
    </p:spTree>
    <p:extLst>
      <p:ext uri="{BB962C8B-B14F-4D97-AF65-F5344CB8AC3E}">
        <p14:creationId xmlns:p14="http://schemas.microsoft.com/office/powerpoint/2010/main" val="408336477"/>
      </p:ext>
    </p:extLst>
  </p:cSld>
  <p:clrMapOvr>
    <a:masterClrMapping/>
  </p:clrMapOvr>
</p:sld>
</file>

<file path=ppt/theme/theme1.xml><?xml version="1.0" encoding="utf-8"?>
<a:theme xmlns:a="http://schemas.openxmlformats.org/drawingml/2006/main" name="אפשרות 1">
  <a:themeElements>
    <a:clrScheme name="Yellow Brochure">
      <a:dk1>
        <a:sysClr val="windowText" lastClr="000000"/>
      </a:dk1>
      <a:lt1>
        <a:sysClr val="window" lastClr="FFFFFF"/>
      </a:lt1>
      <a:dk2>
        <a:srgbClr val="44546A"/>
      </a:dk2>
      <a:lt2>
        <a:srgbClr val="E7E6E6"/>
      </a:lt2>
      <a:accent1>
        <a:srgbClr val="F8DB02"/>
      </a:accent1>
      <a:accent2>
        <a:srgbClr val="F6F5F1"/>
      </a:accent2>
      <a:accent3>
        <a:srgbClr val="686764"/>
      </a:accent3>
      <a:accent4>
        <a:srgbClr val="1B1B1B"/>
      </a:accent4>
      <a:accent5>
        <a:srgbClr val="D6C666"/>
      </a:accent5>
      <a:accent6>
        <a:srgbClr val="008DF6"/>
      </a:accent6>
      <a:hlink>
        <a:srgbClr val="0563C1"/>
      </a:hlink>
      <a:folHlink>
        <a:srgbClr val="954F72"/>
      </a:folHlink>
    </a:clrScheme>
    <a:fontScheme name="Custom 2">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4532277_TF89086487_Win32" id="{E44F32B7-7779-4488-BE13-F084EE078EE1}" vid="{51F3A69B-F5FB-477F-AB7E-B3FA29203DC7}"/>
    </a:ext>
  </a:extLst>
</a:theme>
</file>

<file path=ppt/theme/theme2.xml><?xml version="1.0" encoding="utf-8"?>
<a:theme xmlns:a="http://schemas.openxmlformats.org/drawingml/2006/main" name="אפשרות 2">
  <a:themeElements>
    <a:clrScheme name="Yellow Brochure">
      <a:dk1>
        <a:sysClr val="windowText" lastClr="000000"/>
      </a:dk1>
      <a:lt1>
        <a:sysClr val="window" lastClr="FFFFFF"/>
      </a:lt1>
      <a:dk2>
        <a:srgbClr val="44546A"/>
      </a:dk2>
      <a:lt2>
        <a:srgbClr val="E7E6E6"/>
      </a:lt2>
      <a:accent1>
        <a:srgbClr val="F8DB02"/>
      </a:accent1>
      <a:accent2>
        <a:srgbClr val="F6F5F1"/>
      </a:accent2>
      <a:accent3>
        <a:srgbClr val="686764"/>
      </a:accent3>
      <a:accent4>
        <a:srgbClr val="1B1B1B"/>
      </a:accent4>
      <a:accent5>
        <a:srgbClr val="D6C666"/>
      </a:accent5>
      <a:accent6>
        <a:srgbClr val="008DF6"/>
      </a:accent6>
      <a:hlink>
        <a:srgbClr val="0563C1"/>
      </a:hlink>
      <a:folHlink>
        <a:srgbClr val="954F72"/>
      </a:folHlink>
    </a:clrScheme>
    <a:fontScheme name="Custom 4">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4532277_TF89086487_Win32" id="{E44F32B7-7779-4488-BE13-F084EE078EE1}" vid="{C13F24B2-69A7-489D-8483-B2A8CB2BA555}"/>
    </a:ext>
  </a:extLst>
</a:theme>
</file>

<file path=ppt/theme/theme3.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C39CA-9915-47FC-83A1-6E8C207A3BE4}">
  <ds:schemaRefs>
    <ds:schemaRef ds:uri="http://schemas.microsoft.com/sharepoint/v3/contenttype/forms"/>
  </ds:schemaRefs>
</ds:datastoreItem>
</file>

<file path=customXml/itemProps2.xml><?xml version="1.0" encoding="utf-8"?>
<ds:datastoreItem xmlns:ds="http://schemas.openxmlformats.org/officeDocument/2006/customXml" ds:itemID="{10C740B6-F6CE-4D30-A20A-371284ACF78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D571A76-9EB8-4894-8453-B7A5614E2C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חוברת צהובה</Template>
  <TotalTime>215</TotalTime>
  <Words>489</Words>
  <Application>Microsoft Office PowerPoint</Application>
  <PresentationFormat>Custom</PresentationFormat>
  <Paragraphs>85</Paragraphs>
  <Slides>7</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Avenir Next LT Pro</vt:lpstr>
      <vt:lpstr>Tahoma</vt:lpstr>
      <vt:lpstr>אפשרות 1</vt:lpstr>
      <vt:lpstr>אפשרות 2</vt:lpstr>
      <vt:lpstr>PowerPoint Presentation</vt:lpstr>
      <vt:lpstr>PowerPoint Presentation</vt:lpstr>
      <vt:lpstr>קצת על הבדידות בישראל</vt:lpstr>
      <vt:lpstr>PowerPoint Presentation</vt:lpstr>
      <vt:lpstr>הרעיון</vt:lpstr>
      <vt:lpstr>USE  CASE</vt:lpstr>
      <vt:lpstr>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yoram fedida</dc:creator>
  <cp:lastModifiedBy>Lidor Eliyahu Shelef</cp:lastModifiedBy>
  <cp:revision>29</cp:revision>
  <dcterms:created xsi:type="dcterms:W3CDTF">2020-08-24T08:57:44Z</dcterms:created>
  <dcterms:modified xsi:type="dcterms:W3CDTF">2021-04-04T19:19:04Z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