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רישום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1" y="1416830"/>
            <a:ext cx="3614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מילוי שדות</a:t>
            </a:r>
            <a:endParaRPr lang="he-IL" b="1" dirty="0"/>
          </a:p>
          <a:p>
            <a:pPr algn="r" rtl="1"/>
            <a:r>
              <a:rPr lang="he-IL" dirty="0"/>
              <a:t> - - להחליט מה השדות חובה</a:t>
            </a:r>
          </a:p>
          <a:p>
            <a:pPr algn="r" rtl="1"/>
            <a:r>
              <a:rPr lang="he-IL" dirty="0"/>
              <a:t> - לבדוק שהשדות מולאו כראוי</a:t>
            </a:r>
          </a:p>
          <a:p>
            <a:pPr algn="r" rtl="1"/>
            <a:r>
              <a:rPr lang="he-IL" dirty="0"/>
              <a:t> - אם יוזר מתנדב, נשדרג לו את היוזר בהמשך במסך הגדרות ע"י קוד שנשלח לו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8293015" y="1407953"/>
            <a:ext cx="2520799" cy="424530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8963146" y="564512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8664613" y="415383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8664613" y="2862208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8662770" y="2182366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8666105" y="3478567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שדות למילוי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10316652" y="5770741"/>
            <a:ext cx="479406" cy="29128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8275259" y="5774145"/>
            <a:ext cx="504195" cy="3048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מפה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סינונים</a:t>
                </a:r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762636" y="2849732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הגדרות למילוי על הנקודה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פתח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הגדרות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1" y="1416830"/>
            <a:ext cx="3614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לא יודע עדיין איזה הגדרות</a:t>
            </a:r>
          </a:p>
          <a:p>
            <a:pPr algn="r" rtl="1"/>
            <a:r>
              <a:rPr lang="he-IL" dirty="0"/>
              <a:t> - דיפולט סינון תוצאות (ע"פ אינפוט יוזר)</a:t>
            </a:r>
          </a:p>
          <a:p>
            <a:pPr algn="r" rtl="1"/>
            <a:r>
              <a:rPr lang="he-IL" dirty="0"/>
              <a:t> - אפשרות לשדרג יוזר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חיפוש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358200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8152886" y="1811045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4884655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4226612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5111205" y="2624956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7437154" y="3905175"/>
            <a:ext cx="715732" cy="25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9131344" y="3187815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8152886" y="563938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52377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47635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57747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680118"/>
            <a:ext cx="460080" cy="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חלון ראשי צאט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יהיה צאטים פתוחים לשיחה</a:t>
            </a:r>
          </a:p>
          <a:p>
            <a:pPr algn="r" rtl="1"/>
            <a:r>
              <a:rPr lang="he-IL" dirty="0"/>
              <a:t> - יהיה צאטים סגורים לשיחה</a:t>
            </a:r>
          </a:p>
          <a:p>
            <a:pPr algn="r" rtl="1"/>
            <a:r>
              <a:rPr lang="he-IL" dirty="0"/>
              <a:t>יהיה אפשרות לדווח על כל אחד מהצאטים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חלון ראשי צאט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יהיה צאטים פתוחים לשיחה</a:t>
            </a:r>
          </a:p>
          <a:p>
            <a:pPr algn="r" rtl="1"/>
            <a:r>
              <a:rPr lang="he-IL" dirty="0"/>
              <a:t> - יהיה צאטים סגורים לשיחה</a:t>
            </a:r>
          </a:p>
          <a:p>
            <a:pPr algn="r" rtl="1"/>
            <a:r>
              <a:rPr lang="he-IL" dirty="0"/>
              <a:t>יהיה אפשרות לדווח על כל אחד מהצאטים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>2 יוזרים (חייב לעשות לוגין דרך פייסבוק)</a:t>
            </a:r>
          </a:p>
          <a:p>
            <a:pPr lvl="1" algn="r" rtl="1"/>
            <a:r>
              <a:rPr lang="he-IL" dirty="0"/>
              <a:t>אחד נותן</a:t>
            </a:r>
          </a:p>
          <a:p>
            <a:pPr lvl="1" algn="r" rtl="1"/>
            <a:r>
              <a:rPr lang="he-IL" dirty="0"/>
              <a:t>אחד מחפש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האחד הנותן:</a:t>
            </a:r>
          </a:p>
          <a:p>
            <a:pPr lvl="1" algn="r" rtl="1"/>
            <a:r>
              <a:rPr lang="he-IL" dirty="0"/>
              <a:t>מביא את המיקום שלו, ואת הוויב, ומידע על עם מי הוא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algn="r" rtl="1"/>
            <a:r>
              <a:rPr lang="he-IL" dirty="0"/>
              <a:t>האחד המחפש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הנותן(רק אם הנותן מאפשר)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אפשרות לצבור ניקוד</a:t>
            </a:r>
          </a:p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2 סוגי יוזר</a:t>
            </a:r>
          </a:p>
          <a:p>
            <a:pPr lvl="1" algn="r" rtl="1"/>
            <a:r>
              <a:rPr lang="he-IL" dirty="0"/>
              <a:t> נותן</a:t>
            </a:r>
          </a:p>
          <a:p>
            <a:pPr lvl="1" algn="r" rtl="1"/>
            <a:r>
              <a:rPr lang="he-IL" dirty="0"/>
              <a:t>מקבל</a:t>
            </a:r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16816" y="365125"/>
            <a:ext cx="4242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</a:t>
            </a:r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ניקוד?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דף רישום</a:t>
            </a:r>
            <a:endParaRPr lang="en-US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en-US" dirty="0"/>
              <a:t>Welcome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49" y="2038020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en-US"/>
              <a:t>Pre-login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/>
              <a:t>פונקציונליות:</a:t>
            </a:r>
            <a:endParaRPr lang="en-US"/>
          </a:p>
          <a:p>
            <a:pPr algn="r" rtl="1"/>
            <a:r>
              <a:rPr lang="he-IL"/>
              <a:t> - לחיצה על 'יש לי יוזר' תביא אותו </a:t>
            </a:r>
            <a:r>
              <a:rPr lang="he-IL" b="1"/>
              <a:t>לדף </a:t>
            </a:r>
            <a:r>
              <a:rPr lang="en-US" b="1"/>
              <a:t>LOGIN</a:t>
            </a:r>
            <a:endParaRPr lang="he-IL" b="1"/>
          </a:p>
          <a:p>
            <a:pPr algn="r" rtl="1"/>
            <a:r>
              <a:rPr lang="he-IL"/>
              <a:t> - לחיצה על רוצה לייצור יוזר</a:t>
            </a:r>
          </a:p>
          <a:p>
            <a:pPr marL="742950" lvl="1" indent="-285750" algn="r" rtl="1">
              <a:buFontTx/>
              <a:buChar char="-"/>
            </a:pPr>
            <a:r>
              <a:rPr lang="he-IL"/>
              <a:t>תשלח אותו להתחבר דרך פייסבוק</a:t>
            </a:r>
          </a:p>
          <a:p>
            <a:pPr marL="742950" lvl="1" indent="-285750" algn="r" rtl="1">
              <a:buFontTx/>
              <a:buChar char="-"/>
            </a:pPr>
            <a:r>
              <a:rPr lang="he-IL"/>
              <a:t>ולאחר מכן </a:t>
            </a:r>
            <a:r>
              <a:rPr lang="he-IL" b="1"/>
              <a:t>לדף רישום</a:t>
            </a:r>
            <a:endParaRPr lang="he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he-IL" dirty="0"/>
              <a:t>יש לי יוזר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5A255-2862-4F24-AAAE-F8676B64E167}"/>
              </a:ext>
            </a:extLst>
          </p:cNvPr>
          <p:cNvSpPr/>
          <p:nvPr/>
        </p:nvSpPr>
        <p:spPr>
          <a:xfrm>
            <a:off x="8393414" y="465288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רוצה ליצור יוזר </a:t>
            </a:r>
            <a:r>
              <a:rPr lang="en-US" dirty="0"/>
              <a:t>(F)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en-US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006029" y="1722207"/>
            <a:ext cx="625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התחברות ע"י פייסבוק</a:t>
            </a:r>
          </a:p>
          <a:p>
            <a:pPr algn="r" rtl="1"/>
            <a:r>
              <a:rPr lang="he-IL" dirty="0"/>
              <a:t> - אם יוזר קיים: לחבר אותו, ואז לשלוח אותו לדף שלו</a:t>
            </a:r>
          </a:p>
          <a:p>
            <a:pPr algn="r" rtl="1"/>
            <a:r>
              <a:rPr lang="he-IL" dirty="0"/>
              <a:t> - אם יוזר לא קיים, לשלוח אותו </a:t>
            </a:r>
            <a:r>
              <a:rPr lang="he-IL" b="1" dirty="0"/>
              <a:t>לדף הרשמה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5A255-2862-4F24-AAAE-F8676B64E167}"/>
              </a:ext>
            </a:extLst>
          </p:cNvPr>
          <p:cNvSpPr/>
          <p:nvPr/>
        </p:nvSpPr>
        <p:spPr>
          <a:xfrm>
            <a:off x="8393414" y="465288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התחבר </a:t>
            </a:r>
            <a:r>
              <a:rPr lang="en-US" dirty="0"/>
              <a:t>(F)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24DA01A-80AC-4B01-956B-14338C54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549586"/>
            <a:ext cx="1981093" cy="19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561</Words>
  <Application>Microsoft Office PowerPoint</Application>
  <PresentationFormat>Widescreen</PresentationFormat>
  <Paragraphs>151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Y.A.N.A</vt:lpstr>
      <vt:lpstr>הרעיון</vt:lpstr>
      <vt:lpstr>בפועל</vt:lpstr>
      <vt:lpstr>פונקציונליות שצריך להוסיף?</vt:lpstr>
      <vt:lpstr>יוזר</vt:lpstr>
      <vt:lpstr>מסכים</vt:lpstr>
      <vt:lpstr>Welcome</vt:lpstr>
      <vt:lpstr>Pre-login</vt:lpstr>
      <vt:lpstr>Login</vt:lpstr>
      <vt:lpstr>רישום</vt:lpstr>
      <vt:lpstr>מפה</vt:lpstr>
      <vt:lpstr>הגדרות</vt:lpstr>
      <vt:lpstr>חיפוש</vt:lpstr>
      <vt:lpstr>חלון ראשי צאט</vt:lpstr>
      <vt:lpstr>חלון ראשי צאט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Yann Ganem</cp:lastModifiedBy>
  <cp:revision>53</cp:revision>
  <dcterms:created xsi:type="dcterms:W3CDTF">2020-09-02T18:11:34Z</dcterms:created>
  <dcterms:modified xsi:type="dcterms:W3CDTF">2020-09-14T16:17:47Z</dcterms:modified>
</cp:coreProperties>
</file>