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6" r:id="rId16"/>
    <p:sldId id="270" r:id="rId17"/>
    <p:sldId id="274" r:id="rId18"/>
    <p:sldId id="259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</a:t>
            </a:r>
            <a:r>
              <a:rPr lang="he-I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צ'אטים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מיקומים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288802" y="1351171"/>
            <a:ext cx="243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צ'אטים</a:t>
            </a:r>
            <a:r>
              <a:rPr lang="he-IL" dirty="0">
                <a:solidFill>
                  <a:schemeClr val="bg1"/>
                </a:solidFill>
              </a:rPr>
              <a:t>              מיקומים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 / </a:t>
            </a:r>
            <a:r>
              <a:rPr lang="he-I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מיקומים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רשימה של מיקומים של המשתמש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ניתן לערוך כול אחד מהמיקומים בלחיצת כפתור שייפתח דיאלוג עריכה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 err="1"/>
              <a:t>תיהיה</a:t>
            </a:r>
            <a:r>
              <a:rPr lang="he-IL" dirty="0"/>
              <a:t> אפשרות לפתיחה מיקום מחדש במידה והוא ישנה את השעות לשעות שמתאימות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288802" y="1351171"/>
            <a:ext cx="243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צ'אטים              </a:t>
            </a:r>
            <a:r>
              <a:rPr lang="he-IL" dirty="0">
                <a:solidFill>
                  <a:srgbClr val="FF0000"/>
                </a:solidFill>
              </a:rPr>
              <a:t>מיקומים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62549" y="1829403"/>
            <a:ext cx="27903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מיקום 1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E5F43B-960E-4654-82A4-5917D822E087}"/>
              </a:ext>
            </a:extLst>
          </p:cNvPr>
          <p:cNvSpPr txBox="1"/>
          <p:nvPr/>
        </p:nvSpPr>
        <p:spPr>
          <a:xfrm>
            <a:off x="8164023" y="3038239"/>
            <a:ext cx="27903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מיקום 2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34D9E-41EF-4AB5-834E-4D7396A4E145}"/>
              </a:ext>
            </a:extLst>
          </p:cNvPr>
          <p:cNvSpPr txBox="1"/>
          <p:nvPr/>
        </p:nvSpPr>
        <p:spPr>
          <a:xfrm>
            <a:off x="8171427" y="4243785"/>
            <a:ext cx="27903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מיקום 3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0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משתמש יוכל לצפות במודעות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במידה ויצורף לינק – ייפתח בחלון חדש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56AB0F1-D72C-4009-8209-89DD65993DA6}"/>
              </a:ext>
            </a:extLst>
          </p:cNvPr>
          <p:cNvSpPr/>
          <p:nvPr/>
        </p:nvSpPr>
        <p:spPr>
          <a:xfrm>
            <a:off x="1097280" y="1589103"/>
            <a:ext cx="2840707" cy="4098465"/>
          </a:xfrm>
          <a:prstGeom prst="cube">
            <a:avLst>
              <a:gd name="adj" fmla="val 13007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77B9033-6CF9-4FCB-846F-216BF781E91E}"/>
              </a:ext>
            </a:extLst>
          </p:cNvPr>
          <p:cNvSpPr/>
          <p:nvPr/>
        </p:nvSpPr>
        <p:spPr>
          <a:xfrm>
            <a:off x="9108488" y="1589101"/>
            <a:ext cx="2521259" cy="4098466"/>
          </a:xfrm>
          <a:prstGeom prst="can">
            <a:avLst>
              <a:gd name="adj" fmla="val 27817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AD6F3-440A-4D6A-9732-189A5434DFB6}"/>
              </a:ext>
            </a:extLst>
          </p:cNvPr>
          <p:cNvSpPr txBox="1"/>
          <p:nvPr/>
        </p:nvSpPr>
        <p:spPr>
          <a:xfrm>
            <a:off x="1652725" y="1530502"/>
            <a:ext cx="256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FE82-DD31-486B-BD01-4082E1479EC7}"/>
              </a:ext>
            </a:extLst>
          </p:cNvPr>
          <p:cNvSpPr txBox="1"/>
          <p:nvPr/>
        </p:nvSpPr>
        <p:spPr>
          <a:xfrm>
            <a:off x="9479130" y="1748367"/>
            <a:ext cx="177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Firebase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DD0A90A-7043-4E3E-8E19-0B9AFE23B85F}"/>
              </a:ext>
            </a:extLst>
          </p:cNvPr>
          <p:cNvSpPr/>
          <p:nvPr/>
        </p:nvSpPr>
        <p:spPr>
          <a:xfrm>
            <a:off x="4949485" y="1589101"/>
            <a:ext cx="3206964" cy="4098465"/>
          </a:xfrm>
          <a:prstGeom prst="cube">
            <a:avLst>
              <a:gd name="adj" fmla="val 12279"/>
            </a:avLst>
          </a:prstGeom>
          <a:solidFill>
            <a:schemeClr val="bg1">
              <a:lumMod val="9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500CB-422F-45CE-A8FC-4073E8CE158C}"/>
              </a:ext>
            </a:extLst>
          </p:cNvPr>
          <p:cNvSpPr txBox="1"/>
          <p:nvPr/>
        </p:nvSpPr>
        <p:spPr>
          <a:xfrm>
            <a:off x="5944709" y="1534071"/>
            <a:ext cx="14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7292-5E1A-49A3-8433-9AE375DF12D1}"/>
              </a:ext>
            </a:extLst>
          </p:cNvPr>
          <p:cNvSpPr txBox="1"/>
          <p:nvPr/>
        </p:nvSpPr>
        <p:spPr>
          <a:xfrm>
            <a:off x="1097280" y="2152353"/>
            <a:ext cx="2840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Bulletin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4859F-9460-485B-9439-79E8A48A4BAC}"/>
              </a:ext>
            </a:extLst>
          </p:cNvPr>
          <p:cNvSpPr txBox="1"/>
          <p:nvPr/>
        </p:nvSpPr>
        <p:spPr>
          <a:xfrm>
            <a:off x="4949485" y="2152353"/>
            <a:ext cx="3124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4D401-FDA1-4C09-863B-91A6BA4A15EA}"/>
              </a:ext>
            </a:extLst>
          </p:cNvPr>
          <p:cNvSpPr txBox="1"/>
          <p:nvPr/>
        </p:nvSpPr>
        <p:spPr>
          <a:xfrm>
            <a:off x="9145514" y="2345753"/>
            <a:ext cx="246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08F37E-767F-4123-81D0-A6E126211984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>
            <a:off x="3568496" y="3823081"/>
            <a:ext cx="1380989" cy="1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F38DA-08BD-439F-B2DF-0C40BA79B6D2}"/>
              </a:ext>
            </a:extLst>
          </p:cNvPr>
          <p:cNvSpPr txBox="1"/>
          <p:nvPr/>
        </p:nvSpPr>
        <p:spPr>
          <a:xfrm>
            <a:off x="4090253" y="34259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EBF581-C5F5-4E11-B9A5-512A01A47D3F}"/>
              </a:ext>
            </a:extLst>
          </p:cNvPr>
          <p:cNvCxnSpPr>
            <a:cxnSpLocks/>
            <a:stCxn id="10" idx="4"/>
            <a:endCxn id="6" idx="2"/>
          </p:cNvCxnSpPr>
          <p:nvPr/>
        </p:nvCxnSpPr>
        <p:spPr>
          <a:xfrm flipV="1">
            <a:off x="7762666" y="3638334"/>
            <a:ext cx="1345822" cy="196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D679BB-695A-4301-8816-A662797C4A93}"/>
              </a:ext>
            </a:extLst>
          </p:cNvPr>
          <p:cNvSpPr txBox="1"/>
          <p:nvPr/>
        </p:nvSpPr>
        <p:spPr>
          <a:xfrm>
            <a:off x="8156449" y="3227462"/>
            <a:ext cx="97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/>
              <a:t>internal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AE6A2-16A8-4D56-8D48-41D8F26A5474}"/>
              </a:ext>
            </a:extLst>
          </p:cNvPr>
          <p:cNvSpPr txBox="1"/>
          <p:nvPr/>
        </p:nvSpPr>
        <p:spPr>
          <a:xfrm>
            <a:off x="1097280" y="4945731"/>
            <a:ext cx="206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6007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1115</Words>
  <Application>Microsoft Office PowerPoint</Application>
  <PresentationFormat>Widescreen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 / מיקומים</vt:lpstr>
      <vt:lpstr>עמוד צ'אטים / מיקומים</vt:lpstr>
      <vt:lpstr>חלון צאט</vt:lpstr>
      <vt:lpstr>עמוד מודעות</vt:lpstr>
      <vt:lpstr>פונקציונליות שצריך להוסיף?</vt:lpstr>
      <vt:lpstr>דגשים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125</cp:revision>
  <dcterms:created xsi:type="dcterms:W3CDTF">2020-09-02T18:11:34Z</dcterms:created>
  <dcterms:modified xsi:type="dcterms:W3CDTF">2021-04-21T13:31:51Z</dcterms:modified>
</cp:coreProperties>
</file>