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0" r:id="rId16"/>
    <p:sldId id="274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1023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חלון צאט</vt:lpstr>
      <vt:lpstr>עמוד מודעות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118</cp:revision>
  <dcterms:created xsi:type="dcterms:W3CDTF">2020-09-02T18:11:34Z</dcterms:created>
  <dcterms:modified xsi:type="dcterms:W3CDTF">2021-04-08T11:58:28Z</dcterms:modified>
</cp:coreProperties>
</file>