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  <p:sldId id="265" r:id="rId10"/>
    <p:sldId id="267" r:id="rId11"/>
    <p:sldId id="266" r:id="rId12"/>
    <p:sldId id="268" r:id="rId13"/>
    <p:sldId id="272" r:id="rId14"/>
    <p:sldId id="269" r:id="rId15"/>
    <p:sldId id="270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 רשימת סינונים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הגדרות למילוי על הנקודה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מתנדב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 err="1"/>
              <a:t>דיפולט</a:t>
            </a:r>
            <a:r>
              <a:rPr lang="he-IL" dirty="0"/>
              <a:t> סינון תוצאות (ע"פ אינפוט </a:t>
            </a:r>
            <a:r>
              <a:rPr lang="he-IL" dirty="0" err="1"/>
              <a:t>יוזר</a:t>
            </a:r>
            <a:r>
              <a:rPr lang="he-IL" dirty="0"/>
              <a:t>)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להפוך למתנדב</a:t>
            </a:r>
            <a:r>
              <a:rPr lang="en-US" dirty="0"/>
              <a:t> </a:t>
            </a:r>
            <a:r>
              <a:rPr lang="he-IL" dirty="0"/>
              <a:t> - דרך סודית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בדיקה – לא בטוח</a:t>
            </a:r>
            <a:endParaRPr lang="en-US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FA07AF-A982-4572-86F5-B72491FC9E11}"/>
              </a:ext>
            </a:extLst>
          </p:cNvPr>
          <p:cNvSpPr/>
          <p:nvPr/>
        </p:nvSpPr>
        <p:spPr>
          <a:xfrm>
            <a:off x="5788241" y="2405849"/>
            <a:ext cx="179936" cy="302971"/>
          </a:xfrm>
          <a:custGeom>
            <a:avLst/>
            <a:gdLst>
              <a:gd name="connsiteX0" fmla="*/ 0 w 179936"/>
              <a:gd name="connsiteY0" fmla="*/ 0 h 302971"/>
              <a:gd name="connsiteX1" fmla="*/ 177553 w 179936"/>
              <a:gd name="connsiteY1" fmla="*/ 17755 h 302971"/>
              <a:gd name="connsiteX2" fmla="*/ 159798 w 179936"/>
              <a:gd name="connsiteY2" fmla="*/ 44388 h 302971"/>
              <a:gd name="connsiteX3" fmla="*/ 133165 w 179936"/>
              <a:gd name="connsiteY3" fmla="*/ 195308 h 302971"/>
              <a:gd name="connsiteX4" fmla="*/ 142042 w 179936"/>
              <a:gd name="connsiteY4" fmla="*/ 266330 h 302971"/>
              <a:gd name="connsiteX5" fmla="*/ 133165 w 179936"/>
              <a:gd name="connsiteY5" fmla="*/ 292963 h 302971"/>
              <a:gd name="connsiteX6" fmla="*/ 0 w 179936"/>
              <a:gd name="connsiteY6" fmla="*/ 301840 h 3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936" h="302971">
                <a:moveTo>
                  <a:pt x="0" y="0"/>
                </a:moveTo>
                <a:cubicBezTo>
                  <a:pt x="59184" y="5918"/>
                  <a:pt x="120243" y="1836"/>
                  <a:pt x="177553" y="17755"/>
                </a:cubicBezTo>
                <a:cubicBezTo>
                  <a:pt x="187833" y="20611"/>
                  <a:pt x="161652" y="33881"/>
                  <a:pt x="159798" y="44388"/>
                </a:cubicBezTo>
                <a:cubicBezTo>
                  <a:pt x="130884" y="208231"/>
                  <a:pt x="178910" y="126689"/>
                  <a:pt x="133165" y="195308"/>
                </a:cubicBezTo>
                <a:cubicBezTo>
                  <a:pt x="136124" y="218982"/>
                  <a:pt x="142042" y="242472"/>
                  <a:pt x="142042" y="266330"/>
                </a:cubicBezTo>
                <a:cubicBezTo>
                  <a:pt x="142042" y="275688"/>
                  <a:pt x="140951" y="287772"/>
                  <a:pt x="133165" y="292963"/>
                </a:cubicBezTo>
                <a:cubicBezTo>
                  <a:pt x="111145" y="307643"/>
                  <a:pt x="3091" y="301840"/>
                  <a:pt x="0" y="30184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897F9-69F1-4007-81EF-D98858F1914F}"/>
              </a:ext>
            </a:extLst>
          </p:cNvPr>
          <p:cNvSpPr txBox="1"/>
          <p:nvPr/>
        </p:nvSpPr>
        <p:spPr>
          <a:xfrm>
            <a:off x="4224255" y="5684525"/>
            <a:ext cx="2141933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he-IL" dirty="0"/>
              <a:t>בעבור מתנדבים בלבד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AA5C4A-F078-4D50-BFA4-7838A6EC0FAD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5295222" y="2601157"/>
            <a:ext cx="626184" cy="3083368"/>
          </a:xfrm>
          <a:prstGeom prst="bentConnector4">
            <a:avLst>
              <a:gd name="adj1" fmla="val -36507"/>
              <a:gd name="adj2" fmla="val 51746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7087566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7087566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045766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7087566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7087566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7087566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7087566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941982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8066024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7087566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435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30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730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3482" y="5600190"/>
            <a:ext cx="460080" cy="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20359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ראשי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#רעיון  - הצאט פתוח רק למשך הזמן של הפגישה הפתוחה, לאחר מכן ננעל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dirty="0"/>
              <a:t>משחקים לשבירת קרח בהתחלה</a:t>
            </a:r>
            <a:endParaRPr lang="en-US" dirty="0"/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אפשרות לצבור ניקוד(?לברר?)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2 יוזרים (חייב לעשות לוגין דרך פייסבוק)</a:t>
            </a:r>
          </a:p>
          <a:p>
            <a:pPr lvl="1" algn="r" rtl="1"/>
            <a:r>
              <a:rPr lang="he-IL" dirty="0"/>
              <a:t>אחד נותן</a:t>
            </a:r>
          </a:p>
          <a:p>
            <a:pPr lvl="1" algn="r" rtl="1"/>
            <a:r>
              <a:rPr lang="he-IL" dirty="0"/>
              <a:t>אחד מחפש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האחד הנותן:</a:t>
            </a:r>
          </a:p>
          <a:p>
            <a:pPr lvl="1" algn="r" rtl="1"/>
            <a:r>
              <a:rPr lang="he-IL" dirty="0"/>
              <a:t>מביא את המיקום שלו, ואת הוויב, ומידע על עם מי הוא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ועוד</a:t>
            </a:r>
          </a:p>
          <a:p>
            <a:pPr algn="r" rtl="1"/>
            <a:r>
              <a:rPr lang="he-IL" dirty="0"/>
              <a:t>האחד המחפש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הנותן(רק אם הנותן מאפשר)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2 סוגי יוזר</a:t>
            </a:r>
          </a:p>
          <a:p>
            <a:pPr lvl="1" algn="r" rtl="1"/>
            <a:r>
              <a:rPr lang="he-IL" dirty="0"/>
              <a:t> נותן</a:t>
            </a:r>
          </a:p>
          <a:p>
            <a:pPr lvl="1" algn="r" rtl="1"/>
            <a:r>
              <a:rPr lang="he-IL" dirty="0"/>
              <a:t>מקבל</a:t>
            </a:r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ניקוד?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 err="1"/>
              <a:t>UserID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/ כינוי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גיל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</a:t>
            </a:r>
            <a:r>
              <a:rPr lang="he-IL" dirty="0" err="1"/>
              <a:t>מהפייסבוק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</a:t>
            </a:r>
            <a:r>
              <a:rPr lang="he-IL" dirty="0"/>
              <a:t>"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 err="1"/>
              <a:t>UserID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err="1"/>
              <a:t>מהפייסבוק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bool</a:t>
            </a:r>
            <a:r>
              <a:rPr lang="he-IL" dirty="0"/>
              <a:t> – האם המשתמש מתנדב או מנודב</a:t>
            </a:r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0D178E-41C8-4FCF-BC30-00E614ECE77C}"/>
              </a:ext>
            </a:extLst>
          </p:cNvPr>
          <p:cNvSpPr/>
          <p:nvPr/>
        </p:nvSpPr>
        <p:spPr>
          <a:xfrm>
            <a:off x="1197754" y="4474346"/>
            <a:ext cx="2211272" cy="1725628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דרך סודית לפתיחת משתמש מתנדב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4795D6-F10F-4059-B918-0B5D58948BEF}"/>
              </a:ext>
            </a:extLst>
          </p:cNvPr>
          <p:cNvCxnSpPr>
            <a:endCxn id="8" idx="3"/>
          </p:cNvCxnSpPr>
          <p:nvPr/>
        </p:nvCxnSpPr>
        <p:spPr>
          <a:xfrm rot="10800000" flipV="1">
            <a:off x="3409027" y="4092606"/>
            <a:ext cx="3817397" cy="12445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3791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אם יוזר מתנדב, נשדרג לו את היוזר בהמשך במסך הגדרות ע"י קוד שנשלח לו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24530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564512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8017334" y="5770741"/>
            <a:ext cx="479406" cy="2912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5975941" y="5774145"/>
            <a:ext cx="504195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666933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66693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</a:t>
            </a:r>
            <a:endParaRPr lang="en-US" sz="2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184792"/>
            <a:ext cx="844040" cy="40327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 flipH="1" flipV="1">
            <a:off x="9132848" y="2818430"/>
            <a:ext cx="150516" cy="4416502"/>
          </a:xfrm>
          <a:prstGeom prst="bentConnector4">
            <a:avLst>
              <a:gd name="adj1" fmla="val -545219"/>
              <a:gd name="adj2" fmla="val 10517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861</Words>
  <Application>Microsoft Office PowerPoint</Application>
  <PresentationFormat>Widescreen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</vt:lpstr>
      <vt:lpstr>מסך כניסה</vt:lpstr>
      <vt:lpstr>תכונות האובייקט של המשתמש - User</vt:lpstr>
      <vt:lpstr>מסך רישום</vt:lpstr>
      <vt:lpstr>מסך מפה</vt:lpstr>
      <vt:lpstr>מסך הגדרות</vt:lpstr>
      <vt:lpstr>מסך חיפוש</vt:lpstr>
      <vt:lpstr>אובייקט Location</vt:lpstr>
      <vt:lpstr>חלון ראשי צאט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Yann Ganem</cp:lastModifiedBy>
  <cp:revision>86</cp:revision>
  <dcterms:created xsi:type="dcterms:W3CDTF">2020-09-02T18:11:34Z</dcterms:created>
  <dcterms:modified xsi:type="dcterms:W3CDTF">2021-02-26T05:30:19Z</dcterms:modified>
</cp:coreProperties>
</file>