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4E33E"/>
    <a:srgbClr val="A349A4"/>
    <a:srgbClr val="DEB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AF6C-C6F4-4A53-8B6A-13FABE67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97D45-D24D-49D9-869A-13A23C6F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AF3F-4439-440C-AF15-7B4D88FD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1BBF-4BD6-4E15-96CD-F275A9D0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0EF0-F876-4277-A4BC-B2497D6D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A526-48ED-4E5C-B3EA-8B61FE5A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4783-0A19-4E65-991A-DFBF8BC4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1E77-1CE3-4661-8233-3E10A14C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7E3B-6EB1-4A15-BE22-E4E8FB8A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DF38-9C28-4021-AD37-E2FC9940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43B0D-0171-45EC-921E-882BA3FFD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0DA8-29DE-42EA-B89F-84987280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803E-242D-4867-88D2-769FDA6B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FA92-B2A0-4C09-9044-AAE1F68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9EDA-DEE8-4EAC-807C-F0C43C4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FA5B-C45E-44A6-BDF0-47CFE69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2A00-FB17-44E5-BB04-77E18C62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0B09-59AF-48AB-9AE0-C154A823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D9AD-10E7-45AD-9681-C064EBF5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6115-7C59-40D5-A3F2-2E83FD9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6525-65CE-4D65-8570-57BB0073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AA2A-5EC5-4DE8-A624-8A1256E7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58FA-3608-4DD4-8424-B3D883B8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6050A-C0C3-4F4F-BC95-76FE1663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9DB-1974-4F97-B5FC-C3473334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365-B239-40DC-87EC-A95FC42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B315-1870-4107-BA76-64B5936FB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19F4-5AFA-4522-B5BC-D862FF97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4056A-6771-4468-888D-0687C0F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469BD-BB6A-4B84-8237-15A9A9A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3759-A6F5-4A8A-851A-FA6D13E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BFE-9B9E-4434-B2D3-A0BBDED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1B13-5F1D-4FF9-9095-7A3956ED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B063-8081-4E1A-A1FA-D40863274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7DB2C-2F93-4E0C-9182-8E64C70DC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AA908-A03D-4B7B-971D-D0BB8E27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4B002-ACDC-4191-842F-75364C55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90F05-E77B-47CC-89D6-B22A20AE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1538-2E78-441A-90CA-0E0F7CF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FAE-94B5-4788-A997-01FFEE31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7D5F-DB33-4BDD-9495-340DFF83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E0E4-8506-4468-93B5-73C557E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A0F7-C3FB-4991-854A-26873A00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50B05-A5C7-4C8F-B7FC-287C68D9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4B3DA-0894-48D7-924D-80304DA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A9746-EE30-4453-ABB0-887AAC3A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C52-722F-44D3-A23A-5843F5F7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ACEE-0411-4C08-84D2-72E87146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BC64-1C7E-44B4-A374-2EFD2897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D72A-8AA7-49EB-A7E9-4809FA3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59C7-7EFC-47A5-B964-28AC4E6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1347-D3A0-43DF-B431-CA9061B8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2858-0333-4F00-A990-CB69B20F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B0CCC-BD09-4753-8C8D-8F3ACAC6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049B-62EF-49FD-9DC1-F1B937308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B452-0474-4845-837B-F3433CA3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6647A-50F8-4FFB-85D2-6B70B03B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4470-43D7-4056-B5DE-13275FC1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9EB5C-A534-46EB-ACB3-F7851B71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028B-D998-404B-967B-E5608C08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6480-FE6E-49A1-B7FA-0FB5F7CA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3D15-E77F-4644-B541-976CD44FBF9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80F1-B865-439B-B6B8-D4B0AE67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C005-2C72-4A9D-AA60-F2E995B2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hyperlink" Target="https://en.wikipedia.org/wiki/Google_Maps" TargetMode="Externa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83FB-512D-4957-88ED-BD3DC9B18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Y.A.N.A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F621-D415-44D4-AB6C-40344E901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are not alone</a:t>
            </a:r>
          </a:p>
        </p:txBody>
      </p:sp>
    </p:spTree>
    <p:extLst>
      <p:ext uri="{BB962C8B-B14F-4D97-AF65-F5344CB8AC3E}">
        <p14:creationId xmlns:p14="http://schemas.microsoft.com/office/powerpoint/2010/main" val="360250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dirty="0"/>
              <a:t>רישום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428481" y="1416830"/>
            <a:ext cx="3614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מילוי שדות</a:t>
            </a:r>
            <a:endParaRPr lang="he-IL" b="1" dirty="0"/>
          </a:p>
          <a:p>
            <a:pPr algn="r" rtl="1"/>
            <a:r>
              <a:rPr lang="he-IL" dirty="0"/>
              <a:t> - - להחליט מה השדות חובה</a:t>
            </a:r>
          </a:p>
          <a:p>
            <a:pPr algn="r" rtl="1"/>
            <a:r>
              <a:rPr lang="he-IL" dirty="0"/>
              <a:t> - לבדוק שהשדות מולאו כראוי</a:t>
            </a:r>
          </a:p>
          <a:p>
            <a:pPr algn="r" rtl="1"/>
            <a:r>
              <a:rPr lang="he-IL" dirty="0"/>
              <a:t> - אם יוזר מתנדב, נשדרג לו את היוזר בהמשך במסך הגדרות ע"י קוד שנשלח לו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16C71B-26DB-4400-80E2-6FC3839E7B0F}"/>
              </a:ext>
            </a:extLst>
          </p:cNvPr>
          <p:cNvSpPr/>
          <p:nvPr/>
        </p:nvSpPr>
        <p:spPr>
          <a:xfrm>
            <a:off x="8293015" y="1407953"/>
            <a:ext cx="2520799" cy="4245300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8F99-0B00-4C6E-A234-21A3BBA472B9}"/>
              </a:ext>
            </a:extLst>
          </p:cNvPr>
          <p:cNvSpPr txBox="1"/>
          <p:nvPr/>
        </p:nvSpPr>
        <p:spPr>
          <a:xfrm>
            <a:off x="8963146" y="5645121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 . </a:t>
            </a:r>
            <a:r>
              <a:rPr lang="he-IL" dirty="0"/>
              <a:t>.</a:t>
            </a:r>
            <a:r>
              <a:rPr lang="he-IL" dirty="0">
                <a:solidFill>
                  <a:schemeClr val="bg1"/>
                </a:solidFill>
              </a:rPr>
              <a:t>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64A2C-F1AB-4C80-BBFE-BF7D40042EA7}"/>
              </a:ext>
            </a:extLst>
          </p:cNvPr>
          <p:cNvSpPr/>
          <p:nvPr/>
        </p:nvSpPr>
        <p:spPr>
          <a:xfrm>
            <a:off x="8664613" y="4153831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שדות למילוי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D2809-D32A-4371-AEF0-8A4A034DDE46}"/>
              </a:ext>
            </a:extLst>
          </p:cNvPr>
          <p:cNvSpPr/>
          <p:nvPr/>
        </p:nvSpPr>
        <p:spPr>
          <a:xfrm>
            <a:off x="8664613" y="2862208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שדות למילוי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C4E67-64AC-4010-A908-D8C2F15A49D9}"/>
              </a:ext>
            </a:extLst>
          </p:cNvPr>
          <p:cNvSpPr/>
          <p:nvPr/>
        </p:nvSpPr>
        <p:spPr>
          <a:xfrm>
            <a:off x="8662770" y="2182366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שדות למילוי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658DA-B9B6-45DD-AD45-0F328D8D859E}"/>
              </a:ext>
            </a:extLst>
          </p:cNvPr>
          <p:cNvSpPr/>
          <p:nvPr/>
        </p:nvSpPr>
        <p:spPr>
          <a:xfrm>
            <a:off x="8666105" y="3478567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שדות למילוי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66CA0A-DCFC-4B30-AFA4-2F6D291584C6}"/>
              </a:ext>
            </a:extLst>
          </p:cNvPr>
          <p:cNvSpPr/>
          <p:nvPr/>
        </p:nvSpPr>
        <p:spPr>
          <a:xfrm>
            <a:off x="10316652" y="5770741"/>
            <a:ext cx="479406" cy="29128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A9F0EC-F2F4-4440-BE81-8100CE96AF6E}"/>
              </a:ext>
            </a:extLst>
          </p:cNvPr>
          <p:cNvSpPr/>
          <p:nvPr/>
        </p:nvSpPr>
        <p:spPr>
          <a:xfrm rot="10800000">
            <a:off x="8275259" y="5774145"/>
            <a:ext cx="504195" cy="3048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dirty="0"/>
              <a:t>מפה</a:t>
            </a:r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35C9661-17D5-42D4-B366-E0CF4269381A}"/>
              </a:ext>
            </a:extLst>
          </p:cNvPr>
          <p:cNvGrpSpPr/>
          <p:nvPr/>
        </p:nvGrpSpPr>
        <p:grpSpPr>
          <a:xfrm>
            <a:off x="8766206" y="3682749"/>
            <a:ext cx="2325949" cy="3071693"/>
            <a:chOff x="8834720" y="3766157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8612A2-904E-4EAE-85DA-FB4F0B45B742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473A9E-B481-4C3F-87FA-EEE03DBE9268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BD78BB-E06C-4AD2-A6AB-DF9968FBBDFB}"/>
                  </a:ext>
                </a:extLst>
              </p:cNvPr>
              <p:cNvSpPr txBox="1"/>
              <p:nvPr/>
            </p:nvSpPr>
            <p:spPr>
              <a:xfrm>
                <a:off x="5762636" y="2849732"/>
                <a:ext cx="1055414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מידע על הנקודה שבמפה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C8CBB-8EBE-4A72-B60F-1AAB1A1A450B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7F77E5-1BC7-4092-A4AF-62989A119218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067C9E-8E50-47A1-AA5C-1E9D915ECE6F}"/>
              </a:ext>
            </a:extLst>
          </p:cNvPr>
          <p:cNvGrpSpPr/>
          <p:nvPr/>
        </p:nvGrpSpPr>
        <p:grpSpPr>
          <a:xfrm>
            <a:off x="541917" y="150844"/>
            <a:ext cx="2325949" cy="3071693"/>
            <a:chOff x="541917" y="150844"/>
            <a:chExt cx="2325949" cy="30716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BADB62-352D-4AC5-8932-76CD5DF4D4B6}"/>
                </a:ext>
              </a:extLst>
            </p:cNvPr>
            <p:cNvGrpSpPr/>
            <p:nvPr/>
          </p:nvGrpSpPr>
          <p:grpSpPr>
            <a:xfrm>
              <a:off x="541917" y="150844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7076EDE-8A8B-44F8-BDC2-7E36CFC5BA86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2E9B88-EA1B-4D97-8D6D-D90D82F9908C}"/>
                  </a:ext>
                </a:extLst>
              </p:cNvPr>
              <p:cNvSpPr txBox="1"/>
              <p:nvPr/>
            </p:nvSpPr>
            <p:spPr>
              <a:xfrm>
                <a:off x="5762636" y="2849732"/>
                <a:ext cx="105541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סינונים</a:t>
                </a:r>
                <a:endParaRPr lang="en-US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06D635-9F90-4E25-8C6F-FAA8309A06A5}"/>
                </a:ext>
              </a:extLst>
            </p:cNvPr>
            <p:cNvSpPr txBox="1"/>
            <p:nvPr/>
          </p:nvSpPr>
          <p:spPr>
            <a:xfrm>
              <a:off x="604057" y="203495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16F92E5-74F3-495A-93FB-BE50363AD85B}"/>
                </a:ext>
              </a:extLst>
            </p:cNvPr>
            <p:cNvSpPr/>
            <p:nvPr/>
          </p:nvSpPr>
          <p:spPr>
            <a:xfrm>
              <a:off x="967222" y="2753977"/>
              <a:ext cx="1475338" cy="33043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סנן </a:t>
              </a:r>
              <a:endParaRPr lang="en-US" dirty="0"/>
            </a:p>
          </p:txBody>
        </p:sp>
        <p:pic>
          <p:nvPicPr>
            <p:cNvPr id="62" name="Graphic 61" descr="Filter">
              <a:extLst>
                <a:ext uri="{FF2B5EF4-FFF2-40B4-BE49-F238E27FC236}">
                  <a16:creationId xmlns:a16="http://schemas.microsoft.com/office/drawing/2014/main" id="{A25D9AC5-68A8-4617-9C4F-0DBD122E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8870" y="2830159"/>
              <a:ext cx="254249" cy="254249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3860003" y="1275419"/>
            <a:ext cx="2790334" cy="492692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102000" r="-90000"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EB6535-B331-4D62-93FE-7CFF72FD4DD4}"/>
              </a:ext>
            </a:extLst>
          </p:cNvPr>
          <p:cNvCxnSpPr>
            <a:cxnSpLocks/>
            <a:stCxn id="63" idx="1"/>
            <a:endCxn id="50" idx="3"/>
          </p:cNvCxnSpPr>
          <p:nvPr/>
        </p:nvCxnSpPr>
        <p:spPr>
          <a:xfrm flipH="1">
            <a:off x="2867866" y="1511348"/>
            <a:ext cx="3371812" cy="17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DBA673-5139-424D-B8D7-CA99F31F0737}"/>
              </a:ext>
            </a:extLst>
          </p:cNvPr>
          <p:cNvGrpSpPr/>
          <p:nvPr/>
        </p:nvGrpSpPr>
        <p:grpSpPr>
          <a:xfrm>
            <a:off x="3932217" y="5103187"/>
            <a:ext cx="523782" cy="479394"/>
            <a:chOff x="5175682" y="4376691"/>
            <a:chExt cx="523782" cy="479394"/>
          </a:xfrm>
          <a:solidFill>
            <a:srgbClr val="7030A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A30C72-30B0-40D1-AD66-B34AA414E87E}"/>
                </a:ext>
              </a:extLst>
            </p:cNvPr>
            <p:cNvSpPr/>
            <p:nvPr/>
          </p:nvSpPr>
          <p:spPr>
            <a:xfrm>
              <a:off x="5175682" y="4376691"/>
              <a:ext cx="523782" cy="479394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Or 23">
              <a:extLst>
                <a:ext uri="{FF2B5EF4-FFF2-40B4-BE49-F238E27FC236}">
                  <a16:creationId xmlns:a16="http://schemas.microsoft.com/office/drawing/2014/main" id="{C91AC9BA-F8A4-46A2-AD35-DEAFDC6AF6DA}"/>
                </a:ext>
              </a:extLst>
            </p:cNvPr>
            <p:cNvSpPr/>
            <p:nvPr/>
          </p:nvSpPr>
          <p:spPr>
            <a:xfrm>
              <a:off x="5299967" y="4492100"/>
              <a:ext cx="248575" cy="241176"/>
            </a:xfrm>
            <a:prstGeom prst="flowChar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ardrop 29">
            <a:extLst>
              <a:ext uri="{FF2B5EF4-FFF2-40B4-BE49-F238E27FC236}">
                <a16:creationId xmlns:a16="http://schemas.microsoft.com/office/drawing/2014/main" id="{1FAA6C36-9757-472C-A595-ADAD9D01069E}"/>
              </a:ext>
            </a:extLst>
          </p:cNvPr>
          <p:cNvSpPr/>
          <p:nvPr/>
        </p:nvSpPr>
        <p:spPr>
          <a:xfrm rot="8255712">
            <a:off x="4673564" y="23303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11FF0-0321-46FE-AD5D-87AC0BFF1DAD}"/>
              </a:ext>
            </a:extLst>
          </p:cNvPr>
          <p:cNvCxnSpPr>
            <a:cxnSpLocks/>
            <a:stCxn id="33" idx="6"/>
            <a:endCxn id="26" idx="1"/>
          </p:cNvCxnSpPr>
          <p:nvPr/>
        </p:nvCxnSpPr>
        <p:spPr>
          <a:xfrm>
            <a:off x="6273067" y="4486661"/>
            <a:ext cx="2493139" cy="73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ardrop 30">
            <a:extLst>
              <a:ext uri="{FF2B5EF4-FFF2-40B4-BE49-F238E27FC236}">
                <a16:creationId xmlns:a16="http://schemas.microsoft.com/office/drawing/2014/main" id="{CE923C33-6E8E-4582-9A28-AF5897501FC6}"/>
              </a:ext>
            </a:extLst>
          </p:cNvPr>
          <p:cNvSpPr/>
          <p:nvPr/>
        </p:nvSpPr>
        <p:spPr>
          <a:xfrm rot="8255712">
            <a:off x="4464583" y="34261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858347C3-A9EA-47A0-8493-E2CBBCF21800}"/>
              </a:ext>
            </a:extLst>
          </p:cNvPr>
          <p:cNvSpPr/>
          <p:nvPr/>
        </p:nvSpPr>
        <p:spPr>
          <a:xfrm rot="8255712">
            <a:off x="5432895" y="298392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CFE6DF39-610E-42AA-8091-A90F885A3740}"/>
              </a:ext>
            </a:extLst>
          </p:cNvPr>
          <p:cNvSpPr/>
          <p:nvPr/>
        </p:nvSpPr>
        <p:spPr>
          <a:xfrm rot="8255712">
            <a:off x="6026469" y="4251463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B36F9E65-C80E-4F08-9913-A93F136F6784}"/>
              </a:ext>
            </a:extLst>
          </p:cNvPr>
          <p:cNvSpPr/>
          <p:nvPr/>
        </p:nvSpPr>
        <p:spPr>
          <a:xfrm rot="8255712">
            <a:off x="5894873" y="2313348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 descr="Filter">
            <a:extLst>
              <a:ext uri="{FF2B5EF4-FFF2-40B4-BE49-F238E27FC236}">
                <a16:creationId xmlns:a16="http://schemas.microsoft.com/office/drawing/2014/main" id="{F64223CB-5DDB-4454-BFFE-4E9355D7C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9678" y="1310170"/>
            <a:ext cx="402355" cy="40235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8483461-C2AA-4D66-A447-8614C7F8FB75}"/>
              </a:ext>
            </a:extLst>
          </p:cNvPr>
          <p:cNvSpPr txBox="1"/>
          <p:nvPr/>
        </p:nvSpPr>
        <p:spPr>
          <a:xfrm>
            <a:off x="955517" y="5488550"/>
            <a:ext cx="156448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מפקס על מיקומו הנוכחי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2698EB-F290-4C4E-A141-0ED951EC17BC}"/>
              </a:ext>
            </a:extLst>
          </p:cNvPr>
          <p:cNvCxnSpPr>
            <a:cxnSpLocks/>
            <a:stCxn id="66" idx="3"/>
            <a:endCxn id="17" idx="2"/>
          </p:cNvCxnSpPr>
          <p:nvPr/>
        </p:nvCxnSpPr>
        <p:spPr>
          <a:xfrm flipV="1">
            <a:off x="2520002" y="5342884"/>
            <a:ext cx="1412215" cy="468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9EEE947-E6C2-4EBB-8420-C75318024F35}"/>
              </a:ext>
            </a:extLst>
          </p:cNvPr>
          <p:cNvSpPr/>
          <p:nvPr/>
        </p:nvSpPr>
        <p:spPr>
          <a:xfrm>
            <a:off x="3860003" y="5659734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Single gear">
            <a:extLst>
              <a:ext uri="{FF2B5EF4-FFF2-40B4-BE49-F238E27FC236}">
                <a16:creationId xmlns:a16="http://schemas.microsoft.com/office/drawing/2014/main" id="{D7F9A51D-6AC0-4B86-9C43-14898042A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5872" y="5672722"/>
            <a:ext cx="535297" cy="535297"/>
          </a:xfrm>
          <a:prstGeom prst="rect">
            <a:avLst/>
          </a:prstGeom>
        </p:spPr>
      </p:pic>
      <p:pic>
        <p:nvPicPr>
          <p:cNvPr id="76" name="Graphic 75" descr="Chat">
            <a:extLst>
              <a:ext uri="{FF2B5EF4-FFF2-40B4-BE49-F238E27FC236}">
                <a16:creationId xmlns:a16="http://schemas.microsoft.com/office/drawing/2014/main" id="{2F4940F1-B536-4C11-A49A-9BCD38FAC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467" y="5667980"/>
            <a:ext cx="593574" cy="593574"/>
          </a:xfrm>
          <a:prstGeom prst="rect">
            <a:avLst/>
          </a:prstGeom>
        </p:spPr>
      </p:pic>
      <p:pic>
        <p:nvPicPr>
          <p:cNvPr id="77" name="Graphic 76" descr="Map with pin">
            <a:extLst>
              <a:ext uri="{FF2B5EF4-FFF2-40B4-BE49-F238E27FC236}">
                <a16:creationId xmlns:a16="http://schemas.microsoft.com/office/drawing/2014/main" id="{8CA9044C-8057-4E2C-8664-91F2C67AAF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95167" y="5678092"/>
            <a:ext cx="461462" cy="461462"/>
          </a:xfrm>
          <a:prstGeom prst="rect">
            <a:avLst/>
          </a:prstGeom>
        </p:spPr>
      </p:pic>
      <p:pic>
        <p:nvPicPr>
          <p:cNvPr id="78" name="Graphic 77" descr="Binoculars">
            <a:extLst>
              <a:ext uri="{FF2B5EF4-FFF2-40B4-BE49-F238E27FC236}">
                <a16:creationId xmlns:a16="http://schemas.microsoft.com/office/drawing/2014/main" id="{FC2AE91D-EA92-40A4-A987-72DA4CADF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95919" y="5700463"/>
            <a:ext cx="460080" cy="460080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191656EF-318C-43E7-9769-CBBC54A1C4C7}"/>
              </a:ext>
            </a:extLst>
          </p:cNvPr>
          <p:cNvSpPr/>
          <p:nvPr/>
        </p:nvSpPr>
        <p:spPr>
          <a:xfrm>
            <a:off x="5945382" y="5015703"/>
            <a:ext cx="543508" cy="4973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E98A0C-EFE8-4A37-B3D0-8378099085AD}"/>
              </a:ext>
            </a:extLst>
          </p:cNvPr>
          <p:cNvSpPr txBox="1"/>
          <p:nvPr/>
        </p:nvSpPr>
        <p:spPr>
          <a:xfrm>
            <a:off x="6033857" y="4978899"/>
            <a:ext cx="29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A31B2-BC0D-4430-8899-86F4D3A4F4F0}"/>
              </a:ext>
            </a:extLst>
          </p:cNvPr>
          <p:cNvGrpSpPr/>
          <p:nvPr/>
        </p:nvGrpSpPr>
        <p:grpSpPr>
          <a:xfrm>
            <a:off x="8634610" y="414337"/>
            <a:ext cx="2325949" cy="3071693"/>
            <a:chOff x="8834720" y="3766157"/>
            <a:chExt cx="2325949" cy="307169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2860EC-3C66-44BF-A558-466E1D76331B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A9AF29-C9EF-4218-8607-834B06EB2E6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EE75323-7216-48D7-8A4C-D31588D827CE}"/>
                  </a:ext>
                </a:extLst>
              </p:cNvPr>
              <p:cNvSpPr txBox="1"/>
              <p:nvPr/>
            </p:nvSpPr>
            <p:spPr>
              <a:xfrm>
                <a:off x="5762636" y="2849732"/>
                <a:ext cx="1055414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הגדרות למילוי על הנקודה</a:t>
                </a:r>
                <a:endParaRPr lang="en-US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FC571F-5D5A-4EDD-83FC-ABD9C945A484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A9D49C5-7E8D-41B3-8D7D-9CD53BB1AEFE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פתח נקודה </a:t>
              </a:r>
              <a:endParaRPr lang="en-US" dirty="0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58E39D8-9557-4EC0-9111-4E993ED3AA8E}"/>
              </a:ext>
            </a:extLst>
          </p:cNvPr>
          <p:cNvCxnSpPr>
            <a:stCxn id="89" idx="1"/>
            <a:endCxn id="81" idx="6"/>
          </p:cNvCxnSpPr>
          <p:nvPr/>
        </p:nvCxnSpPr>
        <p:spPr>
          <a:xfrm flipH="1">
            <a:off x="6488890" y="1950184"/>
            <a:ext cx="2145720" cy="33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0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dirty="0"/>
              <a:t>הגדרות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428481" y="1416830"/>
            <a:ext cx="3614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לא יודע עדיין איזה הגדרות</a:t>
            </a:r>
          </a:p>
          <a:p>
            <a:pPr algn="r" rtl="1"/>
            <a:r>
              <a:rPr lang="he-IL" dirty="0"/>
              <a:t> - דיפולט סינון תוצאות (ע"פ אינפוט יוזר)</a:t>
            </a:r>
          </a:p>
          <a:p>
            <a:pPr algn="r" rtl="1"/>
            <a:r>
              <a:rPr lang="he-IL" dirty="0"/>
              <a:t> - אפשרות לשדרג יוזר</a:t>
            </a:r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הגדרות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806650" y="3867901"/>
            <a:ext cx="16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כלמיני הגדרות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15FFC-E797-41F9-B8F5-4355BE44691A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45107E-8067-4DF1-B636-2E5BD16EB510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1A124AFD-75F5-4571-A9D4-E25D8274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14" name="Graphic 13" descr="Chat">
              <a:extLst>
                <a:ext uri="{FF2B5EF4-FFF2-40B4-BE49-F238E27FC236}">
                  <a16:creationId xmlns:a16="http://schemas.microsoft.com/office/drawing/2014/main" id="{F4529AC7-6D35-4603-9330-2535C3CD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15" name="Graphic 14" descr="Map with pin">
              <a:extLst>
                <a:ext uri="{FF2B5EF4-FFF2-40B4-BE49-F238E27FC236}">
                  <a16:creationId xmlns:a16="http://schemas.microsoft.com/office/drawing/2014/main" id="{C78E7139-6711-45BC-AD4A-D9FF9F4E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16" name="Graphic 15" descr="Binoculars">
              <a:extLst>
                <a:ext uri="{FF2B5EF4-FFF2-40B4-BE49-F238E27FC236}">
                  <a16:creationId xmlns:a16="http://schemas.microsoft.com/office/drawing/2014/main" id="{E490AF15-1C45-47DA-88C1-C3A91409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31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dirty="0"/>
              <a:t>חיפוש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30" y="1407952"/>
            <a:ext cx="361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חיפוש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358200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E2642-90FE-4B40-A337-A62538DAA38C}"/>
              </a:ext>
            </a:extLst>
          </p:cNvPr>
          <p:cNvSpPr txBox="1"/>
          <p:nvPr/>
        </p:nvSpPr>
        <p:spPr>
          <a:xfrm>
            <a:off x="8152886" y="1811045"/>
            <a:ext cx="279033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שדות סינון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4884655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4226612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EEEFC3-707B-43B9-9A3C-302B4F54DFAD}"/>
              </a:ext>
            </a:extLst>
          </p:cNvPr>
          <p:cNvGrpSpPr/>
          <p:nvPr/>
        </p:nvGrpSpPr>
        <p:grpSpPr>
          <a:xfrm>
            <a:off x="5111205" y="2624956"/>
            <a:ext cx="2325949" cy="3071693"/>
            <a:chOff x="5042517" y="2087161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14B9B9-7281-44C5-A2FD-C85A426170CA}"/>
                </a:ext>
              </a:extLst>
            </p:cNvPr>
            <p:cNvGrpSpPr/>
            <p:nvPr/>
          </p:nvGrpSpPr>
          <p:grpSpPr>
            <a:xfrm>
              <a:off x="5042517" y="2087161"/>
              <a:ext cx="2325949" cy="3071693"/>
              <a:chOff x="5031997" y="1842985"/>
              <a:chExt cx="2325949" cy="3071693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EAAFC11-379A-411D-8A3F-E78A08924CF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400-04A9-43F6-B44A-6CEF695A6B63}"/>
                  </a:ext>
                </a:extLst>
              </p:cNvPr>
              <p:cNvSpPr txBox="1"/>
              <p:nvPr/>
            </p:nvSpPr>
            <p:spPr>
              <a:xfrm>
                <a:off x="5667264" y="2751741"/>
                <a:ext cx="1055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dirty="0"/>
                  <a:t>מידע על אחד מתוצאות החיפוש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F2E477-492E-4262-B881-235B9F7FC264}"/>
                </a:ext>
              </a:extLst>
            </p:cNvPr>
            <p:cNvSpPr txBox="1"/>
            <p:nvPr/>
          </p:nvSpPr>
          <p:spPr>
            <a:xfrm>
              <a:off x="5104657" y="2139812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453323-75D3-44E5-A6C0-FE7D7DEB27BB}"/>
                </a:ext>
              </a:extLst>
            </p:cNvPr>
            <p:cNvSpPr/>
            <p:nvPr/>
          </p:nvSpPr>
          <p:spPr>
            <a:xfrm>
              <a:off x="5467822" y="4690294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F55EBE-4921-4A80-AE3C-33CF56B80E6D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flipH="1">
            <a:off x="7437154" y="3905175"/>
            <a:ext cx="715732" cy="25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8387286-5AFF-47F5-B67E-E2FD79AE74FB}"/>
              </a:ext>
            </a:extLst>
          </p:cNvPr>
          <p:cNvSpPr/>
          <p:nvPr/>
        </p:nvSpPr>
        <p:spPr>
          <a:xfrm>
            <a:off x="9131344" y="3187815"/>
            <a:ext cx="906011" cy="28357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חפש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5FF59F-98C3-4F0C-B5C9-A75DAC5A75A6}"/>
              </a:ext>
            </a:extLst>
          </p:cNvPr>
          <p:cNvSpPr/>
          <p:nvPr/>
        </p:nvSpPr>
        <p:spPr>
          <a:xfrm>
            <a:off x="8152886" y="5639389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id="{DAEA3DC0-5DE2-4A05-9D0D-12B4395D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52377"/>
            <a:ext cx="535297" cy="535297"/>
          </a:xfrm>
          <a:prstGeom prst="rect">
            <a:avLst/>
          </a:prstGeom>
        </p:spPr>
      </p:pic>
      <p:pic>
        <p:nvPicPr>
          <p:cNvPr id="37" name="Graphic 36" descr="Chat">
            <a:extLst>
              <a:ext uri="{FF2B5EF4-FFF2-40B4-BE49-F238E27FC236}">
                <a16:creationId xmlns:a16="http://schemas.microsoft.com/office/drawing/2014/main" id="{9EE60EE7-7670-42BB-A7B0-35E316C81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47635"/>
            <a:ext cx="593574" cy="593574"/>
          </a:xfrm>
          <a:prstGeom prst="rect">
            <a:avLst/>
          </a:prstGeom>
        </p:spPr>
      </p:pic>
      <p:pic>
        <p:nvPicPr>
          <p:cNvPr id="38" name="Graphic 37" descr="Map with pin">
            <a:extLst>
              <a:ext uri="{FF2B5EF4-FFF2-40B4-BE49-F238E27FC236}">
                <a16:creationId xmlns:a16="http://schemas.microsoft.com/office/drawing/2014/main" id="{10CAD98A-7BD9-45CF-A022-E54CA0688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57747"/>
            <a:ext cx="461462" cy="461462"/>
          </a:xfrm>
          <a:prstGeom prst="rect">
            <a:avLst/>
          </a:prstGeom>
        </p:spPr>
      </p:pic>
      <p:pic>
        <p:nvPicPr>
          <p:cNvPr id="39" name="Graphic 38" descr="Binoculars">
            <a:extLst>
              <a:ext uri="{FF2B5EF4-FFF2-40B4-BE49-F238E27FC236}">
                <a16:creationId xmlns:a16="http://schemas.microsoft.com/office/drawing/2014/main" id="{ADCBA691-1C92-4F80-8E4E-DBD7459AF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680118"/>
            <a:ext cx="460080" cy="4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0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dirty="0"/>
              <a:t>חלון ראשי צאט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30" y="1407952"/>
            <a:ext cx="3614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יהיה צאטים פתוחים לשיחה</a:t>
            </a:r>
          </a:p>
          <a:p>
            <a:pPr algn="r" rtl="1"/>
            <a:r>
              <a:rPr lang="he-IL" dirty="0"/>
              <a:t> - יהיה צאטים סגורים לשיחה</a:t>
            </a:r>
          </a:p>
          <a:p>
            <a:pPr algn="r" rtl="1"/>
            <a:r>
              <a:rPr lang="he-IL" dirty="0"/>
              <a:t>יהיה אפשרות לדווח על כל אחד מהצאטים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צאטים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צאט סגור</a:t>
            </a:r>
          </a:p>
          <a:p>
            <a:pPr algn="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6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dirty="0"/>
              <a:t>חלון ראשי צאט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30" y="1407952"/>
            <a:ext cx="3614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יהיה צאטים פתוחים לשיחה</a:t>
            </a:r>
          </a:p>
          <a:p>
            <a:pPr algn="r" rtl="1"/>
            <a:r>
              <a:rPr lang="he-IL" dirty="0"/>
              <a:t> - יהיה צאטים סגורים לשיחה</a:t>
            </a:r>
          </a:p>
          <a:p>
            <a:pPr algn="r" rtl="1"/>
            <a:r>
              <a:rPr lang="he-IL" dirty="0"/>
              <a:t>יהיה אפשרות לדווח על כל אחד מהצאטים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740527" y="1317761"/>
            <a:ext cx="187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שם משתמש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76AD8E-08C9-4DE9-B550-8A6AB5925E6D}"/>
              </a:ext>
            </a:extLst>
          </p:cNvPr>
          <p:cNvSpPr/>
          <p:nvPr/>
        </p:nvSpPr>
        <p:spPr>
          <a:xfrm>
            <a:off x="9881137" y="1970075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7BBE39-27A5-451F-BF96-192C7D36663D}"/>
              </a:ext>
            </a:extLst>
          </p:cNvPr>
          <p:cNvSpPr/>
          <p:nvPr/>
        </p:nvSpPr>
        <p:spPr>
          <a:xfrm>
            <a:off x="8233477" y="2231099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2C03C7-B0D0-4C3F-AB12-EA0C158FCF37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FD1247-A7C2-465F-B279-A171C49F9C5D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3E73F2E0-7082-4614-B7AA-B57D7D384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1" name="Graphic 30" descr="Chat">
              <a:extLst>
                <a:ext uri="{FF2B5EF4-FFF2-40B4-BE49-F238E27FC236}">
                  <a16:creationId xmlns:a16="http://schemas.microsoft.com/office/drawing/2014/main" id="{9C6BAA9D-2D02-44A5-8A17-3EE5D0A1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2" name="Graphic 31" descr="Map with pin">
              <a:extLst>
                <a:ext uri="{FF2B5EF4-FFF2-40B4-BE49-F238E27FC236}">
                  <a16:creationId xmlns:a16="http://schemas.microsoft.com/office/drawing/2014/main" id="{F7FD7149-27B3-4588-9339-48E83328B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3" name="Graphic 32" descr="Binoculars">
              <a:extLst>
                <a:ext uri="{FF2B5EF4-FFF2-40B4-BE49-F238E27FC236}">
                  <a16:creationId xmlns:a16="http://schemas.microsoft.com/office/drawing/2014/main" id="{1EBBD883-2A66-490F-A954-BD9BBAAAE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C67A43-5D55-4F0E-AD57-6BB7150C3F20}"/>
              </a:ext>
            </a:extLst>
          </p:cNvPr>
          <p:cNvSpPr/>
          <p:nvPr/>
        </p:nvSpPr>
        <p:spPr>
          <a:xfrm>
            <a:off x="8212767" y="2596425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99D0A5-3D1C-4376-B1E7-FE423E9F0721}"/>
              </a:ext>
            </a:extLst>
          </p:cNvPr>
          <p:cNvSpPr/>
          <p:nvPr/>
        </p:nvSpPr>
        <p:spPr>
          <a:xfrm>
            <a:off x="8233477" y="299714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2CD2CD5-95CE-4FE2-B29F-C491FF11392C}"/>
              </a:ext>
            </a:extLst>
          </p:cNvPr>
          <p:cNvSpPr/>
          <p:nvPr/>
        </p:nvSpPr>
        <p:spPr>
          <a:xfrm>
            <a:off x="9870868" y="4787400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6995AA5-9CE2-4C97-8129-1C457DD4B061}"/>
              </a:ext>
            </a:extLst>
          </p:cNvPr>
          <p:cNvSpPr/>
          <p:nvPr/>
        </p:nvSpPr>
        <p:spPr>
          <a:xfrm>
            <a:off x="9881137" y="3602459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EF3E2D-9D48-478D-A964-9C5257EBFEAD}"/>
              </a:ext>
            </a:extLst>
          </p:cNvPr>
          <p:cNvSpPr/>
          <p:nvPr/>
        </p:nvSpPr>
        <p:spPr>
          <a:xfrm>
            <a:off x="9881137" y="3963637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66E95D-830B-46AE-83C2-337303CF5E21}"/>
              </a:ext>
            </a:extLst>
          </p:cNvPr>
          <p:cNvSpPr/>
          <p:nvPr/>
        </p:nvSpPr>
        <p:spPr>
          <a:xfrm>
            <a:off x="8212767" y="432957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98472-134F-484A-A4F3-3DE4DD0E6D86}"/>
              </a:ext>
            </a:extLst>
          </p:cNvPr>
          <p:cNvSpPr/>
          <p:nvPr/>
        </p:nvSpPr>
        <p:spPr>
          <a:xfrm>
            <a:off x="8152887" y="5058980"/>
            <a:ext cx="2790334" cy="6211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dirty="0"/>
              <a:t>הקלד כאן...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6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לשלב בין אנשים שמחפשים מה לעשות(בודדים) לבין אנשים שכבר עושים משהו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5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בפועל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algn="r" rtl="1"/>
            <a:r>
              <a:rPr lang="he-IL" dirty="0"/>
              <a:t>2 יוזרים (חייב לעשות לוגין דרך פייסבוק)</a:t>
            </a:r>
          </a:p>
          <a:p>
            <a:pPr lvl="1" algn="r" rtl="1"/>
            <a:r>
              <a:rPr lang="he-IL" dirty="0"/>
              <a:t>אחד נותן</a:t>
            </a:r>
          </a:p>
          <a:p>
            <a:pPr lvl="1" algn="r" rtl="1"/>
            <a:r>
              <a:rPr lang="he-IL" dirty="0"/>
              <a:t>אחד מחפש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האחד הנותן:</a:t>
            </a:r>
          </a:p>
          <a:p>
            <a:pPr lvl="1" algn="r" rtl="1"/>
            <a:r>
              <a:rPr lang="he-IL" dirty="0"/>
              <a:t>מביא את המיקום שלו, ואת הוויב, ומידע על עם מי הוא</a:t>
            </a:r>
          </a:p>
          <a:p>
            <a:pPr lvl="1" algn="r" rtl="1"/>
            <a:r>
              <a:rPr lang="he-IL" dirty="0"/>
              <a:t>שעות</a:t>
            </a:r>
          </a:p>
          <a:p>
            <a:pPr lvl="1" algn="r" rtl="1"/>
            <a:r>
              <a:rPr lang="he-IL" dirty="0"/>
              <a:t>האם יש עלות כספית ליציאה</a:t>
            </a:r>
          </a:p>
          <a:p>
            <a:pPr lvl="1" algn="r" rtl="1"/>
            <a:r>
              <a:rPr lang="he-IL" dirty="0"/>
              <a:t>אופצייה של בנים בנות</a:t>
            </a:r>
          </a:p>
          <a:p>
            <a:pPr lvl="1" algn="r" rtl="1"/>
            <a:r>
              <a:rPr lang="he-IL" dirty="0"/>
              <a:t>כשר/לא כשר</a:t>
            </a:r>
          </a:p>
          <a:p>
            <a:pPr algn="r" rtl="1"/>
            <a:r>
              <a:rPr lang="he-IL" dirty="0"/>
              <a:t>האחד המחפש</a:t>
            </a:r>
          </a:p>
          <a:p>
            <a:pPr lvl="1" algn="r" rtl="1"/>
            <a:r>
              <a:rPr lang="he-IL" dirty="0"/>
              <a:t>יש לו מפה עם דקירות עליה</a:t>
            </a:r>
          </a:p>
          <a:p>
            <a:pPr lvl="1" algn="r" rtl="1"/>
            <a:r>
              <a:rPr lang="he-IL" dirty="0"/>
              <a:t>בנוסף יהיה לו חיפוש מתקדם (כל מה שכתבנו לעיל)</a:t>
            </a:r>
          </a:p>
          <a:p>
            <a:pPr lvl="1" algn="r" rtl="1"/>
            <a:r>
              <a:rPr lang="he-IL" dirty="0"/>
              <a:t>בעת חיפוש זה מביא לו רשימה של כל מה שעונה על החיפוש שהוא מילא</a:t>
            </a:r>
          </a:p>
          <a:p>
            <a:pPr lvl="1" algn="r" rtl="1"/>
            <a:r>
              <a:rPr lang="he-IL" dirty="0"/>
              <a:t>ואז הוא בוחר אחד, ושולח בקשה לנותן, הנותן יראה את הפרופיל של הבנאדם, ולפי הפרופיל יכול לסמן לו ווי שהוא מזמין אותו</a:t>
            </a:r>
          </a:p>
          <a:p>
            <a:pPr lvl="1" algn="r" rtl="1"/>
            <a:r>
              <a:rPr lang="he-IL" dirty="0"/>
              <a:t>ורק לאחר שקיבל אישור נפתח להם צאט, ואופצייה לראות את הפרופיל של הנותן(רק אם הנותן מאפשר)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פונקציונליות שצריך להוסיף?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אפשרות לצבור ניקוד</a:t>
            </a:r>
          </a:p>
          <a:p>
            <a:pPr algn="r" rtl="1"/>
            <a:r>
              <a:rPr lang="he-IL" dirty="0"/>
              <a:t>אפשרות לדווח על מישהו</a:t>
            </a:r>
          </a:p>
          <a:p>
            <a:pPr lvl="1" algn="r" rtl="1"/>
            <a:r>
              <a:rPr lang="he-IL" dirty="0"/>
              <a:t>או על היוזר התנהגות לא הולמת</a:t>
            </a:r>
          </a:p>
          <a:p>
            <a:pPr lvl="1" algn="r" rtl="1"/>
            <a:r>
              <a:rPr lang="he-IL" dirty="0"/>
              <a:t>או לדווח לגוף מקצוע (ערן וכו)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5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יוזר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412" y="1825625"/>
            <a:ext cx="5933388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חיבור לאפליקצייה בעזרת </a:t>
            </a:r>
            <a:r>
              <a:rPr lang="en-US" dirty="0" err="1"/>
              <a:t>facebook</a:t>
            </a:r>
            <a:endParaRPr lang="en-US" dirty="0"/>
          </a:p>
          <a:p>
            <a:pPr algn="r" rtl="1"/>
            <a:r>
              <a:rPr lang="he-IL" dirty="0"/>
              <a:t>2 סוגי יוזר</a:t>
            </a:r>
          </a:p>
          <a:p>
            <a:pPr lvl="1" algn="r" rtl="1"/>
            <a:r>
              <a:rPr lang="he-IL" dirty="0"/>
              <a:t> נותן</a:t>
            </a:r>
          </a:p>
          <a:p>
            <a:pPr lvl="1" algn="r" rtl="1"/>
            <a:r>
              <a:rPr lang="he-IL" dirty="0"/>
              <a:t>מקבל</a:t>
            </a:r>
          </a:p>
          <a:p>
            <a:pPr algn="r" rtl="1"/>
            <a:r>
              <a:rPr lang="he-IL" dirty="0"/>
              <a:t>מעל גיל 18!</a:t>
            </a:r>
            <a:br>
              <a:rPr lang="en-US" dirty="0"/>
            </a:br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1C62A-049D-40BA-B1C2-B2681F917387}"/>
              </a:ext>
            </a:extLst>
          </p:cNvPr>
          <p:cNvSpPr txBox="1"/>
          <p:nvPr/>
        </p:nvSpPr>
        <p:spPr>
          <a:xfrm>
            <a:off x="216816" y="365125"/>
            <a:ext cx="42420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תכונות</a:t>
            </a:r>
          </a:p>
          <a:p>
            <a:pPr algn="r" rtl="1"/>
            <a:r>
              <a:rPr lang="he-IL" dirty="0"/>
              <a:t>סוג יוזר</a:t>
            </a:r>
          </a:p>
          <a:p>
            <a:pPr algn="r" rtl="1"/>
            <a:r>
              <a:rPr lang="he-IL" dirty="0"/>
              <a:t>זכר/נקבה/אחר</a:t>
            </a:r>
          </a:p>
          <a:p>
            <a:pPr algn="r" rtl="1"/>
            <a:r>
              <a:rPr lang="he-IL" dirty="0"/>
              <a:t>גיל</a:t>
            </a:r>
          </a:p>
          <a:p>
            <a:pPr algn="r" rtl="1"/>
            <a:r>
              <a:rPr lang="he-IL" dirty="0"/>
              <a:t>שם פרטי</a:t>
            </a:r>
          </a:p>
          <a:p>
            <a:pPr algn="r" rtl="1"/>
            <a:r>
              <a:rPr lang="he-IL" dirty="0"/>
              <a:t>שם משפחה</a:t>
            </a:r>
          </a:p>
          <a:p>
            <a:pPr algn="r" rtl="1"/>
            <a:r>
              <a:rPr lang="he-IL" dirty="0"/>
              <a:t>מייל</a:t>
            </a:r>
          </a:p>
          <a:p>
            <a:pPr algn="r" rtl="1"/>
            <a:r>
              <a:rPr lang="he-IL" dirty="0"/>
              <a:t>יוזר פייסבוק</a:t>
            </a:r>
          </a:p>
          <a:p>
            <a:pPr algn="r" rtl="1"/>
            <a:r>
              <a:rPr lang="he-IL" dirty="0"/>
              <a:t>פסקה תחביבים</a:t>
            </a:r>
          </a:p>
          <a:p>
            <a:pPr algn="r" rtl="1"/>
            <a:r>
              <a:rPr lang="he-IL" dirty="0"/>
              <a:t>פסקה "על עצמי"</a:t>
            </a:r>
          </a:p>
          <a:p>
            <a:pPr algn="r" rtl="1"/>
            <a:r>
              <a:rPr lang="he-IL" dirty="0"/>
              <a:t>ניקוד?</a:t>
            </a:r>
          </a:p>
          <a:p>
            <a:pPr algn="r" rtl="1"/>
            <a:r>
              <a:rPr lang="he-IL" dirty="0"/>
              <a:t>צאטים פתוחים</a:t>
            </a:r>
          </a:p>
        </p:txBody>
      </p:sp>
    </p:spTree>
    <p:extLst>
      <p:ext uri="{BB962C8B-B14F-4D97-AF65-F5344CB8AC3E}">
        <p14:creationId xmlns:p14="http://schemas.microsoft.com/office/powerpoint/2010/main" val="353609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מסכים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en-US" dirty="0"/>
              <a:t>Welcome</a:t>
            </a:r>
          </a:p>
          <a:p>
            <a:pPr algn="r" rtl="1"/>
            <a:r>
              <a:rPr lang="he-IL" dirty="0"/>
              <a:t>הרשמה</a:t>
            </a:r>
          </a:p>
          <a:p>
            <a:pPr algn="r" rtl="1"/>
            <a:r>
              <a:rPr lang="en-US" dirty="0"/>
              <a:t>Login</a:t>
            </a:r>
            <a:endParaRPr lang="he-IL" dirty="0"/>
          </a:p>
          <a:p>
            <a:pPr algn="r" rtl="1"/>
            <a:r>
              <a:rPr lang="he-IL" dirty="0"/>
              <a:t>דף רישום</a:t>
            </a:r>
            <a:endParaRPr lang="en-US" dirty="0"/>
          </a:p>
          <a:p>
            <a:pPr algn="r" rtl="1"/>
            <a:r>
              <a:rPr lang="he-IL" dirty="0"/>
              <a:t>הגדרות</a:t>
            </a:r>
          </a:p>
          <a:p>
            <a:pPr algn="r" rtl="1"/>
            <a:r>
              <a:rPr lang="he-IL" dirty="0"/>
              <a:t>מפה</a:t>
            </a:r>
          </a:p>
          <a:p>
            <a:pPr algn="r" rtl="1"/>
            <a:r>
              <a:rPr lang="he-IL" dirty="0"/>
              <a:t>מסך סינונים (בשביל המחפש)</a:t>
            </a:r>
          </a:p>
          <a:p>
            <a:pPr algn="r" rtl="1"/>
            <a:r>
              <a:rPr lang="he-IL" dirty="0"/>
              <a:t>מסך תוצאות חיפוש (בשביל המחפש)</a:t>
            </a:r>
          </a:p>
          <a:p>
            <a:pPr algn="r" rtl="1"/>
            <a:r>
              <a:rPr lang="he-IL" dirty="0"/>
              <a:t>מסך הזנת מיקום (בשביל הנותן)</a:t>
            </a:r>
          </a:p>
          <a:p>
            <a:pPr algn="r" rtl="1"/>
            <a:r>
              <a:rPr lang="he-IL" dirty="0"/>
              <a:t>צאט</a:t>
            </a:r>
          </a:p>
          <a:p>
            <a:pPr algn="r" rtl="1"/>
            <a:r>
              <a:rPr lang="he-IL" dirty="0"/>
              <a:t>רשימת צאטים פתוחים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2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en-US" dirty="0"/>
              <a:t>Welcome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2" y="1371057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3" y="1634787"/>
            <a:ext cx="474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פונקציונליות: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יש אינטרנט (אם אין לעשות התראה)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כבר מחובר – אם כן לשלוח אותו למסך הבא בהתאם ליוזר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לא – לשלוח אותו למסך לוגין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BECA435-2CFA-466D-8807-AE3EF5B9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65" y="1634787"/>
            <a:ext cx="2148189" cy="2148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05B9E2-2F11-4584-8F2E-2C2669F586FF}"/>
              </a:ext>
            </a:extLst>
          </p:cNvPr>
          <p:cNvSpPr txBox="1"/>
          <p:nvPr/>
        </p:nvSpPr>
        <p:spPr>
          <a:xfrm>
            <a:off x="8888027" y="4071955"/>
            <a:ext cx="1127464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2D1C6-C038-4A4C-92A6-241452840724}"/>
              </a:ext>
            </a:extLst>
          </p:cNvPr>
          <p:cNvSpPr txBox="1"/>
          <p:nvPr/>
        </p:nvSpPr>
        <p:spPr>
          <a:xfrm>
            <a:off x="8888027" y="4730266"/>
            <a:ext cx="1127464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410735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en-US"/>
              <a:t>Pre-login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3" y="1155779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2" y="1634787"/>
            <a:ext cx="6258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/>
              <a:t>פונקציונליות:</a:t>
            </a:r>
            <a:endParaRPr lang="en-US"/>
          </a:p>
          <a:p>
            <a:pPr algn="r" rtl="1"/>
            <a:r>
              <a:rPr lang="he-IL"/>
              <a:t> - לחיצה על 'יש לי יוזר' תביא אותו </a:t>
            </a:r>
            <a:r>
              <a:rPr lang="he-IL" b="1"/>
              <a:t>לדף </a:t>
            </a:r>
            <a:r>
              <a:rPr lang="en-US" b="1"/>
              <a:t>LOGIN</a:t>
            </a:r>
            <a:endParaRPr lang="he-IL" b="1"/>
          </a:p>
          <a:p>
            <a:pPr algn="r" rtl="1"/>
            <a:r>
              <a:rPr lang="he-IL"/>
              <a:t> - לחיצה על רוצה לייצור יוזר</a:t>
            </a:r>
          </a:p>
          <a:p>
            <a:pPr marL="742950" lvl="1" indent="-285750" algn="r" rtl="1">
              <a:buFontTx/>
              <a:buChar char="-"/>
            </a:pPr>
            <a:r>
              <a:rPr lang="he-IL"/>
              <a:t>תשלח אותו להתחבר דרך פייסבוק</a:t>
            </a:r>
          </a:p>
          <a:p>
            <a:pPr marL="742950" lvl="1" indent="-285750" algn="r" rtl="1">
              <a:buFontTx/>
              <a:buChar char="-"/>
            </a:pPr>
            <a:r>
              <a:rPr lang="he-IL"/>
              <a:t>ולאחר מכן </a:t>
            </a:r>
            <a:r>
              <a:rPr lang="he-IL" b="1"/>
              <a:t>לדף רישום</a:t>
            </a:r>
            <a:endParaRPr lang="he-I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3BC0E-7D64-474A-B3F1-6A77F221E0E6}"/>
              </a:ext>
            </a:extLst>
          </p:cNvPr>
          <p:cNvSpPr/>
          <p:nvPr/>
        </p:nvSpPr>
        <p:spPr>
          <a:xfrm>
            <a:off x="8393414" y="4090004"/>
            <a:ext cx="2201662" cy="423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he-IL" dirty="0"/>
              <a:t>יש לי יוזר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5A255-2862-4F24-AAAE-F8676B64E167}"/>
              </a:ext>
            </a:extLst>
          </p:cNvPr>
          <p:cNvSpPr/>
          <p:nvPr/>
        </p:nvSpPr>
        <p:spPr>
          <a:xfrm>
            <a:off x="8393414" y="4652884"/>
            <a:ext cx="2201662" cy="423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רוצה ליצור יוזר </a:t>
            </a:r>
            <a:r>
              <a:rPr lang="en-US" dirty="0"/>
              <a:t>(F)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EAB73CE-1A53-4A7D-84CF-D05A875A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14" y="1467107"/>
            <a:ext cx="2148189" cy="2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en-US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3" y="1155779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006029" y="1722207"/>
            <a:ext cx="6258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התחברות ע"י פייסבוק</a:t>
            </a:r>
          </a:p>
          <a:p>
            <a:pPr algn="r" rtl="1"/>
            <a:r>
              <a:rPr lang="he-IL" dirty="0"/>
              <a:t> - אם יוזר קיים: לחבר אותו, ואז לשלוח אותו לדף שלו</a:t>
            </a:r>
          </a:p>
          <a:p>
            <a:pPr algn="r" rtl="1"/>
            <a:r>
              <a:rPr lang="he-IL" dirty="0"/>
              <a:t> - אם יוזר לא קיים, לשלוח אותו </a:t>
            </a:r>
            <a:r>
              <a:rPr lang="he-IL" b="1" dirty="0"/>
              <a:t>לדף הרשמה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5A255-2862-4F24-AAAE-F8676B64E167}"/>
              </a:ext>
            </a:extLst>
          </p:cNvPr>
          <p:cNvSpPr/>
          <p:nvPr/>
        </p:nvSpPr>
        <p:spPr>
          <a:xfrm>
            <a:off x="8393414" y="4652884"/>
            <a:ext cx="2201662" cy="423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התחבר </a:t>
            </a:r>
            <a:r>
              <a:rPr lang="en-US" dirty="0"/>
              <a:t>(F)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F24DA01A-80AC-4B01-956B-14338C542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14" y="1549586"/>
            <a:ext cx="1981093" cy="19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1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565</Words>
  <Application>Microsoft Office PowerPoint</Application>
  <PresentationFormat>Widescreen</PresentationFormat>
  <Paragraphs>153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Y.A.N.A</vt:lpstr>
      <vt:lpstr>הרעיון</vt:lpstr>
      <vt:lpstr>בפועל</vt:lpstr>
      <vt:lpstr>פונקציונליות שצריך להוסיף?</vt:lpstr>
      <vt:lpstr>יוזר</vt:lpstr>
      <vt:lpstr>מסכים</vt:lpstr>
      <vt:lpstr>Welcome</vt:lpstr>
      <vt:lpstr>Pre-login</vt:lpstr>
      <vt:lpstr>Login</vt:lpstr>
      <vt:lpstr>רישום</vt:lpstr>
      <vt:lpstr>מפה</vt:lpstr>
      <vt:lpstr>הגדרות</vt:lpstr>
      <vt:lpstr>חיפוש</vt:lpstr>
      <vt:lpstr>חלון ראשי צאט</vt:lpstr>
      <vt:lpstr>חלון ראשי צאט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YANA</dc:title>
  <dc:creator>MOSHE</dc:creator>
  <cp:lastModifiedBy>Lidor Eliyahu Shelef</cp:lastModifiedBy>
  <cp:revision>54</cp:revision>
  <dcterms:created xsi:type="dcterms:W3CDTF">2020-09-02T18:11:34Z</dcterms:created>
  <dcterms:modified xsi:type="dcterms:W3CDTF">2020-09-27T09:54:31Z</dcterms:modified>
</cp:coreProperties>
</file>