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23630-F67A-4EB0-BDD1-9C75629C61A3}" type="datetimeFigureOut">
              <a:rPr lang="fr-FR" smtClean="0"/>
              <a:t>19/08/2025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0ED8E-F55C-44EC-A0F2-77ED406B31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93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68E75-059F-54F1-F509-BEF41484E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DFE047-162A-916F-BD27-7D08532F8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1AD0E9-A5CF-E609-7DAF-790C113A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D3EA-E069-41F3-BC3C-2308F8B25820}" type="datetimeFigureOut">
              <a:rPr lang="fr-FR" smtClean="0"/>
              <a:t>19/08/2025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4D9851-94CA-5059-8C82-E22128FD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7F9042-63F8-A763-7CA3-28318584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8588-F3DA-46FC-A035-A2617F82F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17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9F7C2-30F5-59CA-48BE-8EB1D529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29E4F3-1DC8-D29C-785B-135A6AC4A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9132D-93C7-0616-D22F-FD253732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D3EA-E069-41F3-BC3C-2308F8B25820}" type="datetimeFigureOut">
              <a:rPr lang="fr-FR" smtClean="0"/>
              <a:t>19/08/2025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F7A71E-C29B-BA0E-0E0F-8C10B80B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792051-9626-5FA2-043E-9ED315F3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8588-F3DA-46FC-A035-A2617F82F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26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513849-B706-B3F3-706B-B33148485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57C401-1063-6538-F144-9C897D0AF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51DE6B-7800-AFBA-1A37-473638AF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D3EA-E069-41F3-BC3C-2308F8B25820}" type="datetimeFigureOut">
              <a:rPr lang="fr-FR" smtClean="0"/>
              <a:t>19/08/2025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BDDE42-2D84-56D6-DF7E-417AB2BE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371694-D1CC-45E6-9A39-C09DAB3D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8588-F3DA-46FC-A035-A2617F82F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01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A6B185-3E3B-1EE2-CB31-63A96F37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8334F6-DC7F-39DB-3BE8-0F6438A6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C0B392-DE06-E23E-EECF-7C4100AB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D3EA-E069-41F3-BC3C-2308F8B25820}" type="datetimeFigureOut">
              <a:rPr lang="fr-FR" smtClean="0"/>
              <a:t>19/08/2025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B9C9AA-2D07-2847-4B84-0916FD33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E06286-BDDC-3D10-16EE-547881E0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8588-F3DA-46FC-A035-A2617F82F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48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0D1BD1-A0FD-C986-9A45-112579BC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8A1AB2-DA53-3C68-3477-9C42EEF66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428D2A-BBA5-3B2F-2071-B0FF3814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D3EA-E069-41F3-BC3C-2308F8B25820}" type="datetimeFigureOut">
              <a:rPr lang="fr-FR" smtClean="0"/>
              <a:t>19/08/2025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D70089-DCD2-4164-B99F-4609A8E2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3E2C21-C05F-6AFB-3DB2-B23860E2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8588-F3DA-46FC-A035-A2617F82F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58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4B499C-469E-E673-5A05-C15537CC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EA8B9E-2700-FECA-0128-D23C3C2F9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A15B3F-65FF-2773-94D7-825FFF544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3F9E24-1CB0-CCCD-B6ED-B106C4AE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D3EA-E069-41F3-BC3C-2308F8B25820}" type="datetimeFigureOut">
              <a:rPr lang="fr-FR" smtClean="0"/>
              <a:t>19/08/2025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820EE1-0406-E043-0BB4-1BFB0B1E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ACA0EE-F439-CC4D-2C48-9897BF27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8588-F3DA-46FC-A035-A2617F82F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81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50C9CF-9F1E-56B2-CA0C-813AD6A8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897B8D-5F92-BC80-F7CB-76737D365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FEF55F-37CD-2B52-67B1-E9100E076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08980B-F7D7-A44E-26CC-C2E849048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FC86354-AD85-2B23-083E-F944E5882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869B3F4-3833-240E-2922-F1C855E3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D3EA-E069-41F3-BC3C-2308F8B25820}" type="datetimeFigureOut">
              <a:rPr lang="fr-FR" smtClean="0"/>
              <a:t>19/08/2025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590476-E61C-2435-B66C-950C9D9C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E113338-3B83-FA1B-EFE2-97ABBD3D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8588-F3DA-46FC-A035-A2617F82F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81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B963F6-DB4B-64AC-9658-FE7B1DBF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1C586D6-1DE8-0858-3418-3D4DFB04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D3EA-E069-41F3-BC3C-2308F8B25820}" type="datetimeFigureOut">
              <a:rPr lang="fr-FR" smtClean="0"/>
              <a:t>19/08/2025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87B4A4-2398-20B3-6A31-1DEC2540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193759-A868-EB22-9526-013AB1AE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8588-F3DA-46FC-A035-A2617F82F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85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A2B3F0D-B7C2-2FE1-3492-04856844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D3EA-E069-41F3-BC3C-2308F8B25820}" type="datetimeFigureOut">
              <a:rPr lang="fr-FR" smtClean="0"/>
              <a:t>19/08/2025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D69C41C-482F-E27E-9348-82E8CF9C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127401-748D-6B45-414B-04FC2314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8588-F3DA-46FC-A035-A2617F82F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83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9AF11-42AC-41D1-1040-B228D5BB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83AA6C-E450-E708-2F8C-67C98AAA1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4D41B8-FAEF-B033-5962-9A5922E93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4A4F47-C097-5C63-3AC0-FBED8C41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D3EA-E069-41F3-BC3C-2308F8B25820}" type="datetimeFigureOut">
              <a:rPr lang="fr-FR" smtClean="0"/>
              <a:t>19/08/2025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8F3577-0361-0C47-44AA-AC3A70A2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3A4BC3-7C64-22C1-7673-5BAFB41C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8588-F3DA-46FC-A035-A2617F82F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99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357BD-8509-C840-DB39-A0215EE7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3C38198-6B18-7BC4-B1E2-42ACBD854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E952F6-D869-D8E0-0337-4BFBA08E5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9F4177-5C5B-BCE5-2AE8-D3F1452D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D3EA-E069-41F3-BC3C-2308F8B25820}" type="datetimeFigureOut">
              <a:rPr lang="fr-FR" smtClean="0"/>
              <a:t>19/08/2025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ACB43A-C0CC-B280-9697-D59F7FA2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B55344-63D9-DD80-65EF-EDE2F1B5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8588-F3DA-46FC-A035-A2617F82F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77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6C5386B-85B7-C547-E739-40C50D31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8FFC41-6E6F-A6C2-857A-CF161688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07FFB1-1DE6-A835-ECB6-F95AB6A13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ECD3EA-E069-41F3-BC3C-2308F8B25820}" type="datetimeFigureOut">
              <a:rPr lang="fr-FR" smtClean="0"/>
              <a:t>19/08/2025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5679F-EEFF-64B3-C935-7847EAF16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FB6F03-1870-29A2-4D63-FD268F29F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8E8588-F3DA-46FC-A035-A2617F82F4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5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bit.ly/2PfT4l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9A0846C1-C72C-FEAC-B583-50B07F6F9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96" y="1109270"/>
            <a:ext cx="11461008" cy="421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3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Police, conception&#10;&#10;Le contenu généré par l’IA peut être incorrect.">
            <a:extLst>
              <a:ext uri="{FF2B5EF4-FFF2-40B4-BE49-F238E27FC236}">
                <a16:creationId xmlns:a16="http://schemas.microsoft.com/office/drawing/2014/main" id="{F97A81EF-C39E-5165-0CFE-6B5EAB61A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7" y="1025763"/>
            <a:ext cx="11761643" cy="4409530"/>
          </a:xfrm>
        </p:spPr>
      </p:pic>
    </p:spTree>
    <p:extLst>
      <p:ext uri="{BB962C8B-B14F-4D97-AF65-F5344CB8AC3E}">
        <p14:creationId xmlns:p14="http://schemas.microsoft.com/office/powerpoint/2010/main" val="374339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logiciel, Système d’exploitation, Page web">
            <a:extLst>
              <a:ext uri="{FF2B5EF4-FFF2-40B4-BE49-F238E27FC236}">
                <a16:creationId xmlns:a16="http://schemas.microsoft.com/office/drawing/2014/main" id="{D149683B-AD2C-4213-0AB1-3A988BA1B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0" y="1314588"/>
            <a:ext cx="11274080" cy="4228824"/>
          </a:xfrm>
        </p:spPr>
      </p:pic>
    </p:spTree>
    <p:extLst>
      <p:ext uri="{BB962C8B-B14F-4D97-AF65-F5344CB8AC3E}">
        <p14:creationId xmlns:p14="http://schemas.microsoft.com/office/powerpoint/2010/main" val="223720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8B304-1919-6825-5AC7-7E76A92FA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05ACE65-D9C2-1CA9-EBB9-0D3CC5F71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960" y="1314588"/>
            <a:ext cx="11274080" cy="4228824"/>
          </a:xfrm>
        </p:spPr>
      </p:pic>
    </p:spTree>
    <p:extLst>
      <p:ext uri="{BB962C8B-B14F-4D97-AF65-F5344CB8AC3E}">
        <p14:creationId xmlns:p14="http://schemas.microsoft.com/office/powerpoint/2010/main" val="180225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A688B-1AC2-E631-6771-09D45BEC4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96F3B13-7255-C0DD-D3F5-93462DB77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120" y="960844"/>
            <a:ext cx="11481759" cy="4306723"/>
          </a:xfrm>
        </p:spPr>
      </p:pic>
    </p:spTree>
    <p:extLst>
      <p:ext uri="{BB962C8B-B14F-4D97-AF65-F5344CB8AC3E}">
        <p14:creationId xmlns:p14="http://schemas.microsoft.com/office/powerpoint/2010/main" val="86614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233;p68">
            <a:hlinkClick r:id="rId2"/>
            <a:extLst>
              <a:ext uri="{FF2B5EF4-FFF2-40B4-BE49-F238E27FC236}">
                <a16:creationId xmlns:a16="http://schemas.microsoft.com/office/drawing/2014/main" id="{5FA3C2C5-1DC8-137A-33AF-C41DA201C5C6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8169" y="2770429"/>
            <a:ext cx="1195661" cy="897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70994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Grand écran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Yann Hallage</dc:creator>
  <cp:lastModifiedBy>Yann Hallage</cp:lastModifiedBy>
  <cp:revision>4</cp:revision>
  <dcterms:created xsi:type="dcterms:W3CDTF">2025-08-19T18:04:37Z</dcterms:created>
  <dcterms:modified xsi:type="dcterms:W3CDTF">2025-08-19T18:11:18Z</dcterms:modified>
</cp:coreProperties>
</file>