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138"/>
    <p:restoredTop sz="94647"/>
  </p:normalViewPr>
  <p:slideViewPr>
    <p:cSldViewPr>
      <p:cViewPr varScale="1">
        <p:scale>
          <a:sx n="124" d="100"/>
          <a:sy n="124" d="100"/>
        </p:scale>
        <p:origin x="19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dirty="0"/>
              <a:t/>
            </a:r>
            <a:br>
              <a:rPr lang="fr-CH" dirty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Analyse des besoins d’une pizzeria en ligne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592888" cy="2783160"/>
          </a:xfrm>
        </p:spPr>
        <p:txBody>
          <a:bodyPr>
            <a:normAutofit fontScale="92500" lnSpcReduction="20000"/>
          </a:bodyPr>
          <a:lstStyle/>
          <a:p>
            <a:endParaRPr lang="fr-CH" dirty="0" smtClean="0"/>
          </a:p>
          <a:p>
            <a:pPr algn="r"/>
            <a:r>
              <a:rPr lang="fr-CH" dirty="0" smtClean="0"/>
              <a:t>                                                                    					</a:t>
            </a:r>
          </a:p>
          <a:p>
            <a:pPr algn="r"/>
            <a:endParaRPr lang="fr-CH" dirty="0" smtClean="0"/>
          </a:p>
          <a:p>
            <a:pPr algn="r"/>
            <a:endParaRPr lang="fr-CH" dirty="0"/>
          </a:p>
          <a:p>
            <a:pPr algn="r"/>
            <a:endParaRPr lang="fr-CH" dirty="0" smtClean="0"/>
          </a:p>
          <a:p>
            <a:pPr algn="r"/>
            <a:r>
              <a:rPr lang="fr-CH" dirty="0" smtClean="0"/>
              <a:t>			Yann Hamdi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62245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13"/>
    </mc:Choice>
    <mc:Fallback>
      <p:transition spd="slow" advTm="691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Backend</a:t>
            </a:r>
            <a:endParaRPr lang="fr-CH" dirty="0" smtClean="0"/>
          </a:p>
          <a:p>
            <a:r>
              <a:rPr lang="fr-CH" dirty="0" smtClean="0"/>
              <a:t>Frontend</a:t>
            </a:r>
            <a:endParaRPr lang="fr-CH" dirty="0" smtClean="0"/>
          </a:p>
          <a:p>
            <a:r>
              <a:rPr lang="fr-CH" dirty="0" smtClean="0"/>
              <a:t>Bases de données+ application</a:t>
            </a:r>
          </a:p>
          <a:p>
            <a:r>
              <a:rPr lang="fr-CH" dirty="0" smtClean="0"/>
              <a:t>Utilisateurs</a:t>
            </a:r>
          </a:p>
          <a:p>
            <a:r>
              <a:rPr lang="fr-CH" dirty="0" smtClean="0"/>
              <a:t>Packages</a:t>
            </a:r>
          </a:p>
          <a:p>
            <a:r>
              <a:rPr lang="fr-CH" dirty="0" smtClean="0"/>
              <a:t>Fonctionnalités</a:t>
            </a:r>
          </a:p>
          <a:p>
            <a:r>
              <a:rPr lang="fr-CH" dirty="0" smtClean="0"/>
              <a:t>Conclusion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049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Backend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Application web hébergé sur serveur</a:t>
            </a:r>
          </a:p>
          <a:p>
            <a:r>
              <a:rPr lang="fr-CH" dirty="0" smtClean="0"/>
              <a:t>Langage de programmation Python</a:t>
            </a:r>
          </a:p>
          <a:p>
            <a:r>
              <a:rPr lang="fr-CH" dirty="0" smtClean="0"/>
              <a:t>Framework Django , qui facilite vraiment la conception application, pas de réinvention de roue</a:t>
            </a:r>
          </a:p>
          <a:p>
            <a:r>
              <a:rPr lang="fr-CH" dirty="0" smtClean="0"/>
              <a:t>Backend</a:t>
            </a:r>
            <a:r>
              <a:rPr lang="fr-CH" dirty="0" smtClean="0"/>
              <a:t> est tout ce qui se passe au niveau du serveur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7483" y="3244334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Open Sans" charset="0"/>
                <a:ea typeface="Source Han Sans CN Regular" charset="0"/>
                <a:cs typeface="Lohit Devanagari" charset="0"/>
              </a:rPr>
              <a:t>5 - Les workflows	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9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Frontend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Frontend</a:t>
            </a:r>
            <a:r>
              <a:rPr lang="fr-CH" dirty="0" smtClean="0"/>
              <a:t>: au niveau de l’affichage  des pages web, visuels</a:t>
            </a:r>
          </a:p>
          <a:p>
            <a:r>
              <a:rPr lang="fr-CH" dirty="0" smtClean="0"/>
              <a:t>Application qui utilisera API Python</a:t>
            </a:r>
          </a:p>
          <a:p>
            <a:r>
              <a:rPr lang="fr-CH" dirty="0" smtClean="0"/>
              <a:t>HTML5, pour le contenu des pages qui est le plus simple d’utilisation et courant</a:t>
            </a:r>
          </a:p>
          <a:p>
            <a:r>
              <a:rPr lang="fr-CH" dirty="0" smtClean="0"/>
              <a:t>CSS3 pour animations des pages également très </a:t>
            </a:r>
            <a:r>
              <a:rPr lang="fr-CH" dirty="0" smtClean="0"/>
              <a:t>répandues </a:t>
            </a:r>
            <a:r>
              <a:rPr lang="fr-CH" dirty="0" smtClean="0"/>
              <a:t>sur les pages web</a:t>
            </a:r>
          </a:p>
          <a:p>
            <a:r>
              <a:rPr lang="fr-CH" dirty="0" smtClean="0"/>
              <a:t>JavaScript </a:t>
            </a:r>
            <a:r>
              <a:rPr lang="fr-CH" dirty="0" smtClean="0"/>
              <a:t>et </a:t>
            </a:r>
            <a:r>
              <a:rPr lang="fr-CH" dirty="0" smtClean="0"/>
              <a:t>JQuery </a:t>
            </a:r>
            <a:r>
              <a:rPr lang="fr-CH" dirty="0" smtClean="0"/>
              <a:t>pour la programmation de pages web</a:t>
            </a:r>
          </a:p>
          <a:p>
            <a:r>
              <a:rPr lang="fr-CH" dirty="0" smtClean="0"/>
              <a:t>Framework </a:t>
            </a:r>
            <a:r>
              <a:rPr lang="fr-CH" dirty="0" smtClean="0"/>
              <a:t>Bootstrap</a:t>
            </a:r>
            <a:r>
              <a:rPr lang="fr-CH" dirty="0" smtClean="0"/>
              <a:t> très facile à utiliser et simple pour </a:t>
            </a:r>
            <a:r>
              <a:rPr lang="fr-CH" dirty="0" smtClean="0"/>
              <a:t>créer </a:t>
            </a:r>
            <a:r>
              <a:rPr lang="fr-CH" dirty="0" smtClean="0"/>
              <a:t>site internet et qui permet l’adaptation sur tout écran(mobile, tablette</a:t>
            </a:r>
            <a:r>
              <a:rPr lang="mr-IN" dirty="0" smtClean="0"/>
              <a:t>…</a:t>
            </a:r>
            <a:r>
              <a:rPr lang="fr-CH" dirty="0" smtClean="0"/>
              <a:t>)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613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Bases de </a:t>
            </a:r>
            <a:r>
              <a:rPr lang="fr-FR" dirty="0" smtClean="0"/>
              <a:t>données+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MySQL qui fonctionne très bien </a:t>
            </a:r>
          </a:p>
          <a:p>
            <a:r>
              <a:rPr lang="fr-FR" dirty="0" smtClean="0"/>
              <a:t>Habitué à utiliser</a:t>
            </a:r>
          </a:p>
          <a:p>
            <a:r>
              <a:rPr lang="fr-FR" dirty="0" smtClean="0"/>
              <a:t>Bases de données pour chaque pizzeria, si menu diffère de chaque pizzeria plus facile à modifier</a:t>
            </a:r>
          </a:p>
          <a:p>
            <a:r>
              <a:rPr lang="fr-FR" dirty="0" smtClean="0"/>
              <a:t>Une même application pour toutes les différentes </a:t>
            </a:r>
            <a:r>
              <a:rPr lang="fr-FR" dirty="0" smtClean="0"/>
              <a:t>pizzeria, leur différence sera faite à partir des bases de données de chaque pizzeria</a:t>
            </a:r>
          </a:p>
          <a:p>
            <a:r>
              <a:rPr lang="fr-FR" dirty="0" smtClean="0"/>
              <a:t>Application sera la même inutile d’en créer plusieurs et encombrer le serveur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020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Utilisateurs ciblés(Cf. document fonctionnel)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Client ou client potentiel</a:t>
            </a:r>
          </a:p>
          <a:p>
            <a:r>
              <a:rPr lang="fr-FR" dirty="0" smtClean="0"/>
              <a:t>Les pizzaiolos de chaque pizzeria</a:t>
            </a:r>
          </a:p>
          <a:p>
            <a:r>
              <a:rPr lang="fr-FR" dirty="0" smtClean="0"/>
              <a:t>Les responsables</a:t>
            </a:r>
          </a:p>
          <a:p>
            <a:r>
              <a:rPr lang="fr-FR" dirty="0" smtClean="0"/>
              <a:t>Les livreurs</a:t>
            </a:r>
          </a:p>
          <a:p>
            <a:r>
              <a:rPr lang="fr-FR" dirty="0" smtClean="0"/>
              <a:t>Le service commande en magasin</a:t>
            </a:r>
          </a:p>
          <a:p>
            <a:pPr marL="137160" indent="0">
              <a:buNone/>
            </a:pPr>
            <a:r>
              <a:rPr lang="fr-FR" sz="4000" b="1" dirty="0" smtClean="0">
                <a:solidFill>
                  <a:srgbClr val="FF0000"/>
                </a:solidFill>
              </a:rPr>
              <a:t>Application centrée sur ces différents utilisateurs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00"/>
                </a:solidFill>
              </a:rPr>
              <a:t>Application avec 3 principaux packages:</a:t>
            </a:r>
          </a:p>
          <a:p>
            <a:pPr marL="651510" indent="-514350">
              <a:buFont typeface="+mj-lt"/>
              <a:buAutoNum type="arabicPeriod"/>
            </a:pPr>
            <a:r>
              <a:rPr lang="fr-FR" dirty="0" smtClean="0"/>
              <a:t>Commande</a:t>
            </a:r>
          </a:p>
          <a:p>
            <a:pPr marL="651510" indent="-514350">
              <a:buFont typeface="+mj-lt"/>
              <a:buAutoNum type="arabicPeriod"/>
            </a:pPr>
            <a:r>
              <a:rPr lang="fr-FR" dirty="0" smtClean="0"/>
              <a:t>Stock</a:t>
            </a:r>
          </a:p>
          <a:p>
            <a:pPr marL="651510" indent="-514350">
              <a:buFont typeface="+mj-lt"/>
              <a:buAutoNum type="arabicPeriod"/>
            </a:pPr>
            <a:r>
              <a:rPr lang="fr-FR" dirty="0" smtClean="0"/>
              <a:t>Authentification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6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Gérer les authentifications</a:t>
            </a:r>
            <a:endParaRPr lang="fr-FR" u="sng" dirty="0"/>
          </a:p>
          <a:p>
            <a:r>
              <a:rPr lang="fr-FR" dirty="0" smtClean="0"/>
              <a:t>Gérer les menus</a:t>
            </a:r>
          </a:p>
          <a:p>
            <a:r>
              <a:rPr lang="fr-FR" dirty="0" smtClean="0"/>
              <a:t>Gérer les commandes de leur début en passant par leur préparation, leur paiement et leur livraison</a:t>
            </a:r>
          </a:p>
          <a:p>
            <a:r>
              <a:rPr lang="fr-FR" dirty="0" smtClean="0"/>
              <a:t>Gérance des stocks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6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techniques définis</a:t>
            </a:r>
          </a:p>
          <a:p>
            <a:r>
              <a:rPr lang="fr-FR" dirty="0" smtClean="0"/>
              <a:t>Survol des fonctionnalités</a:t>
            </a:r>
          </a:p>
          <a:p>
            <a:r>
              <a:rPr lang="fr-FR" dirty="0" smtClean="0"/>
              <a:t>Voyons à présent avec plus de détails les choix fonctionnels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0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191</TotalTime>
  <Words>277</Words>
  <Application>Microsoft Macintosh PowerPoint</Application>
  <PresentationFormat>Présentation à l'écran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Book Antiqua</vt:lpstr>
      <vt:lpstr>Lohit Devanagari</vt:lpstr>
      <vt:lpstr>Lucida Sans</vt:lpstr>
      <vt:lpstr>Mangal</vt:lpstr>
      <vt:lpstr>Open Sans</vt:lpstr>
      <vt:lpstr>Source Han Sans CN Regular</vt:lpstr>
      <vt:lpstr>Wingdings</vt:lpstr>
      <vt:lpstr>Wingdings 2</vt:lpstr>
      <vt:lpstr>Wingdings 3</vt:lpstr>
      <vt:lpstr>Apex</vt:lpstr>
      <vt:lpstr>   Analyse des besoins d’une pizzeria en ligne</vt:lpstr>
      <vt:lpstr>Introduction</vt:lpstr>
      <vt:lpstr>Backend</vt:lpstr>
      <vt:lpstr>Frontend</vt:lpstr>
      <vt:lpstr>Bases de données+ Application</vt:lpstr>
      <vt:lpstr>Utilisateurs ciblés(Cf. document fonctionnel)</vt:lpstr>
      <vt:lpstr>Packages </vt:lpstr>
      <vt:lpstr>Fonctionnalités</vt:lpstr>
      <vt:lpstr>Conclusion</vt:lpstr>
    </vt:vector>
  </TitlesOfParts>
  <Company>Hewlett-Packard Company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besoins d’une pizzeria en ligne</dc:title>
  <dc:creator>administrateur</dc:creator>
  <cp:lastModifiedBy>yann hamdi</cp:lastModifiedBy>
  <cp:revision>14</cp:revision>
  <dcterms:created xsi:type="dcterms:W3CDTF">2017-12-18T11:28:15Z</dcterms:created>
  <dcterms:modified xsi:type="dcterms:W3CDTF">2017-12-18T18:41:45Z</dcterms:modified>
</cp:coreProperties>
</file>