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58" r:id="rId6"/>
    <p:sldId id="266" r:id="rId7"/>
    <p:sldId id="268" r:id="rId8"/>
    <p:sldId id="269" r:id="rId9"/>
    <p:sldId id="271" r:id="rId10"/>
    <p:sldId id="270" r:id="rId11"/>
    <p:sldId id="262" r:id="rId12"/>
    <p:sldId id="263" r:id="rId13"/>
    <p:sldId id="264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F8740-F7A9-4D09-906C-DF27373540C1}" v="354" dt="2021-10-21T01:32:43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" userId="daa79bce-e61c-4874-8b08-f2da98b1ab7c" providerId="ADAL" clId="{B24F8740-F7A9-4D09-906C-DF27373540C1}"/>
    <pc:docChg chg="undo redo custSel addSld delSld modSld sldOrd modMainMaster">
      <pc:chgData name="Han" userId="daa79bce-e61c-4874-8b08-f2da98b1ab7c" providerId="ADAL" clId="{B24F8740-F7A9-4D09-906C-DF27373540C1}" dt="2021-10-21T01:32:43.004" v="2007"/>
      <pc:docMkLst>
        <pc:docMk/>
      </pc:docMkLst>
      <pc:sldChg chg="modSp new mod setBg">
        <pc:chgData name="Han" userId="daa79bce-e61c-4874-8b08-f2da98b1ab7c" providerId="ADAL" clId="{B24F8740-F7A9-4D09-906C-DF27373540C1}" dt="2021-10-19T12:46:12.729" v="738"/>
        <pc:sldMkLst>
          <pc:docMk/>
          <pc:sldMk cId="1309698511" sldId="256"/>
        </pc:sldMkLst>
        <pc:spChg chg="mod">
          <ac:chgData name="Han" userId="daa79bce-e61c-4874-8b08-f2da98b1ab7c" providerId="ADAL" clId="{B24F8740-F7A9-4D09-906C-DF27373540C1}" dt="2021-10-19T06:58:24.982" v="226" actId="20577"/>
          <ac:spMkLst>
            <pc:docMk/>
            <pc:sldMk cId="1309698511" sldId="256"/>
            <ac:spMk id="2" creationId="{BD102171-A5E6-42CA-9AAA-696E288EF8FD}"/>
          </ac:spMkLst>
        </pc:spChg>
        <pc:spChg chg="mod">
          <ac:chgData name="Han" userId="daa79bce-e61c-4874-8b08-f2da98b1ab7c" providerId="ADAL" clId="{B24F8740-F7A9-4D09-906C-DF27373540C1}" dt="2021-10-19T06:58:35.645" v="227" actId="404"/>
          <ac:spMkLst>
            <pc:docMk/>
            <pc:sldMk cId="1309698511" sldId="256"/>
            <ac:spMk id="3" creationId="{601A40E7-9C47-483D-90C9-062479768066}"/>
          </ac:spMkLst>
        </pc:spChg>
      </pc:sldChg>
      <pc:sldChg chg="modSp new mod">
        <pc:chgData name="Han" userId="daa79bce-e61c-4874-8b08-f2da98b1ab7c" providerId="ADAL" clId="{B24F8740-F7A9-4D09-906C-DF27373540C1}" dt="2021-10-20T11:33:51.729" v="1205" actId="20577"/>
        <pc:sldMkLst>
          <pc:docMk/>
          <pc:sldMk cId="1681874087" sldId="257"/>
        </pc:sldMkLst>
        <pc:spChg chg="mod">
          <ac:chgData name="Han" userId="daa79bce-e61c-4874-8b08-f2da98b1ab7c" providerId="ADAL" clId="{B24F8740-F7A9-4D09-906C-DF27373540C1}" dt="2021-10-19T11:18:55.352" v="252" actId="20577"/>
          <ac:spMkLst>
            <pc:docMk/>
            <pc:sldMk cId="1681874087" sldId="257"/>
            <ac:spMk id="2" creationId="{72372D3D-D7E9-4559-82C6-65EE3017C4C6}"/>
          </ac:spMkLst>
        </pc:spChg>
        <pc:spChg chg="mod">
          <ac:chgData name="Han" userId="daa79bce-e61c-4874-8b08-f2da98b1ab7c" providerId="ADAL" clId="{B24F8740-F7A9-4D09-906C-DF27373540C1}" dt="2021-10-20T11:33:51.729" v="1205" actId="20577"/>
          <ac:spMkLst>
            <pc:docMk/>
            <pc:sldMk cId="1681874087" sldId="257"/>
            <ac:spMk id="3" creationId="{63D0CD31-F807-45BA-8873-772107624EAA}"/>
          </ac:spMkLst>
        </pc:spChg>
      </pc:sldChg>
      <pc:sldChg chg="addSp delSp modSp new mod modAnim">
        <pc:chgData name="Han" userId="daa79bce-e61c-4874-8b08-f2da98b1ab7c" providerId="ADAL" clId="{B24F8740-F7A9-4D09-906C-DF27373540C1}" dt="2021-10-21T00:58:20.919" v="1994"/>
        <pc:sldMkLst>
          <pc:docMk/>
          <pc:sldMk cId="2078001721" sldId="258"/>
        </pc:sldMkLst>
        <pc:spChg chg="del">
          <ac:chgData name="Han" userId="daa79bce-e61c-4874-8b08-f2da98b1ab7c" providerId="ADAL" clId="{B24F8740-F7A9-4D09-906C-DF27373540C1}" dt="2021-10-19T11:51:36.331" v="319" actId="478"/>
          <ac:spMkLst>
            <pc:docMk/>
            <pc:sldMk cId="2078001721" sldId="258"/>
            <ac:spMk id="2" creationId="{01A0841F-602C-4EEE-96D8-AEAC8D4DE5B0}"/>
          </ac:spMkLst>
        </pc:spChg>
        <pc:spChg chg="del">
          <ac:chgData name="Han" userId="daa79bce-e61c-4874-8b08-f2da98b1ab7c" providerId="ADAL" clId="{B24F8740-F7A9-4D09-906C-DF27373540C1}" dt="2021-10-19T11:51:36.331" v="319" actId="478"/>
          <ac:spMkLst>
            <pc:docMk/>
            <pc:sldMk cId="2078001721" sldId="258"/>
            <ac:spMk id="3" creationId="{6822B4CC-7CF2-4568-9F8E-3F5ED2102691}"/>
          </ac:spMkLst>
        </pc:spChg>
        <pc:spChg chg="add del mod">
          <ac:chgData name="Han" userId="daa79bce-e61c-4874-8b08-f2da98b1ab7c" providerId="ADAL" clId="{B24F8740-F7A9-4D09-906C-DF27373540C1}" dt="2021-10-20T03:59:32.544" v="1073" actId="478"/>
          <ac:spMkLst>
            <pc:docMk/>
            <pc:sldMk cId="2078001721" sldId="258"/>
            <ac:spMk id="4" creationId="{6B95C1B6-2B1E-454E-9EC3-EF7A51B3699B}"/>
          </ac:spMkLst>
        </pc:spChg>
        <pc:spChg chg="add mod">
          <ac:chgData name="Han" userId="daa79bce-e61c-4874-8b08-f2da98b1ab7c" providerId="ADAL" clId="{B24F8740-F7A9-4D09-906C-DF27373540C1}" dt="2021-10-20T04:01:11.650" v="1094" actId="1076"/>
          <ac:spMkLst>
            <pc:docMk/>
            <pc:sldMk cId="2078001721" sldId="258"/>
            <ac:spMk id="7" creationId="{472F0429-3370-47EE-928A-708BF63FB759}"/>
          </ac:spMkLst>
        </pc:spChg>
        <pc:spChg chg="add mod">
          <ac:chgData name="Han" userId="daa79bce-e61c-4874-8b08-f2da98b1ab7c" providerId="ADAL" clId="{B24F8740-F7A9-4D09-906C-DF27373540C1}" dt="2021-10-20T18:48:17.865" v="1977" actId="208"/>
          <ac:spMkLst>
            <pc:docMk/>
            <pc:sldMk cId="2078001721" sldId="258"/>
            <ac:spMk id="8" creationId="{1DF9F6DC-56FA-4AF4-92C6-9849016ED36B}"/>
          </ac:spMkLst>
        </pc:spChg>
        <pc:spChg chg="add mod">
          <ac:chgData name="Han" userId="daa79bce-e61c-4874-8b08-f2da98b1ab7c" providerId="ADAL" clId="{B24F8740-F7A9-4D09-906C-DF27373540C1}" dt="2021-10-21T00:58:13.111" v="1992" actId="1076"/>
          <ac:spMkLst>
            <pc:docMk/>
            <pc:sldMk cId="2078001721" sldId="258"/>
            <ac:spMk id="13" creationId="{C60575E5-1513-4A72-9522-C0195EDDFCC9}"/>
          </ac:spMkLst>
        </pc:spChg>
        <pc:picChg chg="add del mod">
          <ac:chgData name="Han" userId="daa79bce-e61c-4874-8b08-f2da98b1ab7c" providerId="ADAL" clId="{B24F8740-F7A9-4D09-906C-DF27373540C1}" dt="2021-10-20T18:47:46.354" v="1969" actId="478"/>
          <ac:picMkLst>
            <pc:docMk/>
            <pc:sldMk cId="2078001721" sldId="258"/>
            <ac:picMk id="6" creationId="{EB0C0750-E0B1-4FE5-906D-F8C4C0E2BA2D}"/>
          </ac:picMkLst>
        </pc:picChg>
        <pc:picChg chg="add del">
          <ac:chgData name="Han" userId="daa79bce-e61c-4874-8b08-f2da98b1ab7c" providerId="ADAL" clId="{B24F8740-F7A9-4D09-906C-DF27373540C1}" dt="2021-10-20T18:47:48.087" v="1971" actId="22"/>
          <ac:picMkLst>
            <pc:docMk/>
            <pc:sldMk cId="2078001721" sldId="258"/>
            <ac:picMk id="10" creationId="{584202FF-7725-4908-BC14-3AE936BDC698}"/>
          </ac:picMkLst>
        </pc:picChg>
        <pc:picChg chg="add mod ord">
          <ac:chgData name="Han" userId="daa79bce-e61c-4874-8b08-f2da98b1ab7c" providerId="ADAL" clId="{B24F8740-F7A9-4D09-906C-DF27373540C1}" dt="2021-10-20T18:47:54.902" v="1975" actId="171"/>
          <ac:picMkLst>
            <pc:docMk/>
            <pc:sldMk cId="2078001721" sldId="258"/>
            <ac:picMk id="12" creationId="{E8D47BE3-E7AE-4B46-89A2-846AD5D5EEDC}"/>
          </ac:picMkLst>
        </pc:picChg>
      </pc:sldChg>
      <pc:sldChg chg="addSp delSp modSp new del mod modClrScheme chgLayout">
        <pc:chgData name="Han" userId="daa79bce-e61c-4874-8b08-f2da98b1ab7c" providerId="ADAL" clId="{B24F8740-F7A9-4D09-906C-DF27373540C1}" dt="2021-10-20T17:35:40.573" v="1671" actId="47"/>
        <pc:sldMkLst>
          <pc:docMk/>
          <pc:sldMk cId="1243869545" sldId="259"/>
        </pc:sldMkLst>
        <pc:spChg chg="del">
          <ac:chgData name="Han" userId="daa79bce-e61c-4874-8b08-f2da98b1ab7c" providerId="ADAL" clId="{B24F8740-F7A9-4D09-906C-DF27373540C1}" dt="2021-10-19T12:05:57.632" v="340" actId="478"/>
          <ac:spMkLst>
            <pc:docMk/>
            <pc:sldMk cId="1243869545" sldId="259"/>
            <ac:spMk id="2" creationId="{EB2051BA-3F26-4B4E-90AE-06F62DFF26D3}"/>
          </ac:spMkLst>
        </pc:spChg>
        <pc:spChg chg="del">
          <ac:chgData name="Han" userId="daa79bce-e61c-4874-8b08-f2da98b1ab7c" providerId="ADAL" clId="{B24F8740-F7A9-4D09-906C-DF27373540C1}" dt="2021-10-19T12:05:57.632" v="340" actId="478"/>
          <ac:spMkLst>
            <pc:docMk/>
            <pc:sldMk cId="1243869545" sldId="259"/>
            <ac:spMk id="3" creationId="{24774B5F-CAAF-46C7-9A4E-FA3D5F5843E1}"/>
          </ac:spMkLst>
        </pc:spChg>
        <pc:spChg chg="add mod ord">
          <ac:chgData name="Han" userId="daa79bce-e61c-4874-8b08-f2da98b1ab7c" providerId="ADAL" clId="{B24F8740-F7A9-4D09-906C-DF27373540C1}" dt="2021-10-20T13:01:16.743" v="1252" actId="20577"/>
          <ac:spMkLst>
            <pc:docMk/>
            <pc:sldMk cId="1243869545" sldId="259"/>
            <ac:spMk id="4" creationId="{54287D24-7B79-4A48-B827-BE5D2C503FF8}"/>
          </ac:spMkLst>
        </pc:spChg>
        <pc:spChg chg="add del mod ord">
          <ac:chgData name="Han" userId="daa79bce-e61c-4874-8b08-f2da98b1ab7c" providerId="ADAL" clId="{B24F8740-F7A9-4D09-906C-DF27373540C1}" dt="2021-10-20T14:20:48.206" v="1493" actId="21"/>
          <ac:spMkLst>
            <pc:docMk/>
            <pc:sldMk cId="1243869545" sldId="259"/>
            <ac:spMk id="5" creationId="{3227570C-73FF-41E2-ACF7-4C1CCF2152C9}"/>
          </ac:spMkLst>
        </pc:spChg>
        <pc:spChg chg="add del mod">
          <ac:chgData name="Han" userId="daa79bce-e61c-4874-8b08-f2da98b1ab7c" providerId="ADAL" clId="{B24F8740-F7A9-4D09-906C-DF27373540C1}" dt="2021-10-20T12:58:51.281" v="1207" actId="478"/>
          <ac:spMkLst>
            <pc:docMk/>
            <pc:sldMk cId="1243869545" sldId="259"/>
            <ac:spMk id="6" creationId="{82C2538E-3271-4989-8F85-B9E8F9D37D31}"/>
          </ac:spMkLst>
        </pc:spChg>
        <pc:spChg chg="add del mod ord">
          <ac:chgData name="Han" userId="daa79bce-e61c-4874-8b08-f2da98b1ab7c" providerId="ADAL" clId="{B24F8740-F7A9-4D09-906C-DF27373540C1}" dt="2021-10-20T13:38:59.197" v="1372" actId="21"/>
          <ac:spMkLst>
            <pc:docMk/>
            <pc:sldMk cId="1243869545" sldId="259"/>
            <ac:spMk id="7" creationId="{1B9B2C78-7951-4520-B94A-2928C1A5753D}"/>
          </ac:spMkLst>
        </pc:spChg>
        <pc:spChg chg="add mod">
          <ac:chgData name="Han" userId="daa79bce-e61c-4874-8b08-f2da98b1ab7c" providerId="ADAL" clId="{B24F8740-F7A9-4D09-906C-DF27373540C1}" dt="2021-10-20T13:38:59.197" v="1372" actId="21"/>
          <ac:spMkLst>
            <pc:docMk/>
            <pc:sldMk cId="1243869545" sldId="259"/>
            <ac:spMk id="9" creationId="{C9E40BA7-36DD-4650-9F66-7DF93E838C8E}"/>
          </ac:spMkLst>
        </pc:spChg>
        <pc:spChg chg="add mod">
          <ac:chgData name="Han" userId="daa79bce-e61c-4874-8b08-f2da98b1ab7c" providerId="ADAL" clId="{B24F8740-F7A9-4D09-906C-DF27373540C1}" dt="2021-10-20T15:21:34.215" v="1514"/>
          <ac:spMkLst>
            <pc:docMk/>
            <pc:sldMk cId="1243869545" sldId="259"/>
            <ac:spMk id="11" creationId="{AC78E8AE-6899-464E-A92B-B28BE2695537}"/>
          </ac:spMkLst>
        </pc:spChg>
        <pc:spChg chg="add">
          <ac:chgData name="Han" userId="daa79bce-e61c-4874-8b08-f2da98b1ab7c" providerId="ADAL" clId="{B24F8740-F7A9-4D09-906C-DF27373540C1}" dt="2021-10-20T15:21:32.707" v="1513" actId="22"/>
          <ac:spMkLst>
            <pc:docMk/>
            <pc:sldMk cId="1243869545" sldId="259"/>
            <ac:spMk id="13" creationId="{1E884608-D3C2-4DDB-A1D1-E1043C9DE122}"/>
          </ac:spMkLst>
        </pc:spChg>
      </pc:sldChg>
      <pc:sldChg chg="delSp modSp new del mod ord">
        <pc:chgData name="Han" userId="daa79bce-e61c-4874-8b08-f2da98b1ab7c" providerId="ADAL" clId="{B24F8740-F7A9-4D09-906C-DF27373540C1}" dt="2021-10-20T17:35:17.143" v="1670" actId="47"/>
        <pc:sldMkLst>
          <pc:docMk/>
          <pc:sldMk cId="3348683273" sldId="260"/>
        </pc:sldMkLst>
        <pc:spChg chg="del">
          <ac:chgData name="Han" userId="daa79bce-e61c-4874-8b08-f2da98b1ab7c" providerId="ADAL" clId="{B24F8740-F7A9-4D09-906C-DF27373540C1}" dt="2021-10-20T04:06:48.729" v="1103" actId="478"/>
          <ac:spMkLst>
            <pc:docMk/>
            <pc:sldMk cId="3348683273" sldId="260"/>
            <ac:spMk id="2" creationId="{C052F9B8-32FC-4F03-B75A-1148323EB860}"/>
          </ac:spMkLst>
        </pc:spChg>
        <pc:spChg chg="mod">
          <ac:chgData name="Han" userId="daa79bce-e61c-4874-8b08-f2da98b1ab7c" providerId="ADAL" clId="{B24F8740-F7A9-4D09-906C-DF27373540C1}" dt="2021-10-19T12:47:12.832" v="754" actId="403"/>
          <ac:spMkLst>
            <pc:docMk/>
            <pc:sldMk cId="3348683273" sldId="260"/>
            <ac:spMk id="3" creationId="{092B6D15-087B-41CE-946C-9776C61ACF2E}"/>
          </ac:spMkLst>
        </pc:spChg>
      </pc:sldChg>
      <pc:sldChg chg="addSp modSp new del mod ord">
        <pc:chgData name="Han" userId="daa79bce-e61c-4874-8b08-f2da98b1ab7c" providerId="ADAL" clId="{B24F8740-F7A9-4D09-906C-DF27373540C1}" dt="2021-10-20T12:51:50.176" v="1206" actId="47"/>
        <pc:sldMkLst>
          <pc:docMk/>
          <pc:sldMk cId="2636442238" sldId="261"/>
        </pc:sldMkLst>
        <pc:spChg chg="mod">
          <ac:chgData name="Han" userId="daa79bce-e61c-4874-8b08-f2da98b1ab7c" providerId="ADAL" clId="{B24F8740-F7A9-4D09-906C-DF27373540C1}" dt="2021-10-20T04:06:41.140" v="1102" actId="20577"/>
          <ac:spMkLst>
            <pc:docMk/>
            <pc:sldMk cId="2636442238" sldId="261"/>
            <ac:spMk id="2" creationId="{CB4FB101-F7BA-4916-808F-D07FAD443BBE}"/>
          </ac:spMkLst>
        </pc:spChg>
        <pc:spChg chg="mod">
          <ac:chgData name="Han" userId="daa79bce-e61c-4874-8b08-f2da98b1ab7c" providerId="ADAL" clId="{B24F8740-F7A9-4D09-906C-DF27373540C1}" dt="2021-10-20T03:53:59.762" v="1047" actId="27636"/>
          <ac:spMkLst>
            <pc:docMk/>
            <pc:sldMk cId="2636442238" sldId="261"/>
            <ac:spMk id="3" creationId="{86D7B36B-D8C9-4CF7-8565-4C86DC86DC29}"/>
          </ac:spMkLst>
        </pc:spChg>
        <pc:spChg chg="add mod">
          <ac:chgData name="Han" userId="daa79bce-e61c-4874-8b08-f2da98b1ab7c" providerId="ADAL" clId="{B24F8740-F7A9-4D09-906C-DF27373540C1}" dt="2021-10-20T04:09:00.438" v="1138" actId="20577"/>
          <ac:spMkLst>
            <pc:docMk/>
            <pc:sldMk cId="2636442238" sldId="261"/>
            <ac:spMk id="4" creationId="{B335356D-CB39-4ACA-BF4E-F8AE50DCD50E}"/>
          </ac:spMkLst>
        </pc:spChg>
      </pc:sldChg>
      <pc:sldChg chg="addSp delSp modSp new mod modAnim">
        <pc:chgData name="Han" userId="daa79bce-e61c-4874-8b08-f2da98b1ab7c" providerId="ADAL" clId="{B24F8740-F7A9-4D09-906C-DF27373540C1}" dt="2021-10-21T01:10:36.126" v="2004"/>
        <pc:sldMkLst>
          <pc:docMk/>
          <pc:sldMk cId="65000043" sldId="262"/>
        </pc:sldMkLst>
        <pc:spChg chg="mod">
          <ac:chgData name="Han" userId="daa79bce-e61c-4874-8b08-f2da98b1ab7c" providerId="ADAL" clId="{B24F8740-F7A9-4D09-906C-DF27373540C1}" dt="2021-10-20T07:13:41.222" v="1161" actId="1076"/>
          <ac:spMkLst>
            <pc:docMk/>
            <pc:sldMk cId="65000043" sldId="262"/>
            <ac:spMk id="2" creationId="{A922E235-3DFF-4231-9552-F8F3F17A5052}"/>
          </ac:spMkLst>
        </pc:spChg>
        <pc:spChg chg="del">
          <ac:chgData name="Han" userId="daa79bce-e61c-4874-8b08-f2da98b1ab7c" providerId="ADAL" clId="{B24F8740-F7A9-4D09-906C-DF27373540C1}" dt="2021-10-19T16:40:29.279" v="900" actId="478"/>
          <ac:spMkLst>
            <pc:docMk/>
            <pc:sldMk cId="65000043" sldId="262"/>
            <ac:spMk id="3" creationId="{841F2D6E-C16F-4D18-9C17-89CB7ED8C695}"/>
          </ac:spMkLst>
        </pc:spChg>
        <pc:spChg chg="add mod">
          <ac:chgData name="Han" userId="daa79bce-e61c-4874-8b08-f2da98b1ab7c" providerId="ADAL" clId="{B24F8740-F7A9-4D09-906C-DF27373540C1}" dt="2021-10-20T18:01:34.139" v="1851" actId="1076"/>
          <ac:spMkLst>
            <pc:docMk/>
            <pc:sldMk cId="65000043" sldId="262"/>
            <ac:spMk id="5" creationId="{9D57ED7D-B79F-44FD-8870-E90F3DD5FE80}"/>
          </ac:spMkLst>
        </pc:spChg>
        <pc:spChg chg="add mod">
          <ac:chgData name="Han" userId="daa79bce-e61c-4874-8b08-f2da98b1ab7c" providerId="ADAL" clId="{B24F8740-F7A9-4D09-906C-DF27373540C1}" dt="2021-10-20T18:01:28.229" v="1849" actId="1076"/>
          <ac:spMkLst>
            <pc:docMk/>
            <pc:sldMk cId="65000043" sldId="262"/>
            <ac:spMk id="6" creationId="{1F4ECEA2-A934-41E1-9EC2-8540D0D65E05}"/>
          </ac:spMkLst>
        </pc:spChg>
        <pc:spChg chg="add mod">
          <ac:chgData name="Han" userId="daa79bce-e61c-4874-8b08-f2da98b1ab7c" providerId="ADAL" clId="{B24F8740-F7A9-4D09-906C-DF27373540C1}" dt="2021-10-20T18:01:31.431" v="1850" actId="1076"/>
          <ac:spMkLst>
            <pc:docMk/>
            <pc:sldMk cId="65000043" sldId="262"/>
            <ac:spMk id="7" creationId="{22C4E638-F937-44C1-BC9B-2832F9DA7D83}"/>
          </ac:spMkLst>
        </pc:spChg>
        <pc:spChg chg="add mod">
          <ac:chgData name="Han" userId="daa79bce-e61c-4874-8b08-f2da98b1ab7c" providerId="ADAL" clId="{B24F8740-F7A9-4D09-906C-DF27373540C1}" dt="2021-10-20T18:01:34.139" v="1851" actId="1076"/>
          <ac:spMkLst>
            <pc:docMk/>
            <pc:sldMk cId="65000043" sldId="262"/>
            <ac:spMk id="8" creationId="{AC207D36-6AB8-41AD-BC33-A3148E40EC91}"/>
          </ac:spMkLst>
        </pc:spChg>
        <pc:spChg chg="add mod">
          <ac:chgData name="Han" userId="daa79bce-e61c-4874-8b08-f2da98b1ab7c" providerId="ADAL" clId="{B24F8740-F7A9-4D09-906C-DF27373540C1}" dt="2021-10-20T18:01:31.431" v="1850" actId="1076"/>
          <ac:spMkLst>
            <pc:docMk/>
            <pc:sldMk cId="65000043" sldId="262"/>
            <ac:spMk id="9" creationId="{F3B86507-AB56-4721-8049-C6627D213CB5}"/>
          </ac:spMkLst>
        </pc:spChg>
        <pc:spChg chg="add mod">
          <ac:chgData name="Han" userId="daa79bce-e61c-4874-8b08-f2da98b1ab7c" providerId="ADAL" clId="{B24F8740-F7A9-4D09-906C-DF27373540C1}" dt="2021-10-20T18:01:28.229" v="1849" actId="1076"/>
          <ac:spMkLst>
            <pc:docMk/>
            <pc:sldMk cId="65000043" sldId="262"/>
            <ac:spMk id="10" creationId="{9830ED66-F1E8-4382-B36F-71A970103985}"/>
          </ac:spMkLst>
        </pc:spChg>
        <pc:spChg chg="add mod">
          <ac:chgData name="Han" userId="daa79bce-e61c-4874-8b08-f2da98b1ab7c" providerId="ADAL" clId="{B24F8740-F7A9-4D09-906C-DF27373540C1}" dt="2021-10-20T18:01:40.980" v="1853" actId="17032"/>
          <ac:spMkLst>
            <pc:docMk/>
            <pc:sldMk cId="65000043" sldId="262"/>
            <ac:spMk id="11" creationId="{A6D24256-D455-41BB-AE16-1915E264E857}"/>
          </ac:spMkLst>
        </pc:spChg>
        <pc:spChg chg="add mod">
          <ac:chgData name="Han" userId="daa79bce-e61c-4874-8b08-f2da98b1ab7c" providerId="ADAL" clId="{B24F8740-F7A9-4D09-906C-DF27373540C1}" dt="2021-10-20T18:01:55.866" v="1871" actId="20577"/>
          <ac:spMkLst>
            <pc:docMk/>
            <pc:sldMk cId="65000043" sldId="262"/>
            <ac:spMk id="12" creationId="{2967C73D-81F1-46FE-BE64-DFF43DD69062}"/>
          </ac:spMkLst>
        </pc:spChg>
        <pc:graphicFrameChg chg="add del mod modGraphic">
          <ac:chgData name="Han" userId="daa79bce-e61c-4874-8b08-f2da98b1ab7c" providerId="ADAL" clId="{B24F8740-F7A9-4D09-906C-DF27373540C1}" dt="2021-10-19T17:59:12.015" v="908" actId="478"/>
          <ac:graphicFrameMkLst>
            <pc:docMk/>
            <pc:sldMk cId="65000043" sldId="262"/>
            <ac:graphicFrameMk id="4" creationId="{8A30257E-4E77-407A-87BA-4C58D6F68486}"/>
          </ac:graphicFrameMkLst>
        </pc:graphicFrameChg>
        <pc:picChg chg="add mod">
          <ac:chgData name="Han" userId="daa79bce-e61c-4874-8b08-f2da98b1ab7c" providerId="ADAL" clId="{B24F8740-F7A9-4D09-906C-DF27373540C1}" dt="2021-10-20T18:06:33.984" v="1875" actId="1076"/>
          <ac:picMkLst>
            <pc:docMk/>
            <pc:sldMk cId="65000043" sldId="262"/>
            <ac:picMk id="14" creationId="{1D8BC1A6-9EDE-4D2F-BB2E-DCC14D4E24A8}"/>
          </ac:picMkLst>
        </pc:picChg>
        <pc:picChg chg="add mod">
          <ac:chgData name="Han" userId="daa79bce-e61c-4874-8b08-f2da98b1ab7c" providerId="ADAL" clId="{B24F8740-F7A9-4D09-906C-DF27373540C1}" dt="2021-10-20T18:06:22.336" v="1874" actId="1076"/>
          <ac:picMkLst>
            <pc:docMk/>
            <pc:sldMk cId="65000043" sldId="262"/>
            <ac:picMk id="16" creationId="{30272A2C-17C5-4039-A490-5F834D71B222}"/>
          </ac:picMkLst>
        </pc:picChg>
        <pc:picChg chg="add mod">
          <ac:chgData name="Han" userId="daa79bce-e61c-4874-8b08-f2da98b1ab7c" providerId="ADAL" clId="{B24F8740-F7A9-4D09-906C-DF27373540C1}" dt="2021-10-20T18:16:04.682" v="1894" actId="1076"/>
          <ac:picMkLst>
            <pc:docMk/>
            <pc:sldMk cId="65000043" sldId="262"/>
            <ac:picMk id="18" creationId="{EBAAF4ED-1E68-49B1-AD61-AC1F17F9C96E}"/>
          </ac:picMkLst>
        </pc:picChg>
        <pc:picChg chg="add del">
          <ac:chgData name="Han" userId="daa79bce-e61c-4874-8b08-f2da98b1ab7c" providerId="ADAL" clId="{B24F8740-F7A9-4D09-906C-DF27373540C1}" dt="2021-10-21T01:10:06.822" v="1996" actId="478"/>
          <ac:picMkLst>
            <pc:docMk/>
            <pc:sldMk cId="65000043" sldId="262"/>
            <ac:picMk id="20" creationId="{5E1D48CE-F5CD-49B7-AC88-77E3B5CB4CC9}"/>
          </ac:picMkLst>
        </pc:picChg>
        <pc:picChg chg="add mod">
          <ac:chgData name="Han" userId="daa79bce-e61c-4874-8b08-f2da98b1ab7c" providerId="ADAL" clId="{B24F8740-F7A9-4D09-906C-DF27373540C1}" dt="2021-10-21T01:10:11.145" v="1998" actId="1076"/>
          <ac:picMkLst>
            <pc:docMk/>
            <pc:sldMk cId="65000043" sldId="262"/>
            <ac:picMk id="22" creationId="{285AFCE7-042C-42F2-96FB-C3DDC9532BEC}"/>
          </ac:picMkLst>
        </pc:picChg>
      </pc:sldChg>
      <pc:sldChg chg="addSp delSp modSp new mod">
        <pc:chgData name="Han" userId="daa79bce-e61c-4874-8b08-f2da98b1ab7c" providerId="ADAL" clId="{B24F8740-F7A9-4D09-906C-DF27373540C1}" dt="2021-10-20T03:55:30.530" v="1072" actId="1076"/>
        <pc:sldMkLst>
          <pc:docMk/>
          <pc:sldMk cId="395673764" sldId="263"/>
        </pc:sldMkLst>
        <pc:spChg chg="del">
          <ac:chgData name="Han" userId="daa79bce-e61c-4874-8b08-f2da98b1ab7c" providerId="ADAL" clId="{B24F8740-F7A9-4D09-906C-DF27373540C1}" dt="2021-10-20T03:55:02.571" v="1049" actId="478"/>
          <ac:spMkLst>
            <pc:docMk/>
            <pc:sldMk cId="395673764" sldId="263"/>
            <ac:spMk id="2" creationId="{CAD0B4D4-861A-4EA5-AC8B-AE7F7903387B}"/>
          </ac:spMkLst>
        </pc:spChg>
        <pc:spChg chg="del">
          <ac:chgData name="Han" userId="daa79bce-e61c-4874-8b08-f2da98b1ab7c" providerId="ADAL" clId="{B24F8740-F7A9-4D09-906C-DF27373540C1}" dt="2021-10-20T03:55:02.571" v="1049" actId="478"/>
          <ac:spMkLst>
            <pc:docMk/>
            <pc:sldMk cId="395673764" sldId="263"/>
            <ac:spMk id="3" creationId="{A731BEED-0577-462B-8120-20AA72AF13C8}"/>
          </ac:spMkLst>
        </pc:spChg>
        <pc:spChg chg="add mod">
          <ac:chgData name="Han" userId="daa79bce-e61c-4874-8b08-f2da98b1ab7c" providerId="ADAL" clId="{B24F8740-F7A9-4D09-906C-DF27373540C1}" dt="2021-10-20T03:55:30.530" v="1072" actId="1076"/>
          <ac:spMkLst>
            <pc:docMk/>
            <pc:sldMk cId="395673764" sldId="263"/>
            <ac:spMk id="4" creationId="{E9FB5805-A8B5-4FE9-940C-BEC8645FC97D}"/>
          </ac:spMkLst>
        </pc:spChg>
      </pc:sldChg>
      <pc:sldChg chg="new del">
        <pc:chgData name="Han" userId="daa79bce-e61c-4874-8b08-f2da98b1ab7c" providerId="ADAL" clId="{B24F8740-F7A9-4D09-906C-DF27373540C1}" dt="2021-10-20T04:11:28.314" v="1149" actId="47"/>
        <pc:sldMkLst>
          <pc:docMk/>
          <pc:sldMk cId="561319997" sldId="264"/>
        </pc:sldMkLst>
      </pc:sldChg>
      <pc:sldChg chg="addSp delSp modSp new mod">
        <pc:chgData name="Han" userId="daa79bce-e61c-4874-8b08-f2da98b1ab7c" providerId="ADAL" clId="{B24F8740-F7A9-4D09-906C-DF27373540C1}" dt="2021-10-20T18:35:08.973" v="1903" actId="1076"/>
        <pc:sldMkLst>
          <pc:docMk/>
          <pc:sldMk cId="2664183246" sldId="264"/>
        </pc:sldMkLst>
        <pc:spChg chg="mod">
          <ac:chgData name="Han" userId="daa79bce-e61c-4874-8b08-f2da98b1ab7c" providerId="ADAL" clId="{B24F8740-F7A9-4D09-906C-DF27373540C1}" dt="2021-10-20T18:32:09.196" v="1900" actId="122"/>
          <ac:spMkLst>
            <pc:docMk/>
            <pc:sldMk cId="2664183246" sldId="264"/>
            <ac:spMk id="2" creationId="{1D87EF98-ACFC-4EC1-AA11-D4922DFE0F6F}"/>
          </ac:spMkLst>
        </pc:spChg>
        <pc:spChg chg="del">
          <ac:chgData name="Han" userId="daa79bce-e61c-4874-8b08-f2da98b1ab7c" providerId="ADAL" clId="{B24F8740-F7A9-4D09-906C-DF27373540C1}" dt="2021-10-20T18:31:58.654" v="1897" actId="22"/>
          <ac:spMkLst>
            <pc:docMk/>
            <pc:sldMk cId="2664183246" sldId="264"/>
            <ac:spMk id="3" creationId="{5A061860-3847-4AE9-9E5F-75C9E4A5C723}"/>
          </ac:spMkLst>
        </pc:spChg>
        <pc:picChg chg="add mod ord">
          <ac:chgData name="Han" userId="daa79bce-e61c-4874-8b08-f2da98b1ab7c" providerId="ADAL" clId="{B24F8740-F7A9-4D09-906C-DF27373540C1}" dt="2021-10-20T18:35:08.973" v="1903" actId="1076"/>
          <ac:picMkLst>
            <pc:docMk/>
            <pc:sldMk cId="2664183246" sldId="264"/>
            <ac:picMk id="5" creationId="{C3E9DABD-5309-4E48-A015-56D873F4A6E2}"/>
          </ac:picMkLst>
        </pc:picChg>
      </pc:sldChg>
      <pc:sldChg chg="addSp delSp modSp new mod ord modAnim">
        <pc:chgData name="Han" userId="daa79bce-e61c-4874-8b08-f2da98b1ab7c" providerId="ADAL" clId="{B24F8740-F7A9-4D09-906C-DF27373540C1}" dt="2021-10-20T13:51:34.951" v="1459"/>
        <pc:sldMkLst>
          <pc:docMk/>
          <pc:sldMk cId="1307530295" sldId="265"/>
        </pc:sldMkLst>
        <pc:spChg chg="del">
          <ac:chgData name="Han" userId="daa79bce-e61c-4874-8b08-f2da98b1ab7c" providerId="ADAL" clId="{B24F8740-F7A9-4D09-906C-DF27373540C1}" dt="2021-10-20T13:10:51.574" v="1254" actId="478"/>
          <ac:spMkLst>
            <pc:docMk/>
            <pc:sldMk cId="1307530295" sldId="265"/>
            <ac:spMk id="2" creationId="{0EB8A0BB-D60C-4E13-AA45-F9FAE1726672}"/>
          </ac:spMkLst>
        </pc:spChg>
        <pc:spChg chg="del">
          <ac:chgData name="Han" userId="daa79bce-e61c-4874-8b08-f2da98b1ab7c" providerId="ADAL" clId="{B24F8740-F7A9-4D09-906C-DF27373540C1}" dt="2021-10-20T13:10:51.574" v="1254" actId="478"/>
          <ac:spMkLst>
            <pc:docMk/>
            <pc:sldMk cId="1307530295" sldId="265"/>
            <ac:spMk id="3" creationId="{5B408EC2-A159-43C2-A169-E97AFB8D33F4}"/>
          </ac:spMkLst>
        </pc:spChg>
        <pc:spChg chg="add mod">
          <ac:chgData name="Han" userId="daa79bce-e61c-4874-8b08-f2da98b1ab7c" providerId="ADAL" clId="{B24F8740-F7A9-4D09-906C-DF27373540C1}" dt="2021-10-20T13:18:44.882" v="1320" actId="1076"/>
          <ac:spMkLst>
            <pc:docMk/>
            <pc:sldMk cId="1307530295" sldId="265"/>
            <ac:spMk id="6" creationId="{24296E74-414F-4385-9366-50D036ABD8F1}"/>
          </ac:spMkLst>
        </pc:spChg>
        <pc:spChg chg="add mod">
          <ac:chgData name="Han" userId="daa79bce-e61c-4874-8b08-f2da98b1ab7c" providerId="ADAL" clId="{B24F8740-F7A9-4D09-906C-DF27373540C1}" dt="2021-10-20T13:18:44.882" v="1320" actId="1076"/>
          <ac:spMkLst>
            <pc:docMk/>
            <pc:sldMk cId="1307530295" sldId="265"/>
            <ac:spMk id="7" creationId="{F2FD0581-C456-4CB4-8040-0ABF7154392F}"/>
          </ac:spMkLst>
        </pc:spChg>
        <pc:spChg chg="add mod">
          <ac:chgData name="Han" userId="daa79bce-e61c-4874-8b08-f2da98b1ab7c" providerId="ADAL" clId="{B24F8740-F7A9-4D09-906C-DF27373540C1}" dt="2021-10-20T13:25:13.369" v="1349" actId="14100"/>
          <ac:spMkLst>
            <pc:docMk/>
            <pc:sldMk cId="1307530295" sldId="265"/>
            <ac:spMk id="8" creationId="{946EA662-0E82-4152-A286-022FEDBEDA5A}"/>
          </ac:spMkLst>
        </pc:spChg>
        <pc:spChg chg="add">
          <ac:chgData name="Han" userId="daa79bce-e61c-4874-8b08-f2da98b1ab7c" providerId="ADAL" clId="{B24F8740-F7A9-4D09-906C-DF27373540C1}" dt="2021-10-20T13:23:04.278" v="1321" actId="11529"/>
          <ac:spMkLst>
            <pc:docMk/>
            <pc:sldMk cId="1307530295" sldId="265"/>
            <ac:spMk id="9" creationId="{0C3CB9CA-DCAF-427B-8C60-D90860F72C12}"/>
          </ac:spMkLst>
        </pc:spChg>
        <pc:spChg chg="add mod">
          <ac:chgData name="Han" userId="daa79bce-e61c-4874-8b08-f2da98b1ab7c" providerId="ADAL" clId="{B24F8740-F7A9-4D09-906C-DF27373540C1}" dt="2021-10-20T13:23:14.842" v="1322" actId="571"/>
          <ac:spMkLst>
            <pc:docMk/>
            <pc:sldMk cId="1307530295" sldId="265"/>
            <ac:spMk id="10" creationId="{A5D6B918-9ED0-40C0-B2C6-DAB693B77A1B}"/>
          </ac:spMkLst>
        </pc:spChg>
        <pc:spChg chg="add mod">
          <ac:chgData name="Han" userId="daa79bce-e61c-4874-8b08-f2da98b1ab7c" providerId="ADAL" clId="{B24F8740-F7A9-4D09-906C-DF27373540C1}" dt="2021-10-20T13:23:29.625" v="1324" actId="196"/>
          <ac:spMkLst>
            <pc:docMk/>
            <pc:sldMk cId="1307530295" sldId="265"/>
            <ac:spMk id="11" creationId="{21EEE48F-85A2-4528-AFAB-BA3F886AF0D6}"/>
          </ac:spMkLst>
        </pc:spChg>
        <pc:spChg chg="add mod">
          <ac:chgData name="Han" userId="daa79bce-e61c-4874-8b08-f2da98b1ab7c" providerId="ADAL" clId="{B24F8740-F7A9-4D09-906C-DF27373540C1}" dt="2021-10-20T13:23:31.965" v="1325" actId="571"/>
          <ac:spMkLst>
            <pc:docMk/>
            <pc:sldMk cId="1307530295" sldId="265"/>
            <ac:spMk id="12" creationId="{29583004-0896-4D04-A782-B1102450556A}"/>
          </ac:spMkLst>
        </pc:spChg>
        <pc:spChg chg="add mod">
          <ac:chgData name="Han" userId="daa79bce-e61c-4874-8b08-f2da98b1ab7c" providerId="ADAL" clId="{B24F8740-F7A9-4D09-906C-DF27373540C1}" dt="2021-10-20T13:23:43.391" v="1327" actId="571"/>
          <ac:spMkLst>
            <pc:docMk/>
            <pc:sldMk cId="1307530295" sldId="265"/>
            <ac:spMk id="13" creationId="{4657EC3E-F4B1-4CBE-97FA-4745A231E024}"/>
          </ac:spMkLst>
        </pc:spChg>
        <pc:spChg chg="add mod">
          <ac:chgData name="Han" userId="daa79bce-e61c-4874-8b08-f2da98b1ab7c" providerId="ADAL" clId="{B24F8740-F7A9-4D09-906C-DF27373540C1}" dt="2021-10-20T13:23:43.391" v="1327" actId="571"/>
          <ac:spMkLst>
            <pc:docMk/>
            <pc:sldMk cId="1307530295" sldId="265"/>
            <ac:spMk id="14" creationId="{15214132-B90B-4889-9629-61450F3ABB30}"/>
          </ac:spMkLst>
        </pc:spChg>
        <pc:picChg chg="add mod">
          <ac:chgData name="Han" userId="daa79bce-e61c-4874-8b08-f2da98b1ab7c" providerId="ADAL" clId="{B24F8740-F7A9-4D09-906C-DF27373540C1}" dt="2021-10-20T13:18:44.882" v="1320" actId="1076"/>
          <ac:picMkLst>
            <pc:docMk/>
            <pc:sldMk cId="1307530295" sldId="265"/>
            <ac:picMk id="5" creationId="{8E90B859-9975-4B95-88BF-A531136B96A7}"/>
          </ac:picMkLst>
        </pc:picChg>
        <pc:picChg chg="add mod">
          <ac:chgData name="Han" userId="daa79bce-e61c-4874-8b08-f2da98b1ab7c" providerId="ADAL" clId="{B24F8740-F7A9-4D09-906C-DF27373540C1}" dt="2021-10-20T13:51:02.924" v="1451" actId="1076"/>
          <ac:picMkLst>
            <pc:docMk/>
            <pc:sldMk cId="1307530295" sldId="265"/>
            <ac:picMk id="16" creationId="{87CF4F17-ACE6-4CE8-9B11-AF3100BFD4BF}"/>
          </ac:picMkLst>
        </pc:picChg>
        <pc:picChg chg="add del">
          <ac:chgData name="Han" userId="daa79bce-e61c-4874-8b08-f2da98b1ab7c" providerId="ADAL" clId="{B24F8740-F7A9-4D09-906C-DF27373540C1}" dt="2021-10-20T13:50:38.779" v="1443"/>
          <ac:picMkLst>
            <pc:docMk/>
            <pc:sldMk cId="1307530295" sldId="265"/>
            <ac:picMk id="1026" creationId="{1CDDAD10-7BBF-4026-8541-A8ABB35FBAA4}"/>
          </ac:picMkLst>
        </pc:picChg>
      </pc:sldChg>
      <pc:sldChg chg="new del">
        <pc:chgData name="Han" userId="daa79bce-e61c-4874-8b08-f2da98b1ab7c" providerId="ADAL" clId="{B24F8740-F7A9-4D09-906C-DF27373540C1}" dt="2021-10-20T04:11:28.978" v="1150" actId="47"/>
        <pc:sldMkLst>
          <pc:docMk/>
          <pc:sldMk cId="2565918323" sldId="265"/>
        </pc:sldMkLst>
      </pc:sldChg>
      <pc:sldChg chg="addSp delSp modSp new mod modAnim">
        <pc:chgData name="Han" userId="daa79bce-e61c-4874-8b08-f2da98b1ab7c" providerId="ADAL" clId="{B24F8740-F7A9-4D09-906C-DF27373540C1}" dt="2021-10-20T14:15:47.361" v="1489" actId="1076"/>
        <pc:sldMkLst>
          <pc:docMk/>
          <pc:sldMk cId="3382966451" sldId="266"/>
        </pc:sldMkLst>
        <pc:spChg chg="del">
          <ac:chgData name="Han" userId="daa79bce-e61c-4874-8b08-f2da98b1ab7c" providerId="ADAL" clId="{B24F8740-F7A9-4D09-906C-DF27373540C1}" dt="2021-10-20T13:28:49.367" v="1351" actId="478"/>
          <ac:spMkLst>
            <pc:docMk/>
            <pc:sldMk cId="3382966451" sldId="266"/>
            <ac:spMk id="2" creationId="{9A7102D3-2F3C-47D0-A96E-770CE3C39EC5}"/>
          </ac:spMkLst>
        </pc:spChg>
        <pc:spChg chg="del">
          <ac:chgData name="Han" userId="daa79bce-e61c-4874-8b08-f2da98b1ab7c" providerId="ADAL" clId="{B24F8740-F7A9-4D09-906C-DF27373540C1}" dt="2021-10-20T13:28:49.367" v="1351" actId="478"/>
          <ac:spMkLst>
            <pc:docMk/>
            <pc:sldMk cId="3382966451" sldId="266"/>
            <ac:spMk id="3" creationId="{AB8ADA72-96AF-4F10-8633-70371B5D3E19}"/>
          </ac:spMkLst>
        </pc:spChg>
        <pc:spChg chg="add mod">
          <ac:chgData name="Han" userId="daa79bce-e61c-4874-8b08-f2da98b1ab7c" providerId="ADAL" clId="{B24F8740-F7A9-4D09-906C-DF27373540C1}" dt="2021-10-20T13:29:39.239" v="1362" actId="1076"/>
          <ac:spMkLst>
            <pc:docMk/>
            <pc:sldMk cId="3382966451" sldId="266"/>
            <ac:spMk id="8" creationId="{F2B32A41-B5C0-4AC6-B807-960F4769FBD9}"/>
          </ac:spMkLst>
        </pc:spChg>
        <pc:spChg chg="add mod">
          <ac:chgData name="Han" userId="daa79bce-e61c-4874-8b08-f2da98b1ab7c" providerId="ADAL" clId="{B24F8740-F7A9-4D09-906C-DF27373540C1}" dt="2021-10-20T14:15:31.328" v="1482" actId="20577"/>
          <ac:spMkLst>
            <pc:docMk/>
            <pc:sldMk cId="3382966451" sldId="266"/>
            <ac:spMk id="11" creationId="{C61F2D1A-6BA5-4790-BA1F-0124F8BE1683}"/>
          </ac:spMkLst>
        </pc:spChg>
        <pc:picChg chg="add mod ord">
          <ac:chgData name="Han" userId="daa79bce-e61c-4874-8b08-f2da98b1ab7c" providerId="ADAL" clId="{B24F8740-F7A9-4D09-906C-DF27373540C1}" dt="2021-10-20T14:15:46.210" v="1488" actId="1076"/>
          <ac:picMkLst>
            <pc:docMk/>
            <pc:sldMk cId="3382966451" sldId="266"/>
            <ac:picMk id="5" creationId="{F994F113-9F50-41D4-9E34-B4DE2150FD5D}"/>
          </ac:picMkLst>
        </pc:picChg>
        <pc:picChg chg="add mod">
          <ac:chgData name="Han" userId="daa79bce-e61c-4874-8b08-f2da98b1ab7c" providerId="ADAL" clId="{B24F8740-F7A9-4D09-906C-DF27373540C1}" dt="2021-10-20T14:15:47.361" v="1489" actId="1076"/>
          <ac:picMkLst>
            <pc:docMk/>
            <pc:sldMk cId="3382966451" sldId="266"/>
            <ac:picMk id="7" creationId="{5DEF0151-E5FB-45C4-AA3E-EDD51D702ABB}"/>
          </ac:picMkLst>
        </pc:picChg>
        <pc:picChg chg="add mod">
          <ac:chgData name="Han" userId="daa79bce-e61c-4874-8b08-f2da98b1ab7c" providerId="ADAL" clId="{B24F8740-F7A9-4D09-906C-DF27373540C1}" dt="2021-10-20T13:38:54.821" v="1371" actId="1076"/>
          <ac:picMkLst>
            <pc:docMk/>
            <pc:sldMk cId="3382966451" sldId="266"/>
            <ac:picMk id="10" creationId="{9A36121F-3231-49B9-A523-9CF000D0CA7D}"/>
          </ac:picMkLst>
        </pc:picChg>
      </pc:sldChg>
      <pc:sldChg chg="modSp new mod">
        <pc:chgData name="Han" userId="daa79bce-e61c-4874-8b08-f2da98b1ab7c" providerId="ADAL" clId="{B24F8740-F7A9-4D09-906C-DF27373540C1}" dt="2021-10-20T13:45:39.711" v="1441" actId="20577"/>
        <pc:sldMkLst>
          <pc:docMk/>
          <pc:sldMk cId="482457103" sldId="267"/>
        </pc:sldMkLst>
        <pc:spChg chg="mod">
          <ac:chgData name="Han" userId="daa79bce-e61c-4874-8b08-f2da98b1ab7c" providerId="ADAL" clId="{B24F8740-F7A9-4D09-906C-DF27373540C1}" dt="2021-10-20T13:45:39.711" v="1441" actId="20577"/>
          <ac:spMkLst>
            <pc:docMk/>
            <pc:sldMk cId="482457103" sldId="267"/>
            <ac:spMk id="2" creationId="{8C98350E-E03B-4339-A588-ABBF90126ADC}"/>
          </ac:spMkLst>
        </pc:spChg>
        <pc:spChg chg="mod">
          <ac:chgData name="Han" userId="daa79bce-e61c-4874-8b08-f2da98b1ab7c" providerId="ADAL" clId="{B24F8740-F7A9-4D09-906C-DF27373540C1}" dt="2021-10-20T13:45:15.054" v="1422" actId="948"/>
          <ac:spMkLst>
            <pc:docMk/>
            <pc:sldMk cId="482457103" sldId="267"/>
            <ac:spMk id="3" creationId="{6BF7084A-3856-42C0-947B-86FC3EC1F74C}"/>
          </ac:spMkLst>
        </pc:spChg>
      </pc:sldChg>
      <pc:sldChg chg="addSp delSp modSp new mod delAnim modAnim">
        <pc:chgData name="Han" userId="daa79bce-e61c-4874-8b08-f2da98b1ab7c" providerId="ADAL" clId="{B24F8740-F7A9-4D09-906C-DF27373540C1}" dt="2021-10-20T18:21:56.135" v="1896" actId="20577"/>
        <pc:sldMkLst>
          <pc:docMk/>
          <pc:sldMk cId="3916435844" sldId="268"/>
        </pc:sldMkLst>
        <pc:spChg chg="del">
          <ac:chgData name="Han" userId="daa79bce-e61c-4874-8b08-f2da98b1ab7c" providerId="ADAL" clId="{B24F8740-F7A9-4D09-906C-DF27373540C1}" dt="2021-10-20T14:20:33.667" v="1491" actId="478"/>
          <ac:spMkLst>
            <pc:docMk/>
            <pc:sldMk cId="3916435844" sldId="268"/>
            <ac:spMk id="2" creationId="{6AF607ED-B248-412D-BFB1-A4B52B1E7E5B}"/>
          </ac:spMkLst>
        </pc:spChg>
        <pc:spChg chg="del">
          <ac:chgData name="Han" userId="daa79bce-e61c-4874-8b08-f2da98b1ab7c" providerId="ADAL" clId="{B24F8740-F7A9-4D09-906C-DF27373540C1}" dt="2021-10-20T14:20:33.667" v="1491" actId="478"/>
          <ac:spMkLst>
            <pc:docMk/>
            <pc:sldMk cId="3916435844" sldId="268"/>
            <ac:spMk id="3" creationId="{85985FE1-A820-42DF-96EF-2CF11E57173E}"/>
          </ac:spMkLst>
        </pc:spChg>
        <pc:spChg chg="add mod">
          <ac:chgData name="Han" userId="daa79bce-e61c-4874-8b08-f2da98b1ab7c" providerId="ADAL" clId="{B24F8740-F7A9-4D09-906C-DF27373540C1}" dt="2021-10-20T14:20:37.666" v="1492"/>
          <ac:spMkLst>
            <pc:docMk/>
            <pc:sldMk cId="3916435844" sldId="268"/>
            <ac:spMk id="4" creationId="{73FD2CA3-E8B2-478C-8605-20CA2898593E}"/>
          </ac:spMkLst>
        </pc:spChg>
        <pc:spChg chg="add del mod ord">
          <ac:chgData name="Han" userId="daa79bce-e61c-4874-8b08-f2da98b1ab7c" providerId="ADAL" clId="{B24F8740-F7A9-4D09-906C-DF27373540C1}" dt="2021-10-20T15:56:05.217" v="1616" actId="478"/>
          <ac:spMkLst>
            <pc:docMk/>
            <pc:sldMk cId="3916435844" sldId="268"/>
            <ac:spMk id="5" creationId="{EB75E37A-DD05-41FF-8AA5-0FB68217BC28}"/>
          </ac:spMkLst>
        </pc:spChg>
        <pc:spChg chg="add mod">
          <ac:chgData name="Han" userId="daa79bce-e61c-4874-8b08-f2da98b1ab7c" providerId="ADAL" clId="{B24F8740-F7A9-4D09-906C-DF27373540C1}" dt="2021-10-20T18:21:56.135" v="1896" actId="20577"/>
          <ac:spMkLst>
            <pc:docMk/>
            <pc:sldMk cId="3916435844" sldId="268"/>
            <ac:spMk id="22" creationId="{EFD7DFD9-1A22-4E0A-8FDC-A83EDDA02B8B}"/>
          </ac:spMkLst>
        </pc:spChg>
        <pc:spChg chg="add del mod">
          <ac:chgData name="Han" userId="daa79bce-e61c-4874-8b08-f2da98b1ab7c" providerId="ADAL" clId="{B24F8740-F7A9-4D09-906C-DF27373540C1}" dt="2021-10-20T15:56:07.734" v="1617" actId="478"/>
          <ac:spMkLst>
            <pc:docMk/>
            <pc:sldMk cId="3916435844" sldId="268"/>
            <ac:spMk id="24" creationId="{B3E71A58-17D3-4FC0-BC1B-46B41923A1FC}"/>
          </ac:spMkLst>
        </pc:spChg>
        <pc:picChg chg="add del">
          <ac:chgData name="Han" userId="daa79bce-e61c-4874-8b08-f2da98b1ab7c" providerId="ADAL" clId="{B24F8740-F7A9-4D09-906C-DF27373540C1}" dt="2021-10-20T14:40:04.308" v="1507" actId="22"/>
          <ac:picMkLst>
            <pc:docMk/>
            <pc:sldMk cId="3916435844" sldId="268"/>
            <ac:picMk id="7" creationId="{CE1EAFBA-600C-46EC-BFA5-2EEF285ECABF}"/>
          </ac:picMkLst>
        </pc:picChg>
        <pc:picChg chg="add del mod ord">
          <ac:chgData name="Han" userId="daa79bce-e61c-4874-8b08-f2da98b1ab7c" providerId="ADAL" clId="{B24F8740-F7A9-4D09-906C-DF27373540C1}" dt="2021-10-20T15:42:57.309" v="1535" actId="478"/>
          <ac:picMkLst>
            <pc:docMk/>
            <pc:sldMk cId="3916435844" sldId="268"/>
            <ac:picMk id="9" creationId="{AA289511-38F1-47B6-9481-39FCBA4F3B68}"/>
          </ac:picMkLst>
        </pc:picChg>
        <pc:picChg chg="add mod">
          <ac:chgData name="Han" userId="daa79bce-e61c-4874-8b08-f2da98b1ab7c" providerId="ADAL" clId="{B24F8740-F7A9-4D09-906C-DF27373540C1}" dt="2021-10-20T15:39:25.727" v="1518" actId="1076"/>
          <ac:picMkLst>
            <pc:docMk/>
            <pc:sldMk cId="3916435844" sldId="268"/>
            <ac:picMk id="11" creationId="{A7CC4913-2003-4C0A-90F2-443542E4FD8E}"/>
          </ac:picMkLst>
        </pc:picChg>
        <pc:picChg chg="add mod">
          <ac:chgData name="Han" userId="daa79bce-e61c-4874-8b08-f2da98b1ab7c" providerId="ADAL" clId="{B24F8740-F7A9-4D09-906C-DF27373540C1}" dt="2021-10-20T15:40:46.030" v="1528" actId="1076"/>
          <ac:picMkLst>
            <pc:docMk/>
            <pc:sldMk cId="3916435844" sldId="268"/>
            <ac:picMk id="13" creationId="{2123919A-ED18-460F-A87D-19E06B913322}"/>
          </ac:picMkLst>
        </pc:picChg>
        <pc:picChg chg="add del">
          <ac:chgData name="Han" userId="daa79bce-e61c-4874-8b08-f2da98b1ab7c" providerId="ADAL" clId="{B24F8740-F7A9-4D09-906C-DF27373540C1}" dt="2021-10-20T15:43:06.163" v="1537" actId="478"/>
          <ac:picMkLst>
            <pc:docMk/>
            <pc:sldMk cId="3916435844" sldId="268"/>
            <ac:picMk id="15" creationId="{B2AA9925-FCE2-456E-A2E9-077AAA100273}"/>
          </ac:picMkLst>
        </pc:picChg>
        <pc:picChg chg="add del mod ord">
          <ac:chgData name="Han" userId="daa79bce-e61c-4874-8b08-f2da98b1ab7c" providerId="ADAL" clId="{B24F8740-F7A9-4D09-906C-DF27373540C1}" dt="2021-10-20T15:43:37.482" v="1543" actId="478"/>
          <ac:picMkLst>
            <pc:docMk/>
            <pc:sldMk cId="3916435844" sldId="268"/>
            <ac:picMk id="17" creationId="{619B81D4-C11B-46B0-BA5B-44E61A572912}"/>
          </ac:picMkLst>
        </pc:picChg>
        <pc:picChg chg="add mod ord">
          <ac:chgData name="Han" userId="daa79bce-e61c-4874-8b08-f2da98b1ab7c" providerId="ADAL" clId="{B24F8740-F7A9-4D09-906C-DF27373540C1}" dt="2021-10-20T15:48:45.855" v="1551" actId="1076"/>
          <ac:picMkLst>
            <pc:docMk/>
            <pc:sldMk cId="3916435844" sldId="268"/>
            <ac:picMk id="19" creationId="{FFFFB260-8976-4267-BF26-656022FD06CE}"/>
          </ac:picMkLst>
        </pc:picChg>
        <pc:picChg chg="add del mod ord">
          <ac:chgData name="Han" userId="daa79bce-e61c-4874-8b08-f2da98b1ab7c" providerId="ADAL" clId="{B24F8740-F7A9-4D09-906C-DF27373540C1}" dt="2021-10-20T17:00:55.303" v="1621" actId="478"/>
          <ac:picMkLst>
            <pc:docMk/>
            <pc:sldMk cId="3916435844" sldId="268"/>
            <ac:picMk id="21" creationId="{A4E8965D-0F68-4CE9-A5AC-FB92F08D5852}"/>
          </ac:picMkLst>
        </pc:picChg>
        <pc:picChg chg="add mod ord">
          <ac:chgData name="Han" userId="daa79bce-e61c-4874-8b08-f2da98b1ab7c" providerId="ADAL" clId="{B24F8740-F7A9-4D09-906C-DF27373540C1}" dt="2021-10-20T17:01:02.706" v="1626" actId="171"/>
          <ac:picMkLst>
            <pc:docMk/>
            <pc:sldMk cId="3916435844" sldId="268"/>
            <ac:picMk id="26" creationId="{641936EC-6FCE-4120-8D00-7D566DD83333}"/>
          </ac:picMkLst>
        </pc:picChg>
      </pc:sldChg>
      <pc:sldChg chg="addSp delSp modSp add mod delAnim modAnim">
        <pc:chgData name="Han" userId="daa79bce-e61c-4874-8b08-f2da98b1ab7c" providerId="ADAL" clId="{B24F8740-F7A9-4D09-906C-DF27373540C1}" dt="2021-10-20T17:38:16.897" v="1786"/>
        <pc:sldMkLst>
          <pc:docMk/>
          <pc:sldMk cId="2340108499" sldId="269"/>
        </pc:sldMkLst>
        <pc:spChg chg="mod">
          <ac:chgData name="Han" userId="daa79bce-e61c-4874-8b08-f2da98b1ab7c" providerId="ADAL" clId="{B24F8740-F7A9-4D09-906C-DF27373540C1}" dt="2021-10-20T17:05:19.928" v="1639" actId="20577"/>
          <ac:spMkLst>
            <pc:docMk/>
            <pc:sldMk cId="2340108499" sldId="269"/>
            <ac:spMk id="22" creationId="{EFD7DFD9-1A22-4E0A-8FDC-A83EDDA02B8B}"/>
          </ac:spMkLst>
        </pc:spChg>
        <pc:picChg chg="add mod">
          <ac:chgData name="Han" userId="daa79bce-e61c-4874-8b08-f2da98b1ab7c" providerId="ADAL" clId="{B24F8740-F7A9-4D09-906C-DF27373540C1}" dt="2021-10-20T17:07:07.188" v="1641" actId="1076"/>
          <ac:picMkLst>
            <pc:docMk/>
            <pc:sldMk cId="2340108499" sldId="269"/>
            <ac:picMk id="3" creationId="{5903DC98-FD31-44D3-B607-FA368066196D}"/>
          </ac:picMkLst>
        </pc:picChg>
        <pc:picChg chg="add mod">
          <ac:chgData name="Han" userId="daa79bce-e61c-4874-8b08-f2da98b1ab7c" providerId="ADAL" clId="{B24F8740-F7A9-4D09-906C-DF27373540C1}" dt="2021-10-20T17:21:16.215" v="1646" actId="1076"/>
          <ac:picMkLst>
            <pc:docMk/>
            <pc:sldMk cId="2340108499" sldId="269"/>
            <ac:picMk id="6" creationId="{AC868193-BF5A-4065-B5A3-F3856E0D9C71}"/>
          </ac:picMkLst>
        </pc:picChg>
        <pc:picChg chg="add mod">
          <ac:chgData name="Han" userId="daa79bce-e61c-4874-8b08-f2da98b1ab7c" providerId="ADAL" clId="{B24F8740-F7A9-4D09-906C-DF27373540C1}" dt="2021-10-20T17:22:22.501" v="1650" actId="1076"/>
          <ac:picMkLst>
            <pc:docMk/>
            <pc:sldMk cId="2340108499" sldId="269"/>
            <ac:picMk id="8" creationId="{CB30BC3F-1718-4FAB-8BFE-7668653167EC}"/>
          </ac:picMkLst>
        </pc:picChg>
        <pc:picChg chg="add mod">
          <ac:chgData name="Han" userId="daa79bce-e61c-4874-8b08-f2da98b1ab7c" providerId="ADAL" clId="{B24F8740-F7A9-4D09-906C-DF27373540C1}" dt="2021-10-20T17:38:13.963" v="1785" actId="1076"/>
          <ac:picMkLst>
            <pc:docMk/>
            <pc:sldMk cId="2340108499" sldId="269"/>
            <ac:picMk id="10" creationId="{4F6B33E2-8328-40E0-8CDA-E14D571DEDA1}"/>
          </ac:picMkLst>
        </pc:picChg>
        <pc:picChg chg="del">
          <ac:chgData name="Han" userId="daa79bce-e61c-4874-8b08-f2da98b1ab7c" providerId="ADAL" clId="{B24F8740-F7A9-4D09-906C-DF27373540C1}" dt="2021-10-20T17:05:10.812" v="1634" actId="478"/>
          <ac:picMkLst>
            <pc:docMk/>
            <pc:sldMk cId="2340108499" sldId="269"/>
            <ac:picMk id="11" creationId="{A7CC4913-2003-4C0A-90F2-443542E4FD8E}"/>
          </ac:picMkLst>
        </pc:picChg>
        <pc:picChg chg="del">
          <ac:chgData name="Han" userId="daa79bce-e61c-4874-8b08-f2da98b1ab7c" providerId="ADAL" clId="{B24F8740-F7A9-4D09-906C-DF27373540C1}" dt="2021-10-20T17:05:11.320" v="1635" actId="478"/>
          <ac:picMkLst>
            <pc:docMk/>
            <pc:sldMk cId="2340108499" sldId="269"/>
            <ac:picMk id="13" creationId="{2123919A-ED18-460F-A87D-19E06B913322}"/>
          </ac:picMkLst>
        </pc:picChg>
        <pc:picChg chg="del">
          <ac:chgData name="Han" userId="daa79bce-e61c-4874-8b08-f2da98b1ab7c" providerId="ADAL" clId="{B24F8740-F7A9-4D09-906C-DF27373540C1}" dt="2021-10-20T17:05:11.859" v="1636" actId="478"/>
          <ac:picMkLst>
            <pc:docMk/>
            <pc:sldMk cId="2340108499" sldId="269"/>
            <ac:picMk id="19" creationId="{FFFFB260-8976-4267-BF26-656022FD06CE}"/>
          </ac:picMkLst>
        </pc:picChg>
        <pc:picChg chg="del">
          <ac:chgData name="Han" userId="daa79bce-e61c-4874-8b08-f2da98b1ab7c" providerId="ADAL" clId="{B24F8740-F7A9-4D09-906C-DF27373540C1}" dt="2021-10-20T17:05:12.159" v="1637" actId="478"/>
          <ac:picMkLst>
            <pc:docMk/>
            <pc:sldMk cId="2340108499" sldId="269"/>
            <ac:picMk id="26" creationId="{641936EC-6FCE-4120-8D00-7D566DD83333}"/>
          </ac:picMkLst>
        </pc:picChg>
      </pc:sldChg>
      <pc:sldChg chg="addSp delSp modSp add mod addAnim delAnim modAnim">
        <pc:chgData name="Han" userId="daa79bce-e61c-4874-8b08-f2da98b1ab7c" providerId="ADAL" clId="{B24F8740-F7A9-4D09-906C-DF27373540C1}" dt="2021-10-21T01:32:43.004" v="2007"/>
        <pc:sldMkLst>
          <pc:docMk/>
          <pc:sldMk cId="1104311752" sldId="270"/>
        </pc:sldMkLst>
        <pc:spChg chg="add del">
          <ac:chgData name="Han" userId="daa79bce-e61c-4874-8b08-f2da98b1ab7c" providerId="ADAL" clId="{B24F8740-F7A9-4D09-906C-DF27373540C1}" dt="2021-10-20T17:43:38.839" v="1820" actId="22"/>
          <ac:spMkLst>
            <pc:docMk/>
            <pc:sldMk cId="1104311752" sldId="270"/>
            <ac:spMk id="20" creationId="{ECF28AF4-C877-42DD-AB7E-07BE40E05C72}"/>
          </ac:spMkLst>
        </pc:spChg>
        <pc:spChg chg="mod">
          <ac:chgData name="Han" userId="daa79bce-e61c-4874-8b08-f2da98b1ab7c" providerId="ADAL" clId="{B24F8740-F7A9-4D09-906C-DF27373540C1}" dt="2021-10-20T17:43:57.437" v="1828" actId="20577"/>
          <ac:spMkLst>
            <pc:docMk/>
            <pc:sldMk cId="1104311752" sldId="270"/>
            <ac:spMk id="22" creationId="{EFD7DFD9-1A22-4E0A-8FDC-A83EDDA02B8B}"/>
          </ac:spMkLst>
        </pc:spChg>
        <pc:spChg chg="add del">
          <ac:chgData name="Han" userId="daa79bce-e61c-4874-8b08-f2da98b1ab7c" providerId="ADAL" clId="{B24F8740-F7A9-4D09-906C-DF27373540C1}" dt="2021-10-20T17:43:40.517" v="1822" actId="22"/>
          <ac:spMkLst>
            <pc:docMk/>
            <pc:sldMk cId="1104311752" sldId="270"/>
            <ac:spMk id="23" creationId="{EE1498B6-C10B-4295-A21E-A91CE0E52438}"/>
          </ac:spMkLst>
        </pc:spChg>
        <pc:picChg chg="del">
          <ac:chgData name="Han" userId="daa79bce-e61c-4874-8b08-f2da98b1ab7c" providerId="ADAL" clId="{B24F8740-F7A9-4D09-906C-DF27373540C1}" dt="2021-10-20T17:25:01.303" v="1667" actId="478"/>
          <ac:picMkLst>
            <pc:docMk/>
            <pc:sldMk cId="1104311752" sldId="270"/>
            <ac:picMk id="3" creationId="{5903DC98-FD31-44D3-B607-FA368066196D}"/>
          </ac:picMkLst>
        </pc:picChg>
        <pc:picChg chg="add del mod">
          <ac:chgData name="Han" userId="daa79bce-e61c-4874-8b08-f2da98b1ab7c" providerId="ADAL" clId="{B24F8740-F7A9-4D09-906C-DF27373540C1}" dt="2021-10-20T17:42:23.168" v="1797" actId="478"/>
          <ac:picMkLst>
            <pc:docMk/>
            <pc:sldMk cId="1104311752" sldId="270"/>
            <ac:picMk id="5" creationId="{1BA041CB-D024-4A2E-B230-09F5D9B60C6A}"/>
          </ac:picMkLst>
        </pc:picChg>
        <pc:picChg chg="del">
          <ac:chgData name="Han" userId="daa79bce-e61c-4874-8b08-f2da98b1ab7c" providerId="ADAL" clId="{B24F8740-F7A9-4D09-906C-DF27373540C1}" dt="2021-10-20T17:25:02.325" v="1669" actId="478"/>
          <ac:picMkLst>
            <pc:docMk/>
            <pc:sldMk cId="1104311752" sldId="270"/>
            <ac:picMk id="6" creationId="{AC868193-BF5A-4065-B5A3-F3856E0D9C71}"/>
          </ac:picMkLst>
        </pc:picChg>
        <pc:picChg chg="del">
          <ac:chgData name="Han" userId="daa79bce-e61c-4874-8b08-f2da98b1ab7c" providerId="ADAL" clId="{B24F8740-F7A9-4D09-906C-DF27373540C1}" dt="2021-10-20T17:25:01.983" v="1668" actId="478"/>
          <ac:picMkLst>
            <pc:docMk/>
            <pc:sldMk cId="1104311752" sldId="270"/>
            <ac:picMk id="8" creationId="{CB30BC3F-1718-4FAB-8BFE-7668653167EC}"/>
          </ac:picMkLst>
        </pc:picChg>
        <pc:picChg chg="add del mod">
          <ac:chgData name="Han" userId="daa79bce-e61c-4874-8b08-f2da98b1ab7c" providerId="ADAL" clId="{B24F8740-F7A9-4D09-906C-DF27373540C1}" dt="2021-10-20T17:42:10.854" v="1796" actId="478"/>
          <ac:picMkLst>
            <pc:docMk/>
            <pc:sldMk cId="1104311752" sldId="270"/>
            <ac:picMk id="9" creationId="{18735067-D1F0-4E15-9BF9-AB3DC815AD0B}"/>
          </ac:picMkLst>
        </pc:picChg>
        <pc:picChg chg="add del mod">
          <ac:chgData name="Han" userId="daa79bce-e61c-4874-8b08-f2da98b1ab7c" providerId="ADAL" clId="{B24F8740-F7A9-4D09-906C-DF27373540C1}" dt="2021-10-20T17:42:27.133" v="1801" actId="22"/>
          <ac:picMkLst>
            <pc:docMk/>
            <pc:sldMk cId="1104311752" sldId="270"/>
            <ac:picMk id="11" creationId="{3A2F4DAD-6BAD-4F79-A596-693B782B82AA}"/>
          </ac:picMkLst>
        </pc:picChg>
        <pc:picChg chg="add del mod">
          <ac:chgData name="Han" userId="daa79bce-e61c-4874-8b08-f2da98b1ab7c" providerId="ADAL" clId="{B24F8740-F7A9-4D09-906C-DF27373540C1}" dt="2021-10-20T17:43:59.664" v="1829" actId="478"/>
          <ac:picMkLst>
            <pc:docMk/>
            <pc:sldMk cId="1104311752" sldId="270"/>
            <ac:picMk id="13" creationId="{480332E7-35DE-4B72-83E3-7595321D7001}"/>
          </ac:picMkLst>
        </pc:picChg>
        <pc:picChg chg="add del mod">
          <ac:chgData name="Han" userId="daa79bce-e61c-4874-8b08-f2da98b1ab7c" providerId="ADAL" clId="{B24F8740-F7A9-4D09-906C-DF27373540C1}" dt="2021-10-20T17:44:00.420" v="1831" actId="478"/>
          <ac:picMkLst>
            <pc:docMk/>
            <pc:sldMk cId="1104311752" sldId="270"/>
            <ac:picMk id="15" creationId="{264703C6-FA63-408A-BC23-742B335B0598}"/>
          </ac:picMkLst>
        </pc:picChg>
        <pc:picChg chg="add del mod">
          <ac:chgData name="Han" userId="daa79bce-e61c-4874-8b08-f2da98b1ab7c" providerId="ADAL" clId="{B24F8740-F7A9-4D09-906C-DF27373540C1}" dt="2021-10-20T17:44:00.109" v="1830" actId="478"/>
          <ac:picMkLst>
            <pc:docMk/>
            <pc:sldMk cId="1104311752" sldId="270"/>
            <ac:picMk id="17" creationId="{6F479837-A3DC-43F1-B680-FC2E3276D0B8}"/>
          </ac:picMkLst>
        </pc:picChg>
        <pc:picChg chg="add mod">
          <ac:chgData name="Han" userId="daa79bce-e61c-4874-8b08-f2da98b1ab7c" providerId="ADAL" clId="{B24F8740-F7A9-4D09-906C-DF27373540C1}" dt="2021-10-20T17:48:49.653" v="1842" actId="14100"/>
          <ac:picMkLst>
            <pc:docMk/>
            <pc:sldMk cId="1104311752" sldId="270"/>
            <ac:picMk id="24" creationId="{3B9A099A-C66E-4084-80F8-11B5A2FC30E7}"/>
          </ac:picMkLst>
        </pc:picChg>
        <pc:picChg chg="add mod">
          <ac:chgData name="Han" userId="daa79bce-e61c-4874-8b08-f2da98b1ab7c" providerId="ADAL" clId="{B24F8740-F7A9-4D09-906C-DF27373540C1}" dt="2021-10-20T17:51:48.900" v="1847" actId="1076"/>
          <ac:picMkLst>
            <pc:docMk/>
            <pc:sldMk cId="1104311752" sldId="270"/>
            <ac:picMk id="26" creationId="{92DA0094-F3E2-4F59-A67F-40F27817CEE2}"/>
          </ac:picMkLst>
        </pc:picChg>
      </pc:sldChg>
      <pc:sldChg chg="modSp add mod ord modAnim">
        <pc:chgData name="Han" userId="daa79bce-e61c-4874-8b08-f2da98b1ab7c" providerId="ADAL" clId="{B24F8740-F7A9-4D09-906C-DF27373540C1}" dt="2021-10-20T17:48:16.515" v="1838" actId="1076"/>
        <pc:sldMkLst>
          <pc:docMk/>
          <pc:sldMk cId="2306887716" sldId="271"/>
        </pc:sldMkLst>
        <pc:spChg chg="mod">
          <ac:chgData name="Han" userId="daa79bce-e61c-4874-8b08-f2da98b1ab7c" providerId="ADAL" clId="{B24F8740-F7A9-4D09-906C-DF27373540C1}" dt="2021-10-20T17:43:48.643" v="1825" actId="20577"/>
          <ac:spMkLst>
            <pc:docMk/>
            <pc:sldMk cId="2306887716" sldId="271"/>
            <ac:spMk id="22" creationId="{EFD7DFD9-1A22-4E0A-8FDC-A83EDDA02B8B}"/>
          </ac:spMkLst>
        </pc:spChg>
        <pc:picChg chg="mod">
          <ac:chgData name="Han" userId="daa79bce-e61c-4874-8b08-f2da98b1ab7c" providerId="ADAL" clId="{B24F8740-F7A9-4D09-906C-DF27373540C1}" dt="2021-10-20T17:48:16.515" v="1838" actId="1076"/>
          <ac:picMkLst>
            <pc:docMk/>
            <pc:sldMk cId="2306887716" sldId="271"/>
            <ac:picMk id="15" creationId="{264703C6-FA63-408A-BC23-742B335B0598}"/>
          </ac:picMkLst>
        </pc:picChg>
        <pc:picChg chg="mod">
          <ac:chgData name="Han" userId="daa79bce-e61c-4874-8b08-f2da98b1ab7c" providerId="ADAL" clId="{B24F8740-F7A9-4D09-906C-DF27373540C1}" dt="2021-10-20T17:48:15.867" v="1837" actId="1076"/>
          <ac:picMkLst>
            <pc:docMk/>
            <pc:sldMk cId="2306887716" sldId="271"/>
            <ac:picMk id="17" creationId="{6F479837-A3DC-43F1-B680-FC2E3276D0B8}"/>
          </ac:picMkLst>
        </pc:picChg>
      </pc:sldChg>
      <pc:sldChg chg="addSp delSp modSp new mod modAnim">
        <pc:chgData name="Han" userId="daa79bce-e61c-4874-8b08-f2da98b1ab7c" providerId="ADAL" clId="{B24F8740-F7A9-4D09-906C-DF27373540C1}" dt="2021-10-20T18:41:30.481" v="1927"/>
        <pc:sldMkLst>
          <pc:docMk/>
          <pc:sldMk cId="2172487656" sldId="272"/>
        </pc:sldMkLst>
        <pc:spChg chg="del">
          <ac:chgData name="Han" userId="daa79bce-e61c-4874-8b08-f2da98b1ab7c" providerId="ADAL" clId="{B24F8740-F7A9-4D09-906C-DF27373540C1}" dt="2021-10-20T18:37:12.204" v="1905" actId="478"/>
          <ac:spMkLst>
            <pc:docMk/>
            <pc:sldMk cId="2172487656" sldId="272"/>
            <ac:spMk id="2" creationId="{DF51CD15-8201-4119-B905-4183CCF353FC}"/>
          </ac:spMkLst>
        </pc:spChg>
        <pc:spChg chg="del">
          <ac:chgData name="Han" userId="daa79bce-e61c-4874-8b08-f2da98b1ab7c" providerId="ADAL" clId="{B24F8740-F7A9-4D09-906C-DF27373540C1}" dt="2021-10-20T18:37:12.204" v="1905" actId="478"/>
          <ac:spMkLst>
            <pc:docMk/>
            <pc:sldMk cId="2172487656" sldId="272"/>
            <ac:spMk id="3" creationId="{29412AF7-3DAA-4842-B6F8-2DF3091A0399}"/>
          </ac:spMkLst>
        </pc:spChg>
        <pc:picChg chg="add mod">
          <ac:chgData name="Han" userId="daa79bce-e61c-4874-8b08-f2da98b1ab7c" providerId="ADAL" clId="{B24F8740-F7A9-4D09-906C-DF27373540C1}" dt="2021-10-20T18:40:30.596" v="1917" actId="14100"/>
          <ac:picMkLst>
            <pc:docMk/>
            <pc:sldMk cId="2172487656" sldId="272"/>
            <ac:picMk id="5" creationId="{4F7EA0CF-9CD2-4CEE-8AE0-E7CDA7CB82CC}"/>
          </ac:picMkLst>
        </pc:picChg>
        <pc:picChg chg="add del mod">
          <ac:chgData name="Han" userId="daa79bce-e61c-4874-8b08-f2da98b1ab7c" providerId="ADAL" clId="{B24F8740-F7A9-4D09-906C-DF27373540C1}" dt="2021-10-20T18:37:40.759" v="1913" actId="478"/>
          <ac:picMkLst>
            <pc:docMk/>
            <pc:sldMk cId="2172487656" sldId="272"/>
            <ac:picMk id="7" creationId="{CA3D98D0-751C-4754-B3D5-12BA1E8D7CC0}"/>
          </ac:picMkLst>
        </pc:picChg>
        <pc:picChg chg="add mod">
          <ac:chgData name="Han" userId="daa79bce-e61c-4874-8b08-f2da98b1ab7c" providerId="ADAL" clId="{B24F8740-F7A9-4D09-906C-DF27373540C1}" dt="2021-10-20T18:37:33.572" v="1911" actId="1076"/>
          <ac:picMkLst>
            <pc:docMk/>
            <pc:sldMk cId="2172487656" sldId="272"/>
            <ac:picMk id="9" creationId="{7B76A10A-43D7-4C62-B36F-3F36E07E4642}"/>
          </ac:picMkLst>
        </pc:picChg>
        <pc:picChg chg="add mod">
          <ac:chgData name="Han" userId="daa79bce-e61c-4874-8b08-f2da98b1ab7c" providerId="ADAL" clId="{B24F8740-F7A9-4D09-906C-DF27373540C1}" dt="2021-10-20T18:37:43.713" v="1915" actId="1076"/>
          <ac:picMkLst>
            <pc:docMk/>
            <pc:sldMk cId="2172487656" sldId="272"/>
            <ac:picMk id="11" creationId="{E2F8EA0D-FE13-4A83-9422-0A53BA588C38}"/>
          </ac:picMkLst>
        </pc:picChg>
      </pc:sldChg>
      <pc:sldChg chg="addSp delSp modSp new mod">
        <pc:chgData name="Han" userId="daa79bce-e61c-4874-8b08-f2da98b1ab7c" providerId="ADAL" clId="{B24F8740-F7A9-4D09-906C-DF27373540C1}" dt="2021-10-20T18:45:03.095" v="1968" actId="1076"/>
        <pc:sldMkLst>
          <pc:docMk/>
          <pc:sldMk cId="2677636360" sldId="273"/>
        </pc:sldMkLst>
        <pc:spChg chg="del">
          <ac:chgData name="Han" userId="daa79bce-e61c-4874-8b08-f2da98b1ab7c" providerId="ADAL" clId="{B24F8740-F7A9-4D09-906C-DF27373540C1}" dt="2021-10-20T18:44:20.680" v="1929" actId="478"/>
          <ac:spMkLst>
            <pc:docMk/>
            <pc:sldMk cId="2677636360" sldId="273"/>
            <ac:spMk id="2" creationId="{FF65BD56-DEB2-48A2-92B4-DA81EF9CF0B6}"/>
          </ac:spMkLst>
        </pc:spChg>
        <pc:spChg chg="del">
          <ac:chgData name="Han" userId="daa79bce-e61c-4874-8b08-f2da98b1ab7c" providerId="ADAL" clId="{B24F8740-F7A9-4D09-906C-DF27373540C1}" dt="2021-10-20T18:44:20.680" v="1929" actId="478"/>
          <ac:spMkLst>
            <pc:docMk/>
            <pc:sldMk cId="2677636360" sldId="273"/>
            <ac:spMk id="3" creationId="{0FBC2B70-A784-4761-823C-936014D175E5}"/>
          </ac:spMkLst>
        </pc:spChg>
        <pc:spChg chg="add mod">
          <ac:chgData name="Han" userId="daa79bce-e61c-4874-8b08-f2da98b1ab7c" providerId="ADAL" clId="{B24F8740-F7A9-4D09-906C-DF27373540C1}" dt="2021-10-20T18:45:03.095" v="1968" actId="1076"/>
          <ac:spMkLst>
            <pc:docMk/>
            <pc:sldMk cId="2677636360" sldId="273"/>
            <ac:spMk id="4" creationId="{3D354660-C0F5-4958-ABA5-08F0EB74B07E}"/>
          </ac:spMkLst>
        </pc:spChg>
      </pc:sldChg>
      <pc:sldMasterChg chg="setBg modSldLayout">
        <pc:chgData name="Han" userId="daa79bce-e61c-4874-8b08-f2da98b1ab7c" providerId="ADAL" clId="{B24F8740-F7A9-4D09-906C-DF27373540C1}" dt="2021-10-19T12:46:12.729" v="738"/>
        <pc:sldMasterMkLst>
          <pc:docMk/>
          <pc:sldMasterMk cId="5651687" sldId="2147483648"/>
        </pc:sldMasterMkLst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4038938799" sldId="2147483649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1791494478" sldId="2147483650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415302905" sldId="2147483651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3629098578" sldId="2147483652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1277549911" sldId="2147483653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4072801008" sldId="2147483654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1421026741" sldId="2147483655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2874680438" sldId="2147483656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1553926376" sldId="2147483657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1803543919" sldId="2147483658"/>
          </pc:sldLayoutMkLst>
        </pc:sldLayoutChg>
        <pc:sldLayoutChg chg="setBg">
          <pc:chgData name="Han" userId="daa79bce-e61c-4874-8b08-f2da98b1ab7c" providerId="ADAL" clId="{B24F8740-F7A9-4D09-906C-DF27373540C1}" dt="2021-10-19T12:46:12.729" v="738"/>
          <pc:sldLayoutMkLst>
            <pc:docMk/>
            <pc:sldMasterMk cId="5651687" sldId="2147483648"/>
            <pc:sldLayoutMk cId="347877725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E1BEA-0B6F-47C1-BE3F-F538D82A5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C9263-1DAF-45ED-B324-0564B3449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E65C6-5766-4698-A58B-21B66569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DF62C-70FC-404C-917A-71F1AC04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95065-A750-46CD-AB1C-D40CDD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3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F4429-A8DD-43EF-B2EE-6DC1FDB7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A874E-3884-47BB-A588-57A97B19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B2215-4A4A-4839-973C-F742C6DD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709CD-FB2D-4E2F-81A8-8D7D2103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8A3E-1FD9-4FA8-803D-972DC57D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4E79B-7272-4A20-885A-E07A3A28B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5DB9E-CD84-4A25-BC95-81C84B65D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B21A2-4A0E-44D8-936D-C2C84E30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76F7F-3A17-44BC-A3D0-BFEB85AC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5B483-D18A-4DF6-855B-15631A3E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54B1-D380-4A6F-9A9B-A8144B23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0BE40-A406-44B5-AA1B-4E355565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B3834-A186-4756-AE16-4B7B7A39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25249-2F3E-4B6C-B789-9FBEC35C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DAD29-5DEF-46E5-92D0-3C7B4D6E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9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933A-385F-4F9F-8F27-4D271891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037EA-5BAB-4D3D-9BE7-87ACDB39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30194-A908-483D-9F85-1156BA41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5723F-45CA-44A3-AA17-AE4091D8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9E65A-CC25-48FD-885D-CDE83CA7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66840-8210-4A62-B97F-A2900A02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8E82B-5ABD-489A-B247-9C9AC1502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C3096-D40D-41F8-AB7B-8147990B6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77472-6DCF-4B4A-A74C-0C7D47BE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B7C89-2305-413C-9DCD-770840A3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EC01E-B11F-4747-9DD8-E332255F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9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515A1-85F5-4D61-97F9-8CC70B76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CF7A6-B303-4B3B-A959-7F95753C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2AB17-0201-4AF0-93A5-24DD4B05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75E5B5-90F6-46D1-87BB-62C26102F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764C7E-4570-4D85-B20F-61CFB3C8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74A69B-AE81-4E8C-826D-D044F57A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78E2AA-1F4B-48DA-900C-E75FDDFE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F8D961-F589-4414-A7B8-F4787985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4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8D7E2-656A-408B-A8E9-2DFF9275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36A574-F8D1-4A9D-9FD4-8BFEF5B3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BA2F3F-0667-46E7-A689-670CC80E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6F8125-A4A8-458B-A86C-9D035C42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2160EC-80B8-4024-973C-64C422CC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CAC4FD-BFE4-494C-A078-B5D2DBAE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214407-E121-4778-9DB0-C1EB64EF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2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2FEA2-A665-4F6B-8D90-0EED5B44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E71BF-0030-467F-BA7B-D8AE99DA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BD95F-51BD-4F72-9560-04752A7F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08238-6091-44B6-9BA7-B3D5583D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A9CBE-C7A9-4D12-8157-BCE1D5AF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6E0E0-188F-4306-856A-B72C3F63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8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6284D-ACA2-48D3-988C-80757CB5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50B20B-8658-4840-8064-59D6A190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F0E930-DA67-4CEC-931E-2E7E1F78B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0C1A8-2A8A-491F-9F87-4869414E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CDDA5-A4F5-4E89-BA6D-0FBDEBEC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FDFED7-E2E7-4985-80E7-78EBC8DC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2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306237-54F5-4801-989A-049530D8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A5B6C-52D8-4F75-9229-04E5DEAD2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40F8C-63D6-46A9-B426-B67003DA0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2285D-7162-49CE-8E73-8B8F9ADD77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11A46-7AFE-41EF-B24D-8B76DF724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865BE-884F-4114-97A8-E35943925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82B8-A8C7-4676-8F7B-935BD76A5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2171-A5E6-42CA-9AAA-696E288EF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/>
              <a:t>Final Presentation for Berry Street</a:t>
            </a:r>
            <a:endParaRPr lang="zh-CN" altLang="en-US" sz="7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1A40E7-9C47-483D-90C9-06247976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6787"/>
            <a:ext cx="9144000" cy="123260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 Sun,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Shirui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Haobo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Yanni Zhang,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9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FD2CA3-E8B2-478C-8605-20CA2898593E}"/>
              </a:ext>
            </a:extLst>
          </p:cNvPr>
          <p:cNvSpPr/>
          <p:nvPr/>
        </p:nvSpPr>
        <p:spPr>
          <a:xfrm>
            <a:off x="486084" y="132449"/>
            <a:ext cx="4685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Website detail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内容占位符 6">
            <a:extLst>
              <a:ext uri="{FF2B5EF4-FFF2-40B4-BE49-F238E27FC236}">
                <a16:creationId xmlns:a16="http://schemas.microsoft.com/office/drawing/2014/main" id="{EFD7DFD9-1A22-4E0A-8FDC-A83EDDA02B8B}"/>
              </a:ext>
            </a:extLst>
          </p:cNvPr>
          <p:cNvSpPr txBox="1">
            <a:spLocks/>
          </p:cNvSpPr>
          <p:nvPr/>
        </p:nvSpPr>
        <p:spPr>
          <a:xfrm>
            <a:off x="454569" y="1200907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feedback shared by LECs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comment given by users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B9A099A-C66E-4084-80F8-11B5A2FC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35" y="1055779"/>
            <a:ext cx="6403975" cy="229235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2DA0094-F3E2-4F59-A67F-40F27817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757" y="2704845"/>
            <a:ext cx="6730653" cy="33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2E235-3DFF-4231-9552-F8F3F17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5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Quality Assurance</a:t>
            </a:r>
            <a:endParaRPr lang="zh-CN" altLang="en-US" dirty="0"/>
          </a:p>
        </p:txBody>
      </p:sp>
      <p:sp>
        <p:nvSpPr>
          <p:cNvPr id="5" name="星形: 七角 4">
            <a:extLst>
              <a:ext uri="{FF2B5EF4-FFF2-40B4-BE49-F238E27FC236}">
                <a16:creationId xmlns:a16="http://schemas.microsoft.com/office/drawing/2014/main" id="{9D57ED7D-B79F-44FD-8870-E90F3DD5FE80}"/>
              </a:ext>
            </a:extLst>
          </p:cNvPr>
          <p:cNvSpPr/>
          <p:nvPr/>
        </p:nvSpPr>
        <p:spPr>
          <a:xfrm>
            <a:off x="838201" y="2947932"/>
            <a:ext cx="2771481" cy="2771481"/>
          </a:xfrm>
          <a:prstGeom prst="star7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七角 5">
            <a:extLst>
              <a:ext uri="{FF2B5EF4-FFF2-40B4-BE49-F238E27FC236}">
                <a16:creationId xmlns:a16="http://schemas.microsoft.com/office/drawing/2014/main" id="{1F4ECEA2-A934-41E1-9EC2-8540D0D65E05}"/>
              </a:ext>
            </a:extLst>
          </p:cNvPr>
          <p:cNvSpPr/>
          <p:nvPr/>
        </p:nvSpPr>
        <p:spPr>
          <a:xfrm>
            <a:off x="5544481" y="3976857"/>
            <a:ext cx="2771481" cy="2771481"/>
          </a:xfrm>
          <a:prstGeom prst="star7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七角 6">
            <a:extLst>
              <a:ext uri="{FF2B5EF4-FFF2-40B4-BE49-F238E27FC236}">
                <a16:creationId xmlns:a16="http://schemas.microsoft.com/office/drawing/2014/main" id="{22C4E638-F937-44C1-BC9B-2832F9DA7D83}"/>
              </a:ext>
            </a:extLst>
          </p:cNvPr>
          <p:cNvSpPr/>
          <p:nvPr/>
        </p:nvSpPr>
        <p:spPr>
          <a:xfrm>
            <a:off x="8582319" y="1111861"/>
            <a:ext cx="2771481" cy="2771481"/>
          </a:xfrm>
          <a:prstGeom prst="star7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207D36-6AB8-41AD-BC33-A3148E40EC91}"/>
              </a:ext>
            </a:extLst>
          </p:cNvPr>
          <p:cNvSpPr txBox="1"/>
          <p:nvPr/>
        </p:nvSpPr>
        <p:spPr>
          <a:xfrm>
            <a:off x="1276547" y="3633121"/>
            <a:ext cx="1894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Integration Testing through edge cases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B86507-AB56-4721-8049-C6627D213CB5}"/>
              </a:ext>
            </a:extLst>
          </p:cNvPr>
          <p:cNvSpPr txBox="1"/>
          <p:nvPr/>
        </p:nvSpPr>
        <p:spPr>
          <a:xfrm>
            <a:off x="9158140" y="1755241"/>
            <a:ext cx="1857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Unit Testing with Spring boot’s framework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30ED66-F1E8-4382-B36F-71A970103985}"/>
              </a:ext>
            </a:extLst>
          </p:cNvPr>
          <p:cNvSpPr txBox="1"/>
          <p:nvPr/>
        </p:nvSpPr>
        <p:spPr>
          <a:xfrm>
            <a:off x="6072382" y="4885543"/>
            <a:ext cx="1715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Used Real Data</a:t>
            </a:r>
            <a:endParaRPr lang="zh-CN" altLang="en-US" sz="2800" dirty="0"/>
          </a:p>
        </p:txBody>
      </p:sp>
      <p:sp>
        <p:nvSpPr>
          <p:cNvPr id="11" name="星形: 七角 10">
            <a:extLst>
              <a:ext uri="{FF2B5EF4-FFF2-40B4-BE49-F238E27FC236}">
                <a16:creationId xmlns:a16="http://schemas.microsoft.com/office/drawing/2014/main" id="{A6D24256-D455-41BB-AE16-1915E264E857}"/>
              </a:ext>
            </a:extLst>
          </p:cNvPr>
          <p:cNvSpPr/>
          <p:nvPr/>
        </p:nvSpPr>
        <p:spPr>
          <a:xfrm>
            <a:off x="4040623" y="1111861"/>
            <a:ext cx="2771481" cy="2771481"/>
          </a:xfrm>
          <a:prstGeom prst="star7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67C73D-81F1-46FE-BE64-DFF43DD69062}"/>
              </a:ext>
            </a:extLst>
          </p:cNvPr>
          <p:cNvSpPr txBox="1"/>
          <p:nvPr/>
        </p:nvSpPr>
        <p:spPr>
          <a:xfrm>
            <a:off x="4522058" y="2091354"/>
            <a:ext cx="1715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Manual Test with 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D8BC1A6-9EDE-4D2F-BB2E-DCC14D4E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15" y="2226240"/>
            <a:ext cx="3505504" cy="16384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272A2C-17C5-4039-A490-5F834D71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28" y="3067788"/>
            <a:ext cx="3520745" cy="1638442"/>
          </a:xfrm>
          <a:prstGeom prst="rect">
            <a:avLst/>
          </a:prstGeom>
        </p:spPr>
      </p:pic>
      <p:pic>
        <p:nvPicPr>
          <p:cNvPr id="18" name="图片 17" descr="图形用户界面, 文本, 电子邮件&#10;&#10;描述已自动生成">
            <a:extLst>
              <a:ext uri="{FF2B5EF4-FFF2-40B4-BE49-F238E27FC236}">
                <a16:creationId xmlns:a16="http://schemas.microsoft.com/office/drawing/2014/main" id="{EBAAF4ED-1E68-49B1-AD61-AC1F17F9C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6" y="-1500"/>
            <a:ext cx="10530540" cy="6859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85AFCE7-042C-42F2-96FB-C3DDC9532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087" y="1164885"/>
            <a:ext cx="3952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FB5805-A8B5-4FE9-940C-BEC8645FC97D}"/>
              </a:ext>
            </a:extLst>
          </p:cNvPr>
          <p:cNvSpPr/>
          <p:nvPr/>
        </p:nvSpPr>
        <p:spPr>
          <a:xfrm>
            <a:off x="2181306" y="2828835"/>
            <a:ext cx="78293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7200" b="1" cap="none" spc="0" dirty="0">
                <a:ln/>
                <a:solidFill>
                  <a:schemeClr val="accent4"/>
                </a:solidFill>
                <a:effectLst/>
              </a:rPr>
              <a:t>Live </a:t>
            </a:r>
            <a:r>
              <a:rPr lang="en-US" altLang="zh-CN" sz="7200" b="1" cap="none" spc="0" dirty="0" err="1">
                <a:ln/>
                <a:solidFill>
                  <a:schemeClr val="accent4"/>
                </a:solidFill>
                <a:effectLst/>
              </a:rPr>
              <a:t>Demostration</a:t>
            </a:r>
            <a:endParaRPr lang="zh-CN" altLang="en-US" sz="7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7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7EF98-ACFC-4EC1-AA11-D4922DFE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Handover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E9DABD-5309-4E48-A015-56D873F4A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751" y="1690688"/>
            <a:ext cx="5558498" cy="4286404"/>
          </a:xfrm>
        </p:spPr>
      </p:pic>
    </p:spTree>
    <p:extLst>
      <p:ext uri="{BB962C8B-B14F-4D97-AF65-F5344CB8AC3E}">
        <p14:creationId xmlns:p14="http://schemas.microsoft.com/office/powerpoint/2010/main" val="266418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7EA0CF-9CD2-4CEE-8AE0-E7CDA7CB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8" y="893911"/>
            <a:ext cx="3296020" cy="37656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76A10A-43D7-4C62-B36F-3F36E07E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11" y="3499889"/>
            <a:ext cx="8055038" cy="28348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F8EA0D-FE13-4A83-9422-0A53BA588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62" y="375418"/>
            <a:ext cx="7315834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354660-C0F5-4958-ABA5-08F0EB74B07E}"/>
              </a:ext>
            </a:extLst>
          </p:cNvPr>
          <p:cNvSpPr/>
          <p:nvPr/>
        </p:nvSpPr>
        <p:spPr>
          <a:xfrm>
            <a:off x="1236336" y="2155155"/>
            <a:ext cx="971932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 for your listening</a:t>
            </a:r>
            <a:endParaRPr lang="zh-CN" alt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63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72D3D-D7E9-4559-82C6-65EE3017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our team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0CD31-F807-45BA-8873-77210762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err="1"/>
              <a:t>Boxjelly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 Sun: Product Owner</a:t>
            </a:r>
          </a:p>
          <a:p>
            <a:pPr>
              <a:lnSpc>
                <a:spcPct val="150000"/>
              </a:lnSpc>
            </a:pPr>
            <a:r>
              <a:rPr lang="en-US" altLang="zh-CN" b="0" i="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Qiyi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Zhang: Scrum Master</a:t>
            </a:r>
          </a:p>
          <a:p>
            <a:pPr>
              <a:lnSpc>
                <a:spcPct val="150000"/>
              </a:lnSpc>
            </a:pPr>
            <a:r>
              <a:rPr lang="en-US" altLang="zh-CN" b="0" i="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Shirui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Cheng: Development &amp; Deployment Environment Lead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Yanni Zhang: Quality Assurance Lead</a:t>
            </a:r>
          </a:p>
          <a:p>
            <a:pPr>
              <a:lnSpc>
                <a:spcPct val="150000"/>
              </a:lnSpc>
            </a:pPr>
            <a:r>
              <a:rPr lang="en-US" altLang="zh-CN" b="0" i="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Haobo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Wang: Architecture Lead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7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8350E-E03B-4339-A588-ABBF9012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Background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7084A-3856-42C0-947B-86FC3EC1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72B4D"/>
                </a:solidFill>
                <a:effectLst/>
                <a:latin typeface="-apple-system"/>
              </a:rPr>
              <a:t>This project is part of the Berry Street Y-Change plan. 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72B4D"/>
                </a:solidFill>
                <a:effectLst/>
                <a:latin typeface="-apple-system"/>
              </a:rPr>
              <a:t>The goal of the plan is to advocate institutional and social changes, so that young people with life experience have more opportunities for decision-making and are no longer regarded as limited in ability.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45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90B859-9975-4B95-88BF-A531136B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81" y="0"/>
            <a:ext cx="10843672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296E74-414F-4385-9366-50D036ABD8F1}"/>
              </a:ext>
            </a:extLst>
          </p:cNvPr>
          <p:cNvSpPr/>
          <p:nvPr/>
        </p:nvSpPr>
        <p:spPr>
          <a:xfrm>
            <a:off x="2937753" y="282804"/>
            <a:ext cx="1432874" cy="6477919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FD0581-C456-4CB4-8040-0ABF7154392F}"/>
              </a:ext>
            </a:extLst>
          </p:cNvPr>
          <p:cNvSpPr/>
          <p:nvPr/>
        </p:nvSpPr>
        <p:spPr>
          <a:xfrm>
            <a:off x="5622586" y="418993"/>
            <a:ext cx="3258765" cy="5349510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6EA662-0E82-4152-A286-022FEDBEDA5A}"/>
              </a:ext>
            </a:extLst>
          </p:cNvPr>
          <p:cNvSpPr/>
          <p:nvPr/>
        </p:nvSpPr>
        <p:spPr>
          <a:xfrm>
            <a:off x="9377464" y="418992"/>
            <a:ext cx="1325870" cy="5189956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zh-CN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C3CB9CA-DCAF-427B-8C60-D90860F72C12}"/>
              </a:ext>
            </a:extLst>
          </p:cNvPr>
          <p:cNvSpPr/>
          <p:nvPr/>
        </p:nvSpPr>
        <p:spPr>
          <a:xfrm>
            <a:off x="4533089" y="1527243"/>
            <a:ext cx="914400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5D6B918-9ED0-40C0-B2C6-DAB693B77A1B}"/>
              </a:ext>
            </a:extLst>
          </p:cNvPr>
          <p:cNvSpPr/>
          <p:nvPr/>
        </p:nvSpPr>
        <p:spPr>
          <a:xfrm>
            <a:off x="8672208" y="1400783"/>
            <a:ext cx="914400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1EEE48F-85A2-4528-AFAB-BA3F886AF0D6}"/>
              </a:ext>
            </a:extLst>
          </p:cNvPr>
          <p:cNvSpPr/>
          <p:nvPr/>
        </p:nvSpPr>
        <p:spPr>
          <a:xfrm flipH="1">
            <a:off x="8691660" y="3584643"/>
            <a:ext cx="914400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9583004-0896-4D04-A782-B1102450556A}"/>
              </a:ext>
            </a:extLst>
          </p:cNvPr>
          <p:cNvSpPr/>
          <p:nvPr/>
        </p:nvSpPr>
        <p:spPr>
          <a:xfrm flipH="1">
            <a:off x="4545724" y="3706238"/>
            <a:ext cx="914400" cy="48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CF4F17-ACE6-4CE8-9B11-AF3100BF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5692" y="1052303"/>
            <a:ext cx="1205948" cy="8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2F0429-3370-47EE-928A-708BF63FB759}"/>
              </a:ext>
            </a:extLst>
          </p:cNvPr>
          <p:cNvSpPr/>
          <p:nvPr/>
        </p:nvSpPr>
        <p:spPr>
          <a:xfrm>
            <a:off x="4146588" y="92160"/>
            <a:ext cx="3898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Berry Street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8D47BE3-E7AE-4B46-89A2-846AD5D5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43" y="1118345"/>
            <a:ext cx="9697599" cy="573965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DF9F6DC-56FA-4AF4-92C6-9849016ED36B}"/>
              </a:ext>
            </a:extLst>
          </p:cNvPr>
          <p:cNvSpPr/>
          <p:nvPr/>
        </p:nvSpPr>
        <p:spPr>
          <a:xfrm>
            <a:off x="3294434" y="5642042"/>
            <a:ext cx="2801566" cy="102140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0575E5-1513-4A72-9522-C0195EDDFCC9}"/>
              </a:ext>
            </a:extLst>
          </p:cNvPr>
          <p:cNvSpPr txBox="1"/>
          <p:nvPr/>
        </p:nvSpPr>
        <p:spPr>
          <a:xfrm>
            <a:off x="2675106" y="5180377"/>
            <a:ext cx="4360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</a:rPr>
              <a:t>Lived </a:t>
            </a:r>
            <a:r>
              <a:rPr lang="en-US" altLang="zh-CN" sz="2400" b="1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Experience Consultants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EF0151-E5FB-45C4-AA3E-EDD51D70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6" y="1060942"/>
            <a:ext cx="4282811" cy="58602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94F113-9F50-41D4-9E34-B4DE2150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981" y="203420"/>
            <a:ext cx="4397121" cy="56697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B32A41-B5C0-4AC6-B807-960F4769FBD9}"/>
              </a:ext>
            </a:extLst>
          </p:cNvPr>
          <p:cNvSpPr/>
          <p:nvPr/>
        </p:nvSpPr>
        <p:spPr>
          <a:xfrm>
            <a:off x="486084" y="132449"/>
            <a:ext cx="4685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Website detail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36121F-3231-49B9-A523-9CF000D0C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28" y="750234"/>
            <a:ext cx="4259949" cy="6027942"/>
          </a:xfrm>
          <a:prstGeom prst="rect">
            <a:avLst/>
          </a:prstGeom>
        </p:spPr>
      </p:pic>
      <p:sp>
        <p:nvSpPr>
          <p:cNvPr id="11" name="内容占位符 6">
            <a:extLst>
              <a:ext uri="{FF2B5EF4-FFF2-40B4-BE49-F238E27FC236}">
                <a16:creationId xmlns:a16="http://schemas.microsoft.com/office/drawing/2014/main" id="{C61F2D1A-6BA5-4790-BA1F-0124F8BE1683}"/>
              </a:ext>
            </a:extLst>
          </p:cNvPr>
          <p:cNvSpPr txBox="1">
            <a:spLocks/>
          </p:cNvSpPr>
          <p:nvPr/>
        </p:nvSpPr>
        <p:spPr>
          <a:xfrm>
            <a:off x="444735" y="2020178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account detail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FD2CA3-E8B2-478C-8605-20CA2898593E}"/>
              </a:ext>
            </a:extLst>
          </p:cNvPr>
          <p:cNvSpPr/>
          <p:nvPr/>
        </p:nvSpPr>
        <p:spPr>
          <a:xfrm>
            <a:off x="486084" y="132449"/>
            <a:ext cx="4685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Website detail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CC4913-2003-4C0A-90F2-443542E4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55" y="350245"/>
            <a:ext cx="6527617" cy="17682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23919A-ED18-460F-A87D-19E06B91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48" y="1234389"/>
            <a:ext cx="7151252" cy="23232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FFFB260-8976-4267-BF26-656022FD0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311" y="2118533"/>
            <a:ext cx="7088126" cy="3433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41936EC-6FCE-4120-8D00-7D566DD83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874" y="2960050"/>
            <a:ext cx="7088126" cy="3350351"/>
          </a:xfrm>
          <a:prstGeom prst="rect">
            <a:avLst/>
          </a:prstGeom>
        </p:spPr>
      </p:pic>
      <p:sp>
        <p:nvSpPr>
          <p:cNvPr id="22" name="内容占位符 6">
            <a:extLst>
              <a:ext uri="{FF2B5EF4-FFF2-40B4-BE49-F238E27FC236}">
                <a16:creationId xmlns:a16="http://schemas.microsoft.com/office/drawing/2014/main" id="{EFD7DFD9-1A22-4E0A-8FDC-A83EDDA02B8B}"/>
              </a:ext>
            </a:extLst>
          </p:cNvPr>
          <p:cNvSpPr txBox="1">
            <a:spLocks/>
          </p:cNvSpPr>
          <p:nvPr/>
        </p:nvSpPr>
        <p:spPr>
          <a:xfrm>
            <a:off x="454569" y="1200907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Quiz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feedback and give reflection</a:t>
            </a:r>
          </a:p>
        </p:txBody>
      </p:sp>
    </p:spTree>
    <p:extLst>
      <p:ext uri="{BB962C8B-B14F-4D97-AF65-F5344CB8AC3E}">
        <p14:creationId xmlns:p14="http://schemas.microsoft.com/office/powerpoint/2010/main" val="39164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FD2CA3-E8B2-478C-8605-20CA2898593E}"/>
              </a:ext>
            </a:extLst>
          </p:cNvPr>
          <p:cNvSpPr/>
          <p:nvPr/>
        </p:nvSpPr>
        <p:spPr>
          <a:xfrm>
            <a:off x="486084" y="132449"/>
            <a:ext cx="4685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Website detail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内容占位符 6">
            <a:extLst>
              <a:ext uri="{FF2B5EF4-FFF2-40B4-BE49-F238E27FC236}">
                <a16:creationId xmlns:a16="http://schemas.microsoft.com/office/drawing/2014/main" id="{EFD7DFD9-1A22-4E0A-8FDC-A83EDDA02B8B}"/>
              </a:ext>
            </a:extLst>
          </p:cNvPr>
          <p:cNvSpPr txBox="1">
            <a:spLocks/>
          </p:cNvSpPr>
          <p:nvPr/>
        </p:nvSpPr>
        <p:spPr>
          <a:xfrm>
            <a:off x="454569" y="1200907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share the result.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saved result and feedback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03DC98-FD31-44D3-B607-FA368066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127" y="342485"/>
            <a:ext cx="4938188" cy="39551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868193-BF5A-4065-B5A3-F3856E0D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20" y="2320046"/>
            <a:ext cx="6602500" cy="22270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30BC3F-1718-4FAB-8BFE-76686531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67" y="1701799"/>
            <a:ext cx="6224254" cy="4708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6B33E2-8328-40E0-8CDA-E14D571DE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523" y="1886707"/>
            <a:ext cx="555546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FD2CA3-E8B2-478C-8605-20CA2898593E}"/>
              </a:ext>
            </a:extLst>
          </p:cNvPr>
          <p:cNvSpPr/>
          <p:nvPr/>
        </p:nvSpPr>
        <p:spPr>
          <a:xfrm>
            <a:off x="486084" y="132449"/>
            <a:ext cx="4685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Website detail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内容占位符 6">
            <a:extLst>
              <a:ext uri="{FF2B5EF4-FFF2-40B4-BE49-F238E27FC236}">
                <a16:creationId xmlns:a16="http://schemas.microsoft.com/office/drawing/2014/main" id="{EFD7DFD9-1A22-4E0A-8FDC-A83EDDA02B8B}"/>
              </a:ext>
            </a:extLst>
          </p:cNvPr>
          <p:cNvSpPr txBox="1">
            <a:spLocks/>
          </p:cNvSpPr>
          <p:nvPr/>
        </p:nvSpPr>
        <p:spPr>
          <a:xfrm>
            <a:off x="454569" y="1200907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Create/Edit/Delete Quiz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0332E7-35DE-4B72-83E3-7595321D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064" y="366952"/>
            <a:ext cx="6990936" cy="28348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4703C6-FA63-408A-BC23-742B335B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29" y="1500956"/>
            <a:ext cx="6990936" cy="27886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479837-A3DC-43F1-B680-FC2E3276D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982" y="2920007"/>
            <a:ext cx="6870345" cy="32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193</Words>
  <Application>Microsoft Office PowerPoint</Application>
  <PresentationFormat>宽屏</PresentationFormat>
  <Paragraphs>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等线</vt:lpstr>
      <vt:lpstr>等线 Light</vt:lpstr>
      <vt:lpstr>Arial</vt:lpstr>
      <vt:lpstr>Segoe UI</vt:lpstr>
      <vt:lpstr>Times New Roman</vt:lpstr>
      <vt:lpstr>Office 主题​​</vt:lpstr>
      <vt:lpstr>Final Presentation for Berry Street</vt:lpstr>
      <vt:lpstr>Introduction to our team</vt:lpstr>
      <vt:lpstr>Project Background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Quality Assurance</vt:lpstr>
      <vt:lpstr>PowerPoint 演示文稿</vt:lpstr>
      <vt:lpstr>Handover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for Berry Street</dc:title>
  <dc:creator>Han Sun</dc:creator>
  <cp:lastModifiedBy>Han Sun</cp:lastModifiedBy>
  <cp:revision>1</cp:revision>
  <dcterms:created xsi:type="dcterms:W3CDTF">2021-10-19T06:53:21Z</dcterms:created>
  <dcterms:modified xsi:type="dcterms:W3CDTF">2021-10-21T01:33:03Z</dcterms:modified>
</cp:coreProperties>
</file>