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DE1D-C375-45D5-B0BB-0DC384267B16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328F-F8AD-46DF-BC17-CAF9BAF71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90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DE1D-C375-45D5-B0BB-0DC384267B16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328F-F8AD-46DF-BC17-CAF9BAF71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80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DE1D-C375-45D5-B0BB-0DC384267B16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328F-F8AD-46DF-BC17-CAF9BAF71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45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DE1D-C375-45D5-B0BB-0DC384267B16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328F-F8AD-46DF-BC17-CAF9BAF71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4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DE1D-C375-45D5-B0BB-0DC384267B16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328F-F8AD-46DF-BC17-CAF9BAF71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6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DE1D-C375-45D5-B0BB-0DC384267B16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328F-F8AD-46DF-BC17-CAF9BAF71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DE1D-C375-45D5-B0BB-0DC384267B16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328F-F8AD-46DF-BC17-CAF9BAF71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1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DE1D-C375-45D5-B0BB-0DC384267B16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328F-F8AD-46DF-BC17-CAF9BAF71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11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DE1D-C375-45D5-B0BB-0DC384267B16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328F-F8AD-46DF-BC17-CAF9BAF71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97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DE1D-C375-45D5-B0BB-0DC384267B16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328F-F8AD-46DF-BC17-CAF9BAF71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60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DE1D-C375-45D5-B0BB-0DC384267B16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328F-F8AD-46DF-BC17-CAF9BAF71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5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DE1D-C375-45D5-B0BB-0DC384267B16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F328F-F8AD-46DF-BC17-CAF9BAF71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3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1004" y="2953647"/>
            <a:ext cx="2008262" cy="125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5144" y="4264003"/>
            <a:ext cx="2008262" cy="125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17608" y="2666476"/>
            <a:ext cx="2008262" cy="125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B</a:t>
            </a:r>
            <a:endParaRPr lang="en-US" dirty="0"/>
          </a:p>
        </p:txBody>
      </p:sp>
      <p:cxnSp>
        <p:nvCxnSpPr>
          <p:cNvPr id="20" name="Straight Connector 19"/>
          <p:cNvCxnSpPr>
            <a:stCxn id="4" idx="3"/>
            <a:endCxn id="5" idx="0"/>
          </p:cNvCxnSpPr>
          <p:nvPr/>
        </p:nvCxnSpPr>
        <p:spPr>
          <a:xfrm>
            <a:off x="3729266" y="3581763"/>
            <a:ext cx="1950009" cy="682240"/>
          </a:xfrm>
          <a:prstGeom prst="curvedConnector2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25156" y="328023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8887</a:t>
            </a:r>
            <a:endParaRPr lang="en-US" sz="1400" dirty="0"/>
          </a:p>
        </p:txBody>
      </p:sp>
      <p:cxnSp>
        <p:nvCxnSpPr>
          <p:cNvPr id="24" name="Straight Connector 19"/>
          <p:cNvCxnSpPr>
            <a:stCxn id="6" idx="1"/>
            <a:endCxn id="5" idx="0"/>
          </p:cNvCxnSpPr>
          <p:nvPr/>
        </p:nvCxnSpPr>
        <p:spPr>
          <a:xfrm rot="10800000" flipV="1">
            <a:off x="5679276" y="3294591"/>
            <a:ext cx="2738333" cy="969411"/>
          </a:xfrm>
          <a:prstGeom prst="curvedConnector2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48843" y="295179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8887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737528" y="39730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8888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362269" y="2379307"/>
            <a:ext cx="5764140" cy="3564294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PC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33380" y="2379307"/>
            <a:ext cx="3299461" cy="1830571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PC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socket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60521" y="5016643"/>
            <a:ext cx="424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1600" dirty="0" smtClean="0"/>
              <a:t>Seems to work fine in C++ using classic sockets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1600" dirty="0" smtClean="0"/>
              <a:t>Some issues in C# using sockets or </a:t>
            </a:r>
            <a:r>
              <a:rPr lang="en-US" sz="1600" dirty="0" err="1" smtClean="0"/>
              <a:t>UdpClient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9241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4665813" y="4202268"/>
            <a:ext cx="1864417" cy="1256231"/>
            <a:chOff x="4675144" y="4264005"/>
            <a:chExt cx="1864417" cy="1256231"/>
          </a:xfrm>
        </p:grpSpPr>
        <p:sp>
          <p:nvSpPr>
            <p:cNvPr id="5" name="Rectangle 4"/>
            <p:cNvSpPr/>
            <p:nvPr/>
          </p:nvSpPr>
          <p:spPr>
            <a:xfrm>
              <a:off x="4675144" y="4264005"/>
              <a:ext cx="932554" cy="1256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000" dirty="0" smtClean="0"/>
                <a:t>Server</a:t>
              </a:r>
              <a:endParaRPr lang="en-US" sz="20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607007" y="4264005"/>
              <a:ext cx="932554" cy="1256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566894" y="2568687"/>
            <a:ext cx="2008262" cy="1342228"/>
            <a:chOff x="8417607" y="2643438"/>
            <a:chExt cx="2008262" cy="1342228"/>
          </a:xfrm>
        </p:grpSpPr>
        <p:sp>
          <p:nvSpPr>
            <p:cNvPr id="66" name="Rectangle 65"/>
            <p:cNvSpPr/>
            <p:nvPr/>
          </p:nvSpPr>
          <p:spPr>
            <a:xfrm>
              <a:off x="8417607" y="3314167"/>
              <a:ext cx="2008262" cy="6714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000" dirty="0" smtClean="0"/>
                <a:t>Client B</a:t>
              </a:r>
              <a:endParaRPr lang="en-US" sz="2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417607" y="2643438"/>
              <a:ext cx="2008262" cy="6714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711673" y="2569072"/>
            <a:ext cx="2008262" cy="1342228"/>
            <a:chOff x="1721004" y="2858321"/>
            <a:chExt cx="2008262" cy="1342228"/>
          </a:xfrm>
        </p:grpSpPr>
        <p:sp>
          <p:nvSpPr>
            <p:cNvPr id="4" name="Rectangle 3"/>
            <p:cNvSpPr/>
            <p:nvPr/>
          </p:nvSpPr>
          <p:spPr>
            <a:xfrm>
              <a:off x="1721004" y="3529050"/>
              <a:ext cx="2008262" cy="6714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000" dirty="0" smtClean="0"/>
                <a:t>Client A</a:t>
              </a:r>
              <a:endParaRPr lang="en-US" sz="20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721004" y="2858321"/>
              <a:ext cx="2008262" cy="6714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cxnSp>
        <p:nvCxnSpPr>
          <p:cNvPr id="20" name="Straight Connector 19"/>
          <p:cNvCxnSpPr>
            <a:stCxn id="63" idx="3"/>
            <a:endCxn id="5" idx="0"/>
          </p:cNvCxnSpPr>
          <p:nvPr/>
        </p:nvCxnSpPr>
        <p:spPr>
          <a:xfrm>
            <a:off x="3719935" y="2904822"/>
            <a:ext cx="1412155" cy="1297446"/>
          </a:xfrm>
          <a:prstGeom prst="curvedConnector2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34759" y="2568687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8886</a:t>
            </a:r>
            <a:endParaRPr lang="en-US" sz="1600" dirty="0"/>
          </a:p>
        </p:txBody>
      </p:sp>
      <p:cxnSp>
        <p:nvCxnSpPr>
          <p:cNvPr id="24" name="Straight Connector 19"/>
          <p:cNvCxnSpPr>
            <a:stCxn id="67" idx="1"/>
            <a:endCxn id="5" idx="0"/>
          </p:cNvCxnSpPr>
          <p:nvPr/>
        </p:nvCxnSpPr>
        <p:spPr>
          <a:xfrm rot="10800000" flipV="1">
            <a:off x="5132090" y="2904436"/>
            <a:ext cx="3434804" cy="1297831"/>
          </a:xfrm>
          <a:prstGeom prst="curvedConnector2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53421" y="323197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8887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193172" y="392996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8888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38336" y="2090059"/>
            <a:ext cx="5859624" cy="3713581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tx1"/>
                </a:solidFill>
              </a:rPr>
              <a:t>PC 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24049" y="2090060"/>
            <a:ext cx="3448751" cy="2138348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tx1"/>
                </a:solidFill>
              </a:rPr>
              <a:t>PC 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9"/>
          <p:cNvCxnSpPr>
            <a:stCxn id="58" idx="0"/>
            <a:endCxn id="4" idx="3"/>
          </p:cNvCxnSpPr>
          <p:nvPr/>
        </p:nvCxnSpPr>
        <p:spPr>
          <a:xfrm rot="16200000" flipV="1">
            <a:off x="4578586" y="2716901"/>
            <a:ext cx="626717" cy="2344018"/>
          </a:xfrm>
          <a:prstGeom prst="curvedConnector2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87832" y="325064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8887</a:t>
            </a:r>
            <a:endParaRPr lang="en-US" sz="160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Dual socket</a:t>
            </a:r>
            <a:endParaRPr lang="en-US" sz="4800" dirty="0"/>
          </a:p>
        </p:txBody>
      </p:sp>
      <p:sp>
        <p:nvSpPr>
          <p:cNvPr id="42" name="TextBox 41"/>
          <p:cNvSpPr txBox="1"/>
          <p:nvPr/>
        </p:nvSpPr>
        <p:spPr>
          <a:xfrm>
            <a:off x="3682735" y="2571916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8886</a:t>
            </a:r>
            <a:endParaRPr lang="en-US" sz="1600" dirty="0"/>
          </a:p>
        </p:txBody>
      </p:sp>
      <p:cxnSp>
        <p:nvCxnSpPr>
          <p:cNvPr id="21" name="Straight Connector 19"/>
          <p:cNvCxnSpPr>
            <a:stCxn id="58" idx="0"/>
            <a:endCxn id="66" idx="1"/>
          </p:cNvCxnSpPr>
          <p:nvPr/>
        </p:nvCxnSpPr>
        <p:spPr>
          <a:xfrm rot="5400000" flipH="1" flipV="1">
            <a:off x="7001872" y="2637247"/>
            <a:ext cx="627102" cy="2502941"/>
          </a:xfrm>
          <a:prstGeom prst="curvedConnector2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45261" y="392996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8889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360521" y="5016643"/>
            <a:ext cx="439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1600" dirty="0" smtClean="0"/>
              <a:t>Seems to work fine in C# using </a:t>
            </a:r>
            <a:r>
              <a:rPr lang="en-US" sz="1600" dirty="0" err="1" smtClean="0"/>
              <a:t>UdpClient</a:t>
            </a:r>
            <a:r>
              <a:rPr lang="en-US" sz="1600" dirty="0" smtClean="0"/>
              <a:t> class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1600" dirty="0" smtClean="0"/>
              <a:t>Fits separate send/receive threads architecture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413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65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Single socket</vt:lpstr>
      <vt:lpstr>Dual socket</vt:lpstr>
    </vt:vector>
  </TitlesOfParts>
  <Company>Volvo Car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Knabe, Emil</dc:creator>
  <cp:lastModifiedBy>Knabe, Emil</cp:lastModifiedBy>
  <cp:revision>18</cp:revision>
  <dcterms:created xsi:type="dcterms:W3CDTF">2018-05-10T05:47:08Z</dcterms:created>
  <dcterms:modified xsi:type="dcterms:W3CDTF">2018-05-11T08:51:29Z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iteId">
    <vt:lpwstr>81fa766e-a349-4867-8bf4-ab35e250a08f</vt:lpwstr>
  </property>
  <property fmtid="{D5CDD505-2E9C-101B-9397-08002B2CF9AE}" pid="4" name="MSIP_Label_7fea2623-af8f-4fb8-b1cf-b63cc8e496aa_Ref">
    <vt:lpwstr>https://api.informationprotection.azure.com/api/81fa766e-a349-4867-8bf4-ab35e250a08f</vt:lpwstr>
  </property>
  <property fmtid="{D5CDD505-2E9C-101B-9397-08002B2CF9AE}" pid="5" name="MSIP_Label_7fea2623-af8f-4fb8-b1cf-b63cc8e496aa_Owner">
    <vt:lpwstr>EKNABE1@volvocars.com</vt:lpwstr>
  </property>
  <property fmtid="{D5CDD505-2E9C-101B-9397-08002B2CF9AE}" pid="6" name="MSIP_Label_7fea2623-af8f-4fb8-b1cf-b63cc8e496aa_SetDate">
    <vt:lpwstr>2018-05-10T08:05:59.9002939+02:00</vt:lpwstr>
  </property>
  <property fmtid="{D5CDD505-2E9C-101B-9397-08002B2CF9AE}" pid="7" name="MSIP_Label_7fea2623-af8f-4fb8-b1cf-b63cc8e496aa_Name">
    <vt:lpwstr>Proprietary</vt:lpwstr>
  </property>
  <property fmtid="{D5CDD505-2E9C-101B-9397-08002B2CF9AE}" pid="8" name="MSIP_Label_7fea2623-af8f-4fb8-b1cf-b63cc8e496aa_Application">
    <vt:lpwstr>Microsoft Azure Information Protection</vt:lpwstr>
  </property>
  <property fmtid="{D5CDD505-2E9C-101B-9397-08002B2CF9AE}" pid="9" name="MSIP_Label_7fea2623-af8f-4fb8-b1cf-b63cc8e496aa_Extended_MSFT_Method">
    <vt:lpwstr>Automatic</vt:lpwstr>
  </property>
  <property fmtid="{D5CDD505-2E9C-101B-9397-08002B2CF9AE}" pid="10" name="Sensitivity">
    <vt:lpwstr>Proprietary</vt:lpwstr>
  </property>
</Properties>
</file>