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33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B5F3-8AAC-45A3-9DDE-1DD653FEB1D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EB91-CFB4-419D-96B2-F8E07E229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89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B5F3-8AAC-45A3-9DDE-1DD653FEB1D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EB91-CFB4-419D-96B2-F8E07E229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4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B5F3-8AAC-45A3-9DDE-1DD653FEB1D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EB91-CFB4-419D-96B2-F8E07E229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92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B5F3-8AAC-45A3-9DDE-1DD653FEB1D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EB91-CFB4-419D-96B2-F8E07E229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53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B5F3-8AAC-45A3-9DDE-1DD653FEB1D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EB91-CFB4-419D-96B2-F8E07E229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32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B5F3-8AAC-45A3-9DDE-1DD653FEB1D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EB91-CFB4-419D-96B2-F8E07E229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50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B5F3-8AAC-45A3-9DDE-1DD653FEB1D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EB91-CFB4-419D-96B2-F8E07E229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81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B5F3-8AAC-45A3-9DDE-1DD653FEB1D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EB91-CFB4-419D-96B2-F8E07E229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68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B5F3-8AAC-45A3-9DDE-1DD653FEB1D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EB91-CFB4-419D-96B2-F8E07E229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55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B5F3-8AAC-45A3-9DDE-1DD653FEB1D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EB91-CFB4-419D-96B2-F8E07E229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38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B5F3-8AAC-45A3-9DDE-1DD653FEB1D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EB91-CFB4-419D-96B2-F8E07E229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44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4B5F3-8AAC-45A3-9DDE-1DD653FEB1D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FEB91-CFB4-419D-96B2-F8E07E229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82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  <a:latin typeface="Arial Black" pitchFamily="34" charset="0"/>
              </a:rPr>
              <a:t>АЗБУКА МОРЗЕ</a:t>
            </a:r>
            <a:endParaRPr lang="ru-RU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4" b="89964" l="10000" r="952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05064" y="16288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4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ЗНАЧЕНИЕ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944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bg1"/>
                </a:solidFill>
                <a:latin typeface="Arial Black" pitchFamily="34" charset="0"/>
              </a:rPr>
              <a:t>- Можно зашифровать сообщение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/>
                </a:solidFill>
                <a:latin typeface="Arial Black" pitchFamily="34" charset="0"/>
              </a:rPr>
              <a:t>- Узнать значение зашифрованного сообщения</a:t>
            </a:r>
          </a:p>
          <a:p>
            <a:pPr marL="0" indent="0">
              <a:buNone/>
            </a:pPr>
            <a:r>
              <a:rPr lang="ru-RU" b="1" dirty="0" smtClean="0">
                <a:solidFill>
                  <a:schemeClr val="bg1"/>
                </a:solidFill>
                <a:latin typeface="Arial Black" pitchFamily="34" charset="0"/>
              </a:rPr>
              <a:t>- Можно запомнить язык Морзе</a:t>
            </a:r>
            <a:endParaRPr lang="ru-RU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4" b="89964" l="10000" r="972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33056" y="1556792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0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4" b="89964" l="100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93096" y="1916832"/>
            <a:ext cx="9144000" cy="5715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Главная страница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71" y="1628800"/>
            <a:ext cx="7583629" cy="3744416"/>
          </a:xfrm>
        </p:spPr>
      </p:pic>
    </p:spTree>
    <p:extLst>
      <p:ext uri="{BB962C8B-B14F-4D97-AF65-F5344CB8AC3E}">
        <p14:creationId xmlns:p14="http://schemas.microsoft.com/office/powerpoint/2010/main" val="421567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Рисунок 2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4" b="89964" l="10000" r="962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21088" y="2095504"/>
            <a:ext cx="9144000" cy="5715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chemeClr val="bg1"/>
                </a:solidFill>
                <a:latin typeface="Arial Black" pitchFamily="34" charset="0"/>
              </a:rPr>
              <a:t>ОСНОВНОЕ ОКНО</a:t>
            </a:r>
            <a:endParaRPr lang="ru-RU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70" y="1417638"/>
            <a:ext cx="4695703" cy="2311051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430" y="3495670"/>
            <a:ext cx="5779631" cy="2672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86651" y="1622403"/>
            <a:ext cx="3491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Окно авторизации</a:t>
            </a:r>
            <a:endParaRPr lang="ru-RU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9690" y="4088240"/>
            <a:ext cx="3491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Окно регистрации</a:t>
            </a:r>
            <a:endParaRPr lang="ru-RU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5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58453" y="1916832"/>
            <a:ext cx="9144793" cy="571244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smtClean="0">
                <a:solidFill>
                  <a:schemeClr val="bg1"/>
                </a:solidFill>
                <a:latin typeface="Arial Black" pitchFamily="34" charset="0"/>
              </a:rPr>
              <a:t>ИСТОРИЯ</a:t>
            </a:r>
            <a:endParaRPr lang="ru-RU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" y="1340769"/>
            <a:ext cx="5158875" cy="2664296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13" y="3789040"/>
            <a:ext cx="5712832" cy="28846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80112" y="170080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Пользователь зарегистрирован</a:t>
            </a:r>
            <a:endParaRPr lang="ru-RU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08904" y="4005065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Пользователь не зарегистрирован</a:t>
            </a:r>
            <a:endParaRPr lang="ru-RU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50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Другие вкладки</a:t>
            </a:r>
            <a:endParaRPr lang="ru-R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501008" y="2564904"/>
            <a:ext cx="7937051" cy="495801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4784"/>
            <a:ext cx="5324952" cy="259570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607" y="3502317"/>
            <a:ext cx="5436096" cy="27307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60887" y="1600873"/>
            <a:ext cx="2915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Вкладка </a:t>
            </a:r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“</a:t>
            </a:r>
            <a:r>
              <a:rPr lang="ru-RU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О нас</a:t>
            </a:r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”</a:t>
            </a:r>
            <a:endParaRPr lang="ru-RU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4198147"/>
            <a:ext cx="2915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Вкладка </a:t>
            </a:r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“</a:t>
            </a:r>
            <a:r>
              <a:rPr lang="ru-RU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Возможности</a:t>
            </a:r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”</a:t>
            </a:r>
            <a:endParaRPr lang="ru-RU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2812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42</Words>
  <Application>Microsoft Office PowerPoint</Application>
  <PresentationFormat>Экран 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Century Gothic</vt:lpstr>
      <vt:lpstr>Тема Office</vt:lpstr>
      <vt:lpstr>АЗБУКА МОРЗЕ</vt:lpstr>
      <vt:lpstr>ЗНАЧЕНИЕ</vt:lpstr>
      <vt:lpstr>Главная страница</vt:lpstr>
      <vt:lpstr>ОСНОВНОЕ ОКНО</vt:lpstr>
      <vt:lpstr>ИСТОРИЯ</vt:lpstr>
      <vt:lpstr>Другие вкладки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АЗБУКА МОРЗЕ</dc:title>
  <dc:creator>ok130922</dc:creator>
  <cp:lastModifiedBy>ok041123</cp:lastModifiedBy>
  <cp:revision>8</cp:revision>
  <dcterms:created xsi:type="dcterms:W3CDTF">2025-01-11T21:16:50Z</dcterms:created>
  <dcterms:modified xsi:type="dcterms:W3CDTF">2025-05-14T21:57:45Z</dcterms:modified>
</cp:coreProperties>
</file>