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29260800" cx="36576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16">
          <p15:clr>
            <a:srgbClr val="000000"/>
          </p15:clr>
        </p15:guide>
        <p15:guide id="2" pos="11520">
          <p15:clr>
            <a:srgbClr val="000000"/>
          </p15:clr>
        </p15:guide>
      </p15:sldGuideLst>
    </p:ext>
    <p:ext uri="GoogleSlidesCustomDataVersion2">
      <go:slidesCustomData xmlns:go="http://customooxmlschemas.google.com/" r:id="rId8" roundtripDataSignature="AMtx7mjYEjDBmhViU9l4WwSAGsxtUGeE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16"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7" y="0"/>
            <a:ext cx="4162425"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150" lIns="96300" spcFirstLastPara="1" rIns="96300" wrap="square" tIns="4815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7" y="6948487"/>
            <a:ext cx="4162425" cy="365125"/>
          </a:xfrm>
          <a:prstGeom prst="rect">
            <a:avLst/>
          </a:prstGeom>
          <a:noFill/>
          <a:ln>
            <a:noFill/>
          </a:ln>
        </p:spPr>
        <p:txBody>
          <a:bodyPr anchorCtr="0" anchor="b" bIns="48150" lIns="96300" spcFirstLastPara="1" rIns="96300" wrap="square" tIns="48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b994834b_0_208:notes"/>
          <p:cNvSpPr txBox="1"/>
          <p:nvPr>
            <p:ph idx="1" type="body"/>
          </p:nvPr>
        </p:nvSpPr>
        <p:spPr>
          <a:xfrm>
            <a:off x="960437" y="3475037"/>
            <a:ext cx="7681800" cy="3291000"/>
          </a:xfrm>
          <a:prstGeom prst="rect">
            <a:avLst/>
          </a:prstGeom>
          <a:noFill/>
          <a:ln>
            <a:noFill/>
          </a:ln>
        </p:spPr>
        <p:txBody>
          <a:bodyPr anchorCtr="0" anchor="t" bIns="48150" lIns="96300" spcFirstLastPara="1" rIns="96300" wrap="square" tIns="48150">
            <a:noAutofit/>
          </a:bodyPr>
          <a:lstStyle/>
          <a:p>
            <a:pPr indent="0" lvl="0" marL="0" rtl="0" algn="l">
              <a:lnSpc>
                <a:spcPct val="100000"/>
              </a:lnSpc>
              <a:spcBef>
                <a:spcPts val="0"/>
              </a:spcBef>
              <a:spcAft>
                <a:spcPts val="0"/>
              </a:spcAft>
              <a:buSzPts val="1400"/>
              <a:buNone/>
            </a:pPr>
            <a:r>
              <a:t/>
            </a:r>
            <a:endParaRPr/>
          </a:p>
        </p:txBody>
      </p:sp>
      <p:sp>
        <p:nvSpPr>
          <p:cNvPr id="86" name="Google Shape;86;g2a1b994834b_0_208: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743200" y="9090025"/>
            <a:ext cx="31089600" cy="6272213"/>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subTitle"/>
          </p:nvPr>
        </p:nvSpPr>
        <p:spPr>
          <a:xfrm>
            <a:off x="5486400" y="16581438"/>
            <a:ext cx="25603200" cy="7477125"/>
          </a:xfrm>
          <a:prstGeom prst="rect">
            <a:avLst/>
          </a:prstGeom>
          <a:noFill/>
          <a:ln>
            <a:noFill/>
          </a:ln>
        </p:spPr>
        <p:txBody>
          <a:bodyPr anchorCtr="0" anchor="t" bIns="217250" lIns="434525" spcFirstLastPara="1" rIns="434525" wrap="square" tIns="217250">
            <a:noAutofit/>
          </a:bodyPr>
          <a:lstStyle>
            <a:lvl1pPr lvl="0" algn="ctr">
              <a:lnSpc>
                <a:spcPct val="100000"/>
              </a:lnSpc>
              <a:spcBef>
                <a:spcPts val="2900"/>
              </a:spcBef>
              <a:spcAft>
                <a:spcPts val="0"/>
              </a:spcAft>
              <a:buClr>
                <a:schemeClr val="dk1"/>
              </a:buClr>
              <a:buSzPts val="14500"/>
              <a:buFont typeface="Times New Roman"/>
              <a:buNone/>
              <a:defRPr/>
            </a:lvl1pPr>
            <a:lvl2pPr lvl="1" algn="ctr">
              <a:lnSpc>
                <a:spcPct val="100000"/>
              </a:lnSpc>
              <a:spcBef>
                <a:spcPts val="2640"/>
              </a:spcBef>
              <a:spcAft>
                <a:spcPts val="0"/>
              </a:spcAft>
              <a:buClr>
                <a:schemeClr val="dk1"/>
              </a:buClr>
              <a:buSzPts val="13200"/>
              <a:buFont typeface="Times New Roman"/>
              <a:buNone/>
              <a:defRPr/>
            </a:lvl2pPr>
            <a:lvl3pPr lvl="2" algn="ctr">
              <a:lnSpc>
                <a:spcPct val="100000"/>
              </a:lnSpc>
              <a:spcBef>
                <a:spcPts val="2200"/>
              </a:spcBef>
              <a:spcAft>
                <a:spcPts val="0"/>
              </a:spcAft>
              <a:buClr>
                <a:schemeClr val="dk1"/>
              </a:buClr>
              <a:buSzPts val="11000"/>
              <a:buFont typeface="Times New Roman"/>
              <a:buNone/>
              <a:defRPr/>
            </a:lvl3pPr>
            <a:lvl4pPr lvl="3" algn="ctr">
              <a:lnSpc>
                <a:spcPct val="100000"/>
              </a:lnSpc>
              <a:spcBef>
                <a:spcPts val="1860"/>
              </a:spcBef>
              <a:spcAft>
                <a:spcPts val="0"/>
              </a:spcAft>
              <a:buClr>
                <a:schemeClr val="dk1"/>
              </a:buClr>
              <a:buSzPts val="9300"/>
              <a:buFont typeface="Times New Roman"/>
              <a:buNone/>
              <a:defRPr/>
            </a:lvl4pPr>
            <a:lvl5pPr lvl="4" algn="ctr">
              <a:lnSpc>
                <a:spcPct val="100000"/>
              </a:lnSpc>
              <a:spcBef>
                <a:spcPts val="1860"/>
              </a:spcBef>
              <a:spcAft>
                <a:spcPts val="0"/>
              </a:spcAft>
              <a:buClr>
                <a:schemeClr val="dk1"/>
              </a:buClr>
              <a:buSzPts val="9300"/>
              <a:buFont typeface="Times New Roman"/>
              <a:buNone/>
              <a:defRPr/>
            </a:lvl5pPr>
            <a:lvl6pPr lvl="5" algn="ctr">
              <a:lnSpc>
                <a:spcPct val="100000"/>
              </a:lnSpc>
              <a:spcBef>
                <a:spcPts val="1860"/>
              </a:spcBef>
              <a:spcAft>
                <a:spcPts val="0"/>
              </a:spcAft>
              <a:buClr>
                <a:schemeClr val="dk1"/>
              </a:buClr>
              <a:buSzPts val="9300"/>
              <a:buFont typeface="Times New Roman"/>
              <a:buNone/>
              <a:defRPr/>
            </a:lvl6pPr>
            <a:lvl7pPr lvl="6" algn="ctr">
              <a:lnSpc>
                <a:spcPct val="100000"/>
              </a:lnSpc>
              <a:spcBef>
                <a:spcPts val="1860"/>
              </a:spcBef>
              <a:spcAft>
                <a:spcPts val="0"/>
              </a:spcAft>
              <a:buClr>
                <a:schemeClr val="dk1"/>
              </a:buClr>
              <a:buSzPts val="9300"/>
              <a:buFont typeface="Times New Roman"/>
              <a:buNone/>
              <a:defRPr/>
            </a:lvl7pPr>
            <a:lvl8pPr lvl="7" algn="ctr">
              <a:lnSpc>
                <a:spcPct val="100000"/>
              </a:lnSpc>
              <a:spcBef>
                <a:spcPts val="1860"/>
              </a:spcBef>
              <a:spcAft>
                <a:spcPts val="0"/>
              </a:spcAft>
              <a:buClr>
                <a:schemeClr val="dk1"/>
              </a:buClr>
              <a:buSzPts val="9300"/>
              <a:buFont typeface="Times New Roman"/>
              <a:buNone/>
              <a:defRPr/>
            </a:lvl8pPr>
            <a:lvl9pPr lvl="8" algn="ctr">
              <a:lnSpc>
                <a:spcPct val="100000"/>
              </a:lnSpc>
              <a:spcBef>
                <a:spcPts val="1860"/>
              </a:spcBef>
              <a:spcAft>
                <a:spcPts val="0"/>
              </a:spcAft>
              <a:buClr>
                <a:schemeClr val="dk1"/>
              </a:buClr>
              <a:buSzPts val="9300"/>
              <a:buFont typeface="Times New Roman"/>
              <a:buNone/>
              <a:defRPr/>
            </a:lvl9pPr>
          </a:lstStyle>
          <a:p/>
        </p:txBody>
      </p:sp>
      <p:sp>
        <p:nvSpPr>
          <p:cNvPr id="81" name="Google Shape;81;p1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18238788" y="10421938"/>
            <a:ext cx="23407687" cy="7767637"/>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
          <p:cNvSpPr txBox="1"/>
          <p:nvPr>
            <p:ph idx="1" type="body"/>
          </p:nvPr>
        </p:nvSpPr>
        <p:spPr>
          <a:xfrm rot="5400000">
            <a:off x="2624932" y="2728119"/>
            <a:ext cx="23407687" cy="23155275"/>
          </a:xfrm>
          <a:prstGeom prst="rect">
            <a:avLst/>
          </a:prstGeom>
          <a:noFill/>
          <a:ln>
            <a:noFill/>
          </a:ln>
        </p:spPr>
        <p:txBody>
          <a:bodyPr anchorCtr="0" anchor="t" bIns="217250" lIns="434525" spcFirstLastPara="1" rIns="434525" wrap="square" tIns="2172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rot="5400000">
            <a:off x="9500393" y="1683544"/>
            <a:ext cx="17576800" cy="31075312"/>
          </a:xfrm>
          <a:prstGeom prst="rect">
            <a:avLst/>
          </a:prstGeom>
          <a:noFill/>
          <a:ln>
            <a:noFill/>
          </a:ln>
        </p:spPr>
        <p:txBody>
          <a:bodyPr anchorCtr="0" anchor="t" bIns="217250" lIns="434525" spcFirstLastPara="1" rIns="434525" wrap="square" tIns="2172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7169150" y="20481925"/>
            <a:ext cx="21945600" cy="2419350"/>
          </a:xfrm>
          <a:prstGeom prst="rect">
            <a:avLst/>
          </a:prstGeom>
          <a:noFill/>
          <a:ln>
            <a:noFill/>
          </a:ln>
        </p:spPr>
        <p:txBody>
          <a:bodyPr anchorCtr="0" anchor="b" bIns="217250" lIns="434525" spcFirstLastPara="1" rIns="434525" wrap="square" tIns="2172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
          <p:cNvSpPr/>
          <p:nvPr>
            <p:ph idx="2" type="pic"/>
          </p:nvPr>
        </p:nvSpPr>
        <p:spPr>
          <a:xfrm>
            <a:off x="7169150" y="2614613"/>
            <a:ext cx="21945600" cy="17556162"/>
          </a:xfrm>
          <a:prstGeom prst="rect">
            <a:avLst/>
          </a:prstGeom>
          <a:noFill/>
          <a:ln>
            <a:noFill/>
          </a:ln>
        </p:spPr>
      </p:sp>
      <p:sp>
        <p:nvSpPr>
          <p:cNvPr id="34" name="Google Shape;34;p6"/>
          <p:cNvSpPr txBox="1"/>
          <p:nvPr>
            <p:ph idx="1" type="body"/>
          </p:nvPr>
        </p:nvSpPr>
        <p:spPr>
          <a:xfrm>
            <a:off x="7169150" y="22901275"/>
            <a:ext cx="21945600" cy="3433763"/>
          </a:xfrm>
          <a:prstGeom prst="rect">
            <a:avLst/>
          </a:prstGeom>
          <a:noFill/>
          <a:ln>
            <a:noFill/>
          </a:ln>
        </p:spPr>
        <p:txBody>
          <a:bodyPr anchorCtr="0" anchor="t" bIns="217250" lIns="434525" spcFirstLastPara="1" rIns="434525" wrap="square" tIns="217250">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828800" y="1165225"/>
            <a:ext cx="12033250" cy="4957763"/>
          </a:xfrm>
          <a:prstGeom prst="rect">
            <a:avLst/>
          </a:prstGeom>
          <a:noFill/>
          <a:ln>
            <a:noFill/>
          </a:ln>
        </p:spPr>
        <p:txBody>
          <a:bodyPr anchorCtr="0" anchor="b" bIns="217250" lIns="434525" spcFirstLastPara="1" rIns="434525" wrap="square" tIns="2172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7"/>
          <p:cNvSpPr txBox="1"/>
          <p:nvPr>
            <p:ph idx="1" type="body"/>
          </p:nvPr>
        </p:nvSpPr>
        <p:spPr>
          <a:xfrm>
            <a:off x="14300200" y="1165225"/>
            <a:ext cx="20447000" cy="24972963"/>
          </a:xfrm>
          <a:prstGeom prst="rect">
            <a:avLst/>
          </a:prstGeom>
          <a:noFill/>
          <a:ln>
            <a:noFill/>
          </a:ln>
        </p:spPr>
        <p:txBody>
          <a:bodyPr anchorCtr="0" anchor="t" bIns="217250" lIns="434525" spcFirstLastPara="1" rIns="434525" wrap="square" tIns="217250">
            <a:noAutofit/>
          </a:bodyPr>
          <a:lstStyle>
            <a:lvl1pPr indent="-431800" lvl="0" marL="457200" algn="l">
              <a:lnSpc>
                <a:spcPct val="100000"/>
              </a:lnSpc>
              <a:spcBef>
                <a:spcPts val="640"/>
              </a:spcBef>
              <a:spcAft>
                <a:spcPts val="0"/>
              </a:spcAft>
              <a:buClr>
                <a:schemeClr val="dk1"/>
              </a:buClr>
              <a:buSzPts val="3200"/>
              <a:buFont typeface="Times New Roman"/>
              <a:buChar char="•"/>
              <a:defRPr sz="3200"/>
            </a:lvl1pPr>
            <a:lvl2pPr indent="-406400" lvl="1" marL="914400" algn="l">
              <a:lnSpc>
                <a:spcPct val="100000"/>
              </a:lnSpc>
              <a:spcBef>
                <a:spcPts val="560"/>
              </a:spcBef>
              <a:spcAft>
                <a:spcPts val="0"/>
              </a:spcAft>
              <a:buClr>
                <a:schemeClr val="dk1"/>
              </a:buClr>
              <a:buSzPts val="2800"/>
              <a:buFont typeface="Times New Roman"/>
              <a:buChar char="–"/>
              <a:defRPr sz="2800"/>
            </a:lvl2pPr>
            <a:lvl3pPr indent="-381000" lvl="2" marL="1371600" algn="l">
              <a:lnSpc>
                <a:spcPct val="100000"/>
              </a:lnSpc>
              <a:spcBef>
                <a:spcPts val="480"/>
              </a:spcBef>
              <a:spcAft>
                <a:spcPts val="0"/>
              </a:spcAft>
              <a:buClr>
                <a:schemeClr val="dk1"/>
              </a:buClr>
              <a:buSzPts val="2400"/>
              <a:buFont typeface="Times New Roman"/>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1828800" y="6122988"/>
            <a:ext cx="12033250" cy="20015200"/>
          </a:xfrm>
          <a:prstGeom prst="rect">
            <a:avLst/>
          </a:prstGeom>
          <a:noFill/>
          <a:ln>
            <a:noFill/>
          </a:ln>
        </p:spPr>
        <p:txBody>
          <a:bodyPr anchorCtr="0" anchor="t" bIns="217250" lIns="434525" spcFirstLastPara="1" rIns="434525" wrap="square" tIns="217250">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828800" y="1171575"/>
            <a:ext cx="32918400" cy="4876800"/>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9"/>
          <p:cNvSpPr txBox="1"/>
          <p:nvPr>
            <p:ph idx="1" type="body"/>
          </p:nvPr>
        </p:nvSpPr>
        <p:spPr>
          <a:xfrm>
            <a:off x="1828800" y="6550025"/>
            <a:ext cx="16160750" cy="2728913"/>
          </a:xfrm>
          <a:prstGeom prst="rect">
            <a:avLst/>
          </a:prstGeom>
          <a:noFill/>
          <a:ln>
            <a:noFill/>
          </a:ln>
        </p:spPr>
        <p:txBody>
          <a:bodyPr anchorCtr="0" anchor="b" bIns="217250" lIns="434525" spcFirstLastPara="1" rIns="434525" wrap="square" tIns="217250">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1828800" y="9278938"/>
            <a:ext cx="16160750" cy="16859250"/>
          </a:xfrm>
          <a:prstGeom prst="rect">
            <a:avLst/>
          </a:prstGeom>
          <a:noFill/>
          <a:ln>
            <a:noFill/>
          </a:ln>
        </p:spPr>
        <p:txBody>
          <a:bodyPr anchorCtr="0" anchor="t" bIns="217250" lIns="434525" spcFirstLastPara="1" rIns="434525" wrap="square" tIns="217250">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18580100" y="6550025"/>
            <a:ext cx="16167100" cy="2728913"/>
          </a:xfrm>
          <a:prstGeom prst="rect">
            <a:avLst/>
          </a:prstGeom>
          <a:noFill/>
          <a:ln>
            <a:noFill/>
          </a:ln>
        </p:spPr>
        <p:txBody>
          <a:bodyPr anchorCtr="0" anchor="b" bIns="217250" lIns="434525" spcFirstLastPara="1" rIns="434525" wrap="square" tIns="217250">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18580100" y="9278938"/>
            <a:ext cx="16167100" cy="16859250"/>
          </a:xfrm>
          <a:prstGeom prst="rect">
            <a:avLst/>
          </a:prstGeom>
          <a:noFill/>
          <a:ln>
            <a:noFill/>
          </a:ln>
        </p:spPr>
        <p:txBody>
          <a:bodyPr anchorCtr="0" anchor="t" bIns="217250" lIns="434525" spcFirstLastPara="1" rIns="434525" wrap="square" tIns="217250">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0"/>
          <p:cNvSpPr txBox="1"/>
          <p:nvPr>
            <p:ph idx="1" type="body"/>
          </p:nvPr>
        </p:nvSpPr>
        <p:spPr>
          <a:xfrm>
            <a:off x="2751138" y="8432800"/>
            <a:ext cx="15460662" cy="17576800"/>
          </a:xfrm>
          <a:prstGeom prst="rect">
            <a:avLst/>
          </a:prstGeom>
          <a:noFill/>
          <a:ln>
            <a:noFill/>
          </a:ln>
        </p:spPr>
        <p:txBody>
          <a:bodyPr anchorCtr="0" anchor="t" bIns="217250" lIns="434525" spcFirstLastPara="1" rIns="434525" wrap="square" tIns="217250">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18364200" y="8432800"/>
            <a:ext cx="15462250" cy="17576800"/>
          </a:xfrm>
          <a:prstGeom prst="rect">
            <a:avLst/>
          </a:prstGeom>
          <a:noFill/>
          <a:ln>
            <a:noFill/>
          </a:ln>
        </p:spPr>
        <p:txBody>
          <a:bodyPr anchorCtr="0" anchor="t" bIns="217250" lIns="434525" spcFirstLastPara="1" rIns="434525" wrap="square" tIns="217250">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889250" y="18802350"/>
            <a:ext cx="31089600" cy="5811838"/>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1"/>
          <p:cNvSpPr txBox="1"/>
          <p:nvPr>
            <p:ph idx="1" type="body"/>
          </p:nvPr>
        </p:nvSpPr>
        <p:spPr>
          <a:xfrm>
            <a:off x="2889250" y="12401550"/>
            <a:ext cx="31089600" cy="6400800"/>
          </a:xfrm>
          <a:prstGeom prst="rect">
            <a:avLst/>
          </a:prstGeom>
          <a:noFill/>
          <a:ln>
            <a:noFill/>
          </a:ln>
        </p:spPr>
        <p:txBody>
          <a:bodyPr anchorCtr="0" anchor="b" bIns="217250" lIns="434525" spcFirstLastPara="1" rIns="434525" wrap="square" tIns="217250">
            <a:noAutofit/>
          </a:bodyPr>
          <a:lstStyle>
            <a:lvl1pPr indent="-228600" lvl="0" marL="457200" algn="l">
              <a:lnSpc>
                <a:spcPct val="100000"/>
              </a:lnSpc>
              <a:spcBef>
                <a:spcPts val="400"/>
              </a:spcBef>
              <a:spcAft>
                <a:spcPts val="0"/>
              </a:spcAft>
              <a:buClr>
                <a:schemeClr val="dk1"/>
              </a:buClr>
              <a:buSzPts val="2000"/>
              <a:buFont typeface="Times New Roman"/>
              <a:buNone/>
              <a:defRPr sz="2000"/>
            </a:lvl1pPr>
            <a:lvl2pPr indent="-228600" lvl="1" marL="914400" algn="l">
              <a:lnSpc>
                <a:spcPct val="100000"/>
              </a:lnSpc>
              <a:spcBef>
                <a:spcPts val="360"/>
              </a:spcBef>
              <a:spcAft>
                <a:spcPts val="0"/>
              </a:spcAft>
              <a:buClr>
                <a:schemeClr val="dk1"/>
              </a:buClr>
              <a:buSzPts val="1800"/>
              <a:buFont typeface="Times New Roman"/>
              <a:buNone/>
              <a:defRPr sz="1800"/>
            </a:lvl2pPr>
            <a:lvl3pPr indent="-228600" lvl="2" marL="1371600" algn="l">
              <a:lnSpc>
                <a:spcPct val="100000"/>
              </a:lnSpc>
              <a:spcBef>
                <a:spcPts val="320"/>
              </a:spcBef>
              <a:spcAft>
                <a:spcPts val="0"/>
              </a:spcAft>
              <a:buClr>
                <a:schemeClr val="dk1"/>
              </a:buClr>
              <a:buSzPts val="1600"/>
              <a:buFont typeface="Times New Roman"/>
              <a:buNone/>
              <a:defRPr sz="1600"/>
            </a:lvl3pPr>
            <a:lvl4pPr indent="-228600" lvl="3" marL="1828800" algn="l">
              <a:lnSpc>
                <a:spcPct val="100000"/>
              </a:lnSpc>
              <a:spcBef>
                <a:spcPts val="280"/>
              </a:spcBef>
              <a:spcAft>
                <a:spcPts val="0"/>
              </a:spcAft>
              <a:buClr>
                <a:schemeClr val="dk1"/>
              </a:buClr>
              <a:buSzPts val="1400"/>
              <a:buFont typeface="Times New Roman"/>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1149350" lvl="0" marL="457200" marR="0" rtl="0" algn="l">
              <a:lnSpc>
                <a:spcPct val="100000"/>
              </a:lnSpc>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rtl="0" algn="l">
              <a:lnSpc>
                <a:spcPct val="100000"/>
              </a:lnSpc>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rtl="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13" name="Google Shape;13;p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14" name="Google Shape;14;p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1b994834b_0_208"/>
          <p:cNvSpPr txBox="1"/>
          <p:nvPr/>
        </p:nvSpPr>
        <p:spPr>
          <a:xfrm>
            <a:off x="254000" y="225425"/>
            <a:ext cx="36068100" cy="1939500"/>
          </a:xfrm>
          <a:prstGeom prst="rect">
            <a:avLst/>
          </a:prstGeom>
          <a:noFill/>
          <a:ln>
            <a:noFill/>
          </a:ln>
        </p:spPr>
        <p:txBody>
          <a:bodyPr anchorCtr="0" anchor="t" bIns="457200" lIns="457200" spcFirstLastPara="1" rIns="457200" wrap="square" tIns="457200">
            <a:spAutoFit/>
          </a:bodyPr>
          <a:lstStyle/>
          <a:p>
            <a:pPr indent="0" lvl="0" marL="0" marR="0" rtl="0" algn="ctr">
              <a:lnSpc>
                <a:spcPct val="100000"/>
              </a:lnSpc>
              <a:spcBef>
                <a:spcPts val="0"/>
              </a:spcBef>
              <a:spcAft>
                <a:spcPts val="0"/>
              </a:spcAft>
              <a:buClr>
                <a:srgbClr val="00B0F0"/>
              </a:buClr>
              <a:buSzPts val="6600"/>
              <a:buFont typeface="Calibri"/>
              <a:buNone/>
            </a:pPr>
            <a:r>
              <a:rPr b="1" i="0" lang="en-US" sz="6600" u="none" cap="none" strike="noStrike">
                <a:solidFill>
                  <a:srgbClr val="00B0F0"/>
                </a:solidFill>
                <a:latin typeface="Calibri"/>
                <a:ea typeface="Calibri"/>
                <a:cs typeface="Calibri"/>
                <a:sym typeface="Calibri"/>
              </a:rPr>
              <a:t>Reinforcement Learning for Generative AI Large Language Models</a:t>
            </a:r>
            <a:endParaRPr b="0" i="0" sz="1400" u="none" cap="none" strike="noStrike">
              <a:solidFill>
                <a:srgbClr val="000000"/>
              </a:solidFill>
              <a:latin typeface="Arial"/>
              <a:ea typeface="Arial"/>
              <a:cs typeface="Arial"/>
              <a:sym typeface="Arial"/>
            </a:endParaRPr>
          </a:p>
        </p:txBody>
      </p:sp>
      <p:cxnSp>
        <p:nvCxnSpPr>
          <p:cNvPr id="89" name="Google Shape;89;g2a1b994834b_0_208"/>
          <p:cNvCxnSpPr/>
          <p:nvPr/>
        </p:nvCxnSpPr>
        <p:spPr>
          <a:xfrm>
            <a:off x="31750" y="3922712"/>
            <a:ext cx="0" cy="25338000"/>
          </a:xfrm>
          <a:prstGeom prst="straightConnector1">
            <a:avLst/>
          </a:prstGeom>
          <a:noFill/>
          <a:ln cap="flat" cmpd="sng" w="9525">
            <a:solidFill>
              <a:srgbClr val="F8F8F8"/>
            </a:solidFill>
            <a:prstDash val="solid"/>
            <a:miter lim="800000"/>
            <a:headEnd len="sm" w="sm" type="none"/>
            <a:tailEnd len="sm" w="sm" type="none"/>
          </a:ln>
        </p:spPr>
      </p:cxnSp>
      <p:sp>
        <p:nvSpPr>
          <p:cNvPr id="90" name="Google Shape;90;g2a1b994834b_0_208"/>
          <p:cNvSpPr txBox="1"/>
          <p:nvPr/>
        </p:nvSpPr>
        <p:spPr>
          <a:xfrm>
            <a:off x="19002375" y="23477537"/>
            <a:ext cx="17406900" cy="22770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Acknowledgments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	We would like to acknowledge our industry mentors Satish Bank and Subha Seshagiri, and our course instructors Vivian Zhang and Ju-Chin Chao, who contributed to and ensured the progress of this project. </a:t>
            </a:r>
            <a:endParaRPr b="0" i="0" sz="1400" u="none" cap="none" strike="noStrike">
              <a:solidFill>
                <a:srgbClr val="000000"/>
              </a:solidFill>
              <a:latin typeface="Arial"/>
              <a:ea typeface="Arial"/>
              <a:cs typeface="Arial"/>
              <a:sym typeface="Arial"/>
            </a:endParaRPr>
          </a:p>
        </p:txBody>
      </p:sp>
      <p:sp>
        <p:nvSpPr>
          <p:cNvPr id="91" name="Google Shape;91;g2a1b994834b_0_208"/>
          <p:cNvSpPr txBox="1"/>
          <p:nvPr/>
        </p:nvSpPr>
        <p:spPr>
          <a:xfrm>
            <a:off x="6953250" y="2438400"/>
            <a:ext cx="22860000" cy="15999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Yanni Chen, Junyuan Huang, Yi Lu, Xiaolin Sima, Michelle Sun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Satish Banka, Subha Seshagiri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000"/>
              <a:buFont typeface="Calibri"/>
              <a:buNone/>
            </a:pPr>
            <a:r>
              <a:t/>
            </a:r>
            <a:endParaRPr b="0" i="0" sz="1400" u="none" cap="none" strike="noStrike">
              <a:solidFill>
                <a:srgbClr val="000000"/>
              </a:solidFill>
              <a:latin typeface="Arial"/>
              <a:ea typeface="Arial"/>
              <a:cs typeface="Arial"/>
              <a:sym typeface="Arial"/>
            </a:endParaRPr>
          </a:p>
        </p:txBody>
      </p:sp>
      <p:sp>
        <p:nvSpPr>
          <p:cNvPr id="92" name="Google Shape;92;g2a1b994834b_0_208"/>
          <p:cNvSpPr txBox="1"/>
          <p:nvPr/>
        </p:nvSpPr>
        <p:spPr>
          <a:xfrm>
            <a:off x="228600" y="5103812"/>
            <a:ext cx="17454600" cy="36546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We want to unlock significant insights into the Oil and Gas Industry through the use of generative AI. Company documentations such as annual reports and sustainability reports can range from 50 to 500 pages, and often contain large amount of numeric and textual information. With the help of Large Language Models (LLMs), the process of understanding how the company performs can be really efficient. </a:t>
            </a:r>
            <a:endParaRPr b="1" i="0" sz="3600" u="none" cap="none" strike="noStrike">
              <a:solidFill>
                <a:schemeClr val="dk1"/>
              </a:solidFill>
              <a:latin typeface="Calibri"/>
              <a:ea typeface="Calibri"/>
              <a:cs typeface="Calibri"/>
              <a:sym typeface="Calibri"/>
            </a:endParaRPr>
          </a:p>
        </p:txBody>
      </p:sp>
      <p:sp>
        <p:nvSpPr>
          <p:cNvPr id="93" name="Google Shape;93;g2a1b994834b_0_208"/>
          <p:cNvSpPr txBox="1"/>
          <p:nvPr/>
        </p:nvSpPr>
        <p:spPr>
          <a:xfrm>
            <a:off x="19002375" y="25984200"/>
            <a:ext cx="17573700" cy="3339600"/>
          </a:xfrm>
          <a:prstGeom prst="rect">
            <a:avLst/>
          </a:prstGeom>
          <a:noFill/>
          <a:ln>
            <a:noFill/>
          </a:ln>
        </p:spPr>
        <p:txBody>
          <a:bodyPr anchorCtr="0" anchor="t" bIns="457200" lIns="228600" spcFirstLastPara="1" rIns="457200" wrap="square" tIns="45250">
            <a:spAutoFit/>
          </a:bodyPr>
          <a:lstStyle/>
          <a:p>
            <a:pPr indent="-877887" lvl="0" marL="877887"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a:p>
            <a:pPr indent="-877887" lvl="0" marL="877887"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Cheng, Jiale, et al. Black-Box Prompt Optimization: Aligning Large Language Models without Model Training. arXiv:2311.04155, arXiv, 7 Nov. 2023. arXiv.org, http://arxiv.org/abs/2311.04155.</a:t>
            </a:r>
            <a:endParaRPr b="1" i="0" sz="3200" u="none" cap="none" strike="noStrike">
              <a:solidFill>
                <a:schemeClr val="dk1"/>
              </a:solidFill>
              <a:latin typeface="Calibri"/>
              <a:ea typeface="Calibri"/>
              <a:cs typeface="Calibri"/>
              <a:sym typeface="Calibri"/>
            </a:endParaRPr>
          </a:p>
          <a:p>
            <a:pPr indent="-877887" lvl="0" marL="877887" marR="0" rtl="0" algn="l">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Nantasenamat, Chanin. “How to Build a Llama 2 Chatbot.” Streamlit, 31 Aug. 2023, blog.streamlit.io/how-to-build-a-llama-2-chatbot.</a:t>
            </a:r>
            <a:endParaRPr b="1" i="0" sz="3200" u="none" cap="none" strike="noStrike">
              <a:solidFill>
                <a:schemeClr val="dk1"/>
              </a:solidFill>
              <a:latin typeface="Calibri"/>
              <a:ea typeface="Calibri"/>
              <a:cs typeface="Calibri"/>
              <a:sym typeface="Calibri"/>
            </a:endParaRPr>
          </a:p>
        </p:txBody>
      </p:sp>
      <p:sp>
        <p:nvSpPr>
          <p:cNvPr id="94" name="Google Shape;94;g2a1b994834b_0_208"/>
          <p:cNvSpPr txBox="1"/>
          <p:nvPr/>
        </p:nvSpPr>
        <p:spPr>
          <a:xfrm>
            <a:off x="222300" y="9006487"/>
            <a:ext cx="17467200" cy="36546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Prompt Optimizer (Black-Box Prompt Optimization)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BPO algorithm operates by enabling the model to optimize the prompt itself by learning what is a good prompt that can produce ideal result. In our approach, we utilized our dataset to fine-tune the THUDM/BPO model, which is based on Llama2. A comparison of outputs pre and post fine-tuning revealed a consistent improvement, as evidenced by higher average Rouge and Bleu scores in the generated results. </a:t>
            </a:r>
            <a:endParaRPr b="0" i="0" sz="1400" u="none" cap="none" strike="noStrike">
              <a:solidFill>
                <a:srgbClr val="000000"/>
              </a:solidFill>
              <a:latin typeface="Arial"/>
              <a:ea typeface="Arial"/>
              <a:cs typeface="Arial"/>
              <a:sym typeface="Arial"/>
            </a:endParaRPr>
          </a:p>
        </p:txBody>
      </p:sp>
      <p:sp>
        <p:nvSpPr>
          <p:cNvPr id="95" name="Google Shape;95;g2a1b994834b_0_208"/>
          <p:cNvSpPr txBox="1"/>
          <p:nvPr/>
        </p:nvSpPr>
        <p:spPr>
          <a:xfrm>
            <a:off x="18984900" y="19050000"/>
            <a:ext cx="17394300" cy="42090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Achievement &amp; Recommendation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Our report analyzer system, comprising a prompt optimizer and a report analyzer, serves as a compelling proof of concept for the effective application of large language models in the consulting industry, particularly within the field of report analysis. For the next step, utilizing a larger dataset for fine-tuning the model and designing a more comprehensive rewarding system for reinforcement learning during the training process can be considered.</a:t>
            </a:r>
            <a:endParaRPr b="0" i="0" sz="1400" u="none" cap="none" strike="noStrike">
              <a:solidFill>
                <a:srgbClr val="000000"/>
              </a:solidFill>
              <a:latin typeface="Arial"/>
              <a:ea typeface="Arial"/>
              <a:cs typeface="Arial"/>
              <a:sym typeface="Arial"/>
            </a:endParaRPr>
          </a:p>
        </p:txBody>
      </p:sp>
      <p:sp>
        <p:nvSpPr>
          <p:cNvPr id="96" name="Google Shape;96;g2a1b994834b_0_208"/>
          <p:cNvSpPr txBox="1"/>
          <p:nvPr/>
        </p:nvSpPr>
        <p:spPr>
          <a:xfrm>
            <a:off x="18954750" y="5103812"/>
            <a:ext cx="17454600" cy="31005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Streamlit Web App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As a final deliverable, we deploy our Prompt Optimizer and Report Analyzer into a web app through Streamlit. On the left-hand side bar, users are able to drop their files and specify which model they would like to use. On the right-hand side, users can enter their message and start a conversation with the chatbot.</a:t>
            </a:r>
            <a:endParaRPr b="0" i="0" sz="1400" u="none" cap="none" strike="noStrike">
              <a:solidFill>
                <a:srgbClr val="000000"/>
              </a:solidFill>
              <a:latin typeface="Arial"/>
              <a:ea typeface="Arial"/>
              <a:cs typeface="Arial"/>
              <a:sym typeface="Arial"/>
            </a:endParaRPr>
          </a:p>
        </p:txBody>
      </p:sp>
      <p:sp>
        <p:nvSpPr>
          <p:cNvPr id="97" name="Google Shape;97;g2a1b994834b_0_208"/>
          <p:cNvSpPr txBox="1"/>
          <p:nvPr/>
        </p:nvSpPr>
        <p:spPr>
          <a:xfrm>
            <a:off x="20602850" y="18169663"/>
            <a:ext cx="135348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3. Financial Report Chatbot Web App interface through Streamlit </a:t>
            </a:r>
            <a:endParaRPr b="0" i="0" sz="1400" u="none" cap="none" strike="noStrike">
              <a:solidFill>
                <a:srgbClr val="000000"/>
              </a:solidFill>
              <a:latin typeface="Arial"/>
              <a:ea typeface="Arial"/>
              <a:cs typeface="Arial"/>
              <a:sym typeface="Arial"/>
            </a:endParaRPr>
          </a:p>
        </p:txBody>
      </p:sp>
      <p:pic>
        <p:nvPicPr>
          <p:cNvPr id="98" name="Google Shape;98;g2a1b994834b_0_208"/>
          <p:cNvPicPr preferRelativeResize="0"/>
          <p:nvPr/>
        </p:nvPicPr>
        <p:blipFill rotWithShape="1">
          <a:blip r:embed="rId3">
            <a:alphaModFix/>
          </a:blip>
          <a:srcRect b="0" l="0" r="10135" t="0"/>
          <a:stretch/>
        </p:blipFill>
        <p:spPr>
          <a:xfrm>
            <a:off x="228600" y="2346325"/>
            <a:ext cx="10712451" cy="1712912"/>
          </a:xfrm>
          <a:prstGeom prst="rect">
            <a:avLst/>
          </a:prstGeom>
          <a:noFill/>
          <a:ln>
            <a:noFill/>
          </a:ln>
        </p:spPr>
      </p:pic>
      <p:sp>
        <p:nvSpPr>
          <p:cNvPr id="99" name="Google Shape;99;g2a1b994834b_0_208"/>
          <p:cNvSpPr txBox="1"/>
          <p:nvPr/>
        </p:nvSpPr>
        <p:spPr>
          <a:xfrm>
            <a:off x="27789187" y="2436812"/>
            <a:ext cx="77376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Data Science Capstone Project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with Accenture </a:t>
            </a:r>
            <a:endParaRPr b="0" i="0" sz="1400" u="none" cap="none" strike="noStrike">
              <a:solidFill>
                <a:srgbClr val="000000"/>
              </a:solidFill>
              <a:latin typeface="Arial"/>
              <a:ea typeface="Arial"/>
              <a:cs typeface="Arial"/>
              <a:sym typeface="Arial"/>
            </a:endParaRPr>
          </a:p>
        </p:txBody>
      </p:sp>
      <p:sp>
        <p:nvSpPr>
          <p:cNvPr id="100" name="Google Shape;100;g2a1b994834b_0_208"/>
          <p:cNvSpPr txBox="1"/>
          <p:nvPr/>
        </p:nvSpPr>
        <p:spPr>
          <a:xfrm>
            <a:off x="2740925" y="18426000"/>
            <a:ext cx="135348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1. Alignment Stage of Black-Box Prompt Optimization</a:t>
            </a:r>
            <a:endParaRPr b="0" i="0" sz="1400" u="none" cap="none" strike="noStrike">
              <a:solidFill>
                <a:srgbClr val="000000"/>
              </a:solidFill>
              <a:latin typeface="Arial"/>
              <a:ea typeface="Arial"/>
              <a:cs typeface="Arial"/>
              <a:sym typeface="Arial"/>
            </a:endParaRPr>
          </a:p>
        </p:txBody>
      </p:sp>
      <p:pic>
        <p:nvPicPr>
          <p:cNvPr id="101" name="Google Shape;101;g2a1b994834b_0_208"/>
          <p:cNvPicPr preferRelativeResize="0"/>
          <p:nvPr/>
        </p:nvPicPr>
        <p:blipFill rotWithShape="1">
          <a:blip r:embed="rId4">
            <a:alphaModFix/>
          </a:blip>
          <a:srcRect b="0" l="0" r="0" t="0"/>
          <a:stretch/>
        </p:blipFill>
        <p:spPr>
          <a:xfrm>
            <a:off x="1054250" y="12737400"/>
            <a:ext cx="16242924" cy="5575625"/>
          </a:xfrm>
          <a:prstGeom prst="rect">
            <a:avLst/>
          </a:prstGeom>
          <a:noFill/>
          <a:ln>
            <a:noFill/>
          </a:ln>
        </p:spPr>
      </p:pic>
      <p:pic>
        <p:nvPicPr>
          <p:cNvPr id="102" name="Google Shape;102;g2a1b994834b_0_208"/>
          <p:cNvPicPr preferRelativeResize="0"/>
          <p:nvPr/>
        </p:nvPicPr>
        <p:blipFill rotWithShape="1">
          <a:blip r:embed="rId5">
            <a:alphaModFix/>
          </a:blip>
          <a:srcRect b="0" l="0" r="0" t="5455"/>
          <a:stretch/>
        </p:blipFill>
        <p:spPr>
          <a:xfrm>
            <a:off x="1926650" y="23739900"/>
            <a:ext cx="14058475" cy="4682600"/>
          </a:xfrm>
          <a:prstGeom prst="rect">
            <a:avLst/>
          </a:prstGeom>
          <a:noFill/>
          <a:ln>
            <a:noFill/>
          </a:ln>
        </p:spPr>
      </p:pic>
      <p:sp>
        <p:nvSpPr>
          <p:cNvPr id="103" name="Google Shape;103;g2a1b994834b_0_208"/>
          <p:cNvSpPr txBox="1"/>
          <p:nvPr/>
        </p:nvSpPr>
        <p:spPr>
          <a:xfrm>
            <a:off x="5759448" y="28346300"/>
            <a:ext cx="82107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2. Report Analyzer Workflow</a:t>
            </a:r>
            <a:endParaRPr b="0" i="0" sz="1400" u="none" cap="none" strike="noStrike">
              <a:solidFill>
                <a:srgbClr val="000000"/>
              </a:solidFill>
              <a:latin typeface="Arial"/>
              <a:ea typeface="Arial"/>
              <a:cs typeface="Arial"/>
              <a:sym typeface="Arial"/>
            </a:endParaRPr>
          </a:p>
        </p:txBody>
      </p:sp>
      <p:pic>
        <p:nvPicPr>
          <p:cNvPr id="104" name="Google Shape;104;g2a1b994834b_0_208"/>
          <p:cNvPicPr preferRelativeResize="0"/>
          <p:nvPr/>
        </p:nvPicPr>
        <p:blipFill rotWithShape="1">
          <a:blip r:embed="rId6">
            <a:alphaModFix/>
          </a:blip>
          <a:srcRect b="0" l="0" r="0" t="0"/>
          <a:stretch/>
        </p:blipFill>
        <p:spPr>
          <a:xfrm>
            <a:off x="20927275" y="8474138"/>
            <a:ext cx="11862173" cy="9466937"/>
          </a:xfrm>
          <a:prstGeom prst="rect">
            <a:avLst/>
          </a:prstGeom>
          <a:noFill/>
          <a:ln>
            <a:noFill/>
          </a:ln>
        </p:spPr>
      </p:pic>
      <p:sp>
        <p:nvSpPr>
          <p:cNvPr id="105" name="Google Shape;105;g2a1b994834b_0_208"/>
          <p:cNvSpPr txBox="1"/>
          <p:nvPr/>
        </p:nvSpPr>
        <p:spPr>
          <a:xfrm>
            <a:off x="222300" y="19302312"/>
            <a:ext cx="17467200" cy="42090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Report Analyzer (Q&amp;A and Summarization)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Our aim is to comprehensively analyze a targeted company's report, focusing on two key aspects: summarizing annual highlights and extracting major KPIs. To accomplish this, we fine-tuned the Llama2 model using a custom dataset that includes informative summarizations and accurate KPI extractions. Specifically, the model adeptly identifies the CEO report—a key source of annual highlights—and produces concise and insightful summarizations. In terms of Q&amp;A, the Rouge score increased by 20% after fine-tuning.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1"/>
          <p:cNvSpPr txBox="1"/>
          <p:nvPr/>
        </p:nvSpPr>
        <p:spPr>
          <a:xfrm>
            <a:off x="254000" y="225425"/>
            <a:ext cx="36068100" cy="1920900"/>
          </a:xfrm>
          <a:prstGeom prst="rect">
            <a:avLst/>
          </a:prstGeom>
          <a:noFill/>
          <a:ln>
            <a:noFill/>
          </a:ln>
        </p:spPr>
        <p:txBody>
          <a:bodyPr anchorCtr="0" anchor="t" bIns="457200" lIns="457200" spcFirstLastPara="1" rIns="457200" wrap="square" tIns="457200">
            <a:spAutoFit/>
          </a:bodyPr>
          <a:lstStyle/>
          <a:p>
            <a:pPr indent="0" lvl="0" marL="0" marR="0" rtl="0" algn="ctr">
              <a:lnSpc>
                <a:spcPct val="100000"/>
              </a:lnSpc>
              <a:spcBef>
                <a:spcPts val="0"/>
              </a:spcBef>
              <a:spcAft>
                <a:spcPts val="0"/>
              </a:spcAft>
              <a:buClr>
                <a:srgbClr val="00B0F0"/>
              </a:buClr>
              <a:buSzPts val="6600"/>
              <a:buFont typeface="Calibri"/>
              <a:buNone/>
            </a:pPr>
            <a:r>
              <a:rPr b="1" i="0" lang="en-US" sz="6600" u="none" cap="none" strike="noStrike">
                <a:solidFill>
                  <a:srgbClr val="00B0F0"/>
                </a:solidFill>
                <a:latin typeface="Calibri"/>
                <a:ea typeface="Calibri"/>
                <a:cs typeface="Calibri"/>
                <a:sym typeface="Calibri"/>
              </a:rPr>
              <a:t>Poster with Horizontal Layout: Title of Poster in Calibri, Bold, 60-80 Points</a:t>
            </a:r>
            <a:endParaRPr b="0" i="0" sz="1400" u="none" cap="none" strike="noStrike">
              <a:solidFill>
                <a:srgbClr val="000000"/>
              </a:solidFill>
              <a:latin typeface="Arial"/>
              <a:ea typeface="Arial"/>
              <a:cs typeface="Arial"/>
              <a:sym typeface="Arial"/>
            </a:endParaRPr>
          </a:p>
        </p:txBody>
      </p:sp>
      <p:cxnSp>
        <p:nvCxnSpPr>
          <p:cNvPr id="111" name="Google Shape;111;p1"/>
          <p:cNvCxnSpPr/>
          <p:nvPr/>
        </p:nvCxnSpPr>
        <p:spPr>
          <a:xfrm>
            <a:off x="31750" y="3922712"/>
            <a:ext cx="0" cy="25338087"/>
          </a:xfrm>
          <a:prstGeom prst="straightConnector1">
            <a:avLst/>
          </a:prstGeom>
          <a:noFill/>
          <a:ln cap="flat" cmpd="sng" w="9525">
            <a:solidFill>
              <a:srgbClr val="F8F8F8"/>
            </a:solidFill>
            <a:prstDash val="solid"/>
            <a:miter lim="800000"/>
            <a:headEnd len="sm" w="sm" type="none"/>
            <a:tailEnd len="sm" w="sm" type="none"/>
          </a:ln>
        </p:spPr>
      </p:cxnSp>
      <p:sp>
        <p:nvSpPr>
          <p:cNvPr id="112" name="Google Shape;112;p1"/>
          <p:cNvSpPr txBox="1"/>
          <p:nvPr/>
        </p:nvSpPr>
        <p:spPr>
          <a:xfrm>
            <a:off x="19002375" y="23553737"/>
            <a:ext cx="17406937" cy="1768475"/>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Acknowledgments (Calibri, 36 points, bold)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	In this template, acknowledgments are set in Calibri, 32 points. Try to keep the acknowledgments to one or two lines.</a:t>
            </a:r>
            <a:endParaRPr b="0" i="0" sz="1400" u="none" cap="none" strike="noStrike">
              <a:solidFill>
                <a:srgbClr val="000000"/>
              </a:solidFill>
              <a:latin typeface="Arial"/>
              <a:ea typeface="Arial"/>
              <a:cs typeface="Arial"/>
              <a:sym typeface="Arial"/>
            </a:endParaRPr>
          </a:p>
        </p:txBody>
      </p:sp>
      <p:sp>
        <p:nvSpPr>
          <p:cNvPr id="113" name="Google Shape;113;p1"/>
          <p:cNvSpPr txBox="1"/>
          <p:nvPr/>
        </p:nvSpPr>
        <p:spPr>
          <a:xfrm>
            <a:off x="6953250" y="2438400"/>
            <a:ext cx="22860000" cy="19812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Names of Authors in Calibri, 44 Points, Bold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Industry Mentors (if applicable) in 40 points bold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Faculty Mentors in 40 points bold</a:t>
            </a:r>
            <a:endParaRPr b="0" i="0" sz="1400" u="none" cap="none" strike="noStrike">
              <a:solidFill>
                <a:srgbClr val="000000"/>
              </a:solidFill>
              <a:latin typeface="Arial"/>
              <a:ea typeface="Arial"/>
              <a:cs typeface="Arial"/>
              <a:sym typeface="Arial"/>
            </a:endParaRPr>
          </a:p>
        </p:txBody>
      </p:sp>
      <p:sp>
        <p:nvSpPr>
          <p:cNvPr id="114" name="Google Shape;114;p1"/>
          <p:cNvSpPr txBox="1"/>
          <p:nvPr/>
        </p:nvSpPr>
        <p:spPr>
          <a:xfrm>
            <a:off x="228600" y="5256212"/>
            <a:ext cx="17454562" cy="3097212"/>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first section of the poster should define the topic and show its importance. A good test is whether the poster can orient the audience to these two aspects in 20 seconds. Shown in Figure 1 are two possible layouts for a poster. This section was set in Calibri, boldface, 36 points.</a:t>
            </a:r>
            <a:endParaRPr b="0" i="0" sz="1400" u="none" cap="none" strike="noStrike">
              <a:solidFill>
                <a:srgbClr val="000000"/>
              </a:solidFill>
              <a:latin typeface="Arial"/>
              <a:ea typeface="Arial"/>
              <a:cs typeface="Arial"/>
              <a:sym typeface="Arial"/>
            </a:endParaRPr>
          </a:p>
        </p:txBody>
      </p:sp>
      <p:sp>
        <p:nvSpPr>
          <p:cNvPr id="115" name="Google Shape;115;p1"/>
          <p:cNvSpPr txBox="1"/>
          <p:nvPr/>
        </p:nvSpPr>
        <p:spPr>
          <a:xfrm>
            <a:off x="1371600" y="15467012"/>
            <a:ext cx="14173200" cy="5793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1. Two possible layouts for poster (caption: 32 points, bold). </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19002375" y="26212800"/>
            <a:ext cx="17573625" cy="2354262"/>
          </a:xfrm>
          <a:prstGeom prst="rect">
            <a:avLst/>
          </a:prstGeom>
          <a:noFill/>
          <a:ln>
            <a:noFill/>
          </a:ln>
        </p:spPr>
        <p:txBody>
          <a:bodyPr anchorCtr="0" anchor="t" bIns="457200" lIns="228600" spcFirstLastPara="1" rIns="457200" wrap="square" tIns="45250">
            <a:spAutoFit/>
          </a:bodyPr>
          <a:lstStyle/>
          <a:p>
            <a:pPr indent="-877887" lvl="0" marL="877887"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References (Calibri, 36 points, bold)</a:t>
            </a:r>
            <a:endParaRPr b="0" i="0" sz="1400" u="none" cap="none" strike="noStrike">
              <a:solidFill>
                <a:srgbClr val="000000"/>
              </a:solidFill>
              <a:latin typeface="Arial"/>
              <a:ea typeface="Arial"/>
              <a:cs typeface="Arial"/>
              <a:sym typeface="Arial"/>
            </a:endParaRPr>
          </a:p>
          <a:p>
            <a:pPr indent="-877887" lvl="0" marL="877887"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First reference in Calibri, 32 points, with reverse indent: alphabetical or numerical order.</a:t>
            </a:r>
            <a:endParaRPr b="0" i="0" sz="1400" u="none" cap="none" strike="noStrike">
              <a:solidFill>
                <a:srgbClr val="000000"/>
              </a:solidFill>
              <a:latin typeface="Arial"/>
              <a:ea typeface="Arial"/>
              <a:cs typeface="Arial"/>
              <a:sym typeface="Arial"/>
            </a:endParaRPr>
          </a:p>
          <a:p>
            <a:pPr indent="-877887" lvl="0" marL="877887"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Second reference in Calibri, 32 points, with reverse indent: alphabetical or numerical order.</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228600" y="17384712"/>
            <a:ext cx="17467262" cy="3122612"/>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second section of the poster might serve a number of purposes: background information, methods, or system design. An important point with posters is to rely on visuals rather than longs blocks of text to communicate. Figure 2 shows two more possible layouts for posters. This section was set in Calibri, boldface, 36 points.</a:t>
            </a:r>
            <a:endParaRPr b="0" i="0" sz="1400" u="none" cap="none" strike="noStrike">
              <a:solidFill>
                <a:srgbClr val="000000"/>
              </a:solidFill>
              <a:latin typeface="Arial"/>
              <a:ea typeface="Arial"/>
              <a:cs typeface="Arial"/>
              <a:sym typeface="Arial"/>
            </a:endParaRPr>
          </a:p>
        </p:txBody>
      </p:sp>
      <p:sp>
        <p:nvSpPr>
          <p:cNvPr id="118" name="Google Shape;118;p1"/>
          <p:cNvSpPr txBox="1"/>
          <p:nvPr/>
        </p:nvSpPr>
        <p:spPr>
          <a:xfrm>
            <a:off x="1066800" y="28071762"/>
            <a:ext cx="15240000" cy="579437"/>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2. Two other possible layouts for poster (caption: 32 points, bold). </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19015075" y="19964400"/>
            <a:ext cx="17394237" cy="2547937"/>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The final section of the poster generally provides conclusions and recommendations. This section was set in Calibri, boldface, 36 points. As with the first section, this section is read by most passers-by. </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18954750" y="5256212"/>
            <a:ext cx="17454562" cy="43688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One section of a poster should present the results. Often the results can be depicted with graphs, such as for an experiment, or with drawings such as with a design.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Shown in Figure 3 are two more possible layouts for a poster. This section was set in Calibri, boldface, 36 points. Note that the amount of type in the sections affects the choice, size, and boldfacing of the typeface. No matter the type that you select for the sections, you should still use a bold sans serif for the headings. </a:t>
            </a:r>
            <a:endParaRPr b="0" i="0" sz="1400" u="none" cap="none" strike="noStrike">
              <a:solidFill>
                <a:srgbClr val="000000"/>
              </a:solidFill>
              <a:latin typeface="Arial"/>
              <a:ea typeface="Arial"/>
              <a:cs typeface="Arial"/>
              <a:sym typeface="Arial"/>
            </a:endParaRPr>
          </a:p>
        </p:txBody>
      </p:sp>
      <p:sp>
        <p:nvSpPr>
          <p:cNvPr id="121" name="Google Shape;121;p1"/>
          <p:cNvSpPr txBox="1"/>
          <p:nvPr/>
        </p:nvSpPr>
        <p:spPr>
          <a:xfrm>
            <a:off x="19735800" y="17403762"/>
            <a:ext cx="15240000" cy="579437"/>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3. Two more possible layouts for poster (caption: 32 points, bold). </a:t>
            </a:r>
            <a:endParaRPr b="0" i="0" sz="1400" u="none" cap="none" strike="noStrike">
              <a:solidFill>
                <a:srgbClr val="000000"/>
              </a:solidFill>
              <a:latin typeface="Arial"/>
              <a:ea typeface="Arial"/>
              <a:cs typeface="Arial"/>
              <a:sym typeface="Arial"/>
            </a:endParaRPr>
          </a:p>
        </p:txBody>
      </p:sp>
      <p:grpSp>
        <p:nvGrpSpPr>
          <p:cNvPr id="122" name="Google Shape;122;p1"/>
          <p:cNvGrpSpPr/>
          <p:nvPr/>
        </p:nvGrpSpPr>
        <p:grpSpPr>
          <a:xfrm>
            <a:off x="19507200" y="11079162"/>
            <a:ext cx="7558087" cy="6026150"/>
            <a:chOff x="12096" y="6864"/>
            <a:chExt cx="4761" cy="3796"/>
          </a:xfrm>
        </p:grpSpPr>
        <p:sp>
          <p:nvSpPr>
            <p:cNvPr id="123" name="Google Shape;123;p1"/>
            <p:cNvSpPr txBox="1"/>
            <p:nvPr/>
          </p:nvSpPr>
          <p:spPr>
            <a:xfrm>
              <a:off x="12096" y="6864"/>
              <a:ext cx="4761" cy="37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124" name="Google Shape;124;p1"/>
            <p:cNvPicPr preferRelativeResize="0"/>
            <p:nvPr/>
          </p:nvPicPr>
          <p:blipFill rotWithShape="1">
            <a:blip r:embed="rId3">
              <a:alphaModFix/>
            </a:blip>
            <a:srcRect b="0" l="0" r="0" t="0"/>
            <a:stretch/>
          </p:blipFill>
          <p:spPr>
            <a:xfrm>
              <a:off x="16058" y="7176"/>
              <a:ext cx="771" cy="332"/>
            </a:xfrm>
            <a:prstGeom prst="rect">
              <a:avLst/>
            </a:prstGeom>
            <a:noFill/>
            <a:ln>
              <a:noFill/>
            </a:ln>
          </p:spPr>
        </p:pic>
        <p:sp>
          <p:nvSpPr>
            <p:cNvPr descr="Narrow horizontal" id="125" name="Google Shape;125;p1"/>
            <p:cNvSpPr txBox="1"/>
            <p:nvPr/>
          </p:nvSpPr>
          <p:spPr>
            <a:xfrm>
              <a:off x="13110" y="7274"/>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26" name="Google Shape;126;p1"/>
            <p:cNvSpPr txBox="1"/>
            <p:nvPr/>
          </p:nvSpPr>
          <p:spPr>
            <a:xfrm>
              <a:off x="12170" y="7257"/>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27" name="Google Shape;127;p1"/>
            <p:cNvSpPr txBox="1"/>
            <p:nvPr/>
          </p:nvSpPr>
          <p:spPr>
            <a:xfrm>
              <a:off x="12245" y="7630"/>
              <a:ext cx="2083"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28" name="Google Shape;128;p1"/>
            <p:cNvSpPr txBox="1"/>
            <p:nvPr/>
          </p:nvSpPr>
          <p:spPr>
            <a:xfrm>
              <a:off x="12245"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29" name="Google Shape;129;p1"/>
            <p:cNvSpPr txBox="1"/>
            <p:nvPr/>
          </p:nvSpPr>
          <p:spPr>
            <a:xfrm>
              <a:off x="14700" y="7630"/>
              <a:ext cx="2083"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30" name="Google Shape;130;p1"/>
            <p:cNvSpPr txBox="1"/>
            <p:nvPr/>
          </p:nvSpPr>
          <p:spPr>
            <a:xfrm>
              <a:off x="14700"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31" name="Google Shape;131;p1"/>
            <p:cNvSpPr txBox="1"/>
            <p:nvPr/>
          </p:nvSpPr>
          <p:spPr>
            <a:xfrm>
              <a:off x="12954" y="9684"/>
              <a:ext cx="3235" cy="5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32" name="Google Shape;132;p1"/>
            <p:cNvSpPr txBox="1"/>
            <p:nvPr/>
          </p:nvSpPr>
          <p:spPr>
            <a:xfrm>
              <a:off x="12245" y="10010"/>
              <a:ext cx="2083" cy="6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33" name="Google Shape;133;p1"/>
            <p:cNvSpPr txBox="1"/>
            <p:nvPr/>
          </p:nvSpPr>
          <p:spPr>
            <a:xfrm>
              <a:off x="12245" y="9923"/>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34" name="Google Shape;134;p1"/>
            <p:cNvSpPr txBox="1"/>
            <p:nvPr/>
          </p:nvSpPr>
          <p:spPr>
            <a:xfrm>
              <a:off x="14625" y="10010"/>
              <a:ext cx="2083" cy="19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35" name="Google Shape;135;p1"/>
            <p:cNvSpPr txBox="1"/>
            <p:nvPr/>
          </p:nvSpPr>
          <p:spPr>
            <a:xfrm>
              <a:off x="14625" y="9923"/>
              <a:ext cx="819"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36" name="Google Shape;136;p1"/>
            <p:cNvSpPr txBox="1"/>
            <p:nvPr/>
          </p:nvSpPr>
          <p:spPr>
            <a:xfrm>
              <a:off x="14625" y="10278"/>
              <a:ext cx="2083"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37" name="Google Shape;137;p1"/>
            <p:cNvSpPr txBox="1"/>
            <p:nvPr/>
          </p:nvSpPr>
          <p:spPr>
            <a:xfrm>
              <a:off x="15146" y="10245"/>
              <a:ext cx="1637" cy="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38" name="Google Shape;138;p1"/>
            <p:cNvSpPr txBox="1"/>
            <p:nvPr/>
          </p:nvSpPr>
          <p:spPr>
            <a:xfrm>
              <a:off x="14625" y="10490"/>
              <a:ext cx="2083"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39" name="Google Shape;139;p1"/>
            <p:cNvSpPr txBox="1"/>
            <p:nvPr/>
          </p:nvSpPr>
          <p:spPr>
            <a:xfrm>
              <a:off x="15146" y="10455"/>
              <a:ext cx="1637" cy="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cxnSp>
          <p:nvCxnSpPr>
            <p:cNvPr id="140" name="Google Shape;140;p1"/>
            <p:cNvCxnSpPr/>
            <p:nvPr/>
          </p:nvCxnSpPr>
          <p:spPr>
            <a:xfrm flipH="1" rot="10800000">
              <a:off x="13076" y="9241"/>
              <a:ext cx="490" cy="263"/>
            </a:xfrm>
            <a:prstGeom prst="straightConnector1">
              <a:avLst/>
            </a:prstGeom>
            <a:noFill/>
            <a:ln cap="flat" cmpd="sng" w="38100">
              <a:solidFill>
                <a:srgbClr val="000066"/>
              </a:solidFill>
              <a:prstDash val="solid"/>
              <a:miter lim="800000"/>
              <a:headEnd len="sm" w="sm" type="none"/>
              <a:tailEnd len="sm" w="sm" type="none"/>
            </a:ln>
          </p:spPr>
        </p:cxnSp>
        <p:cxnSp>
          <p:nvCxnSpPr>
            <p:cNvPr id="141" name="Google Shape;141;p1"/>
            <p:cNvCxnSpPr/>
            <p:nvPr/>
          </p:nvCxnSpPr>
          <p:spPr>
            <a:xfrm flipH="1" rot="10800000">
              <a:off x="15457" y="8243"/>
              <a:ext cx="490" cy="263"/>
            </a:xfrm>
            <a:prstGeom prst="straightConnector1">
              <a:avLst/>
            </a:prstGeom>
            <a:noFill/>
            <a:ln cap="flat" cmpd="sng" w="38100">
              <a:solidFill>
                <a:srgbClr val="000066"/>
              </a:solidFill>
              <a:prstDash val="solid"/>
              <a:miter lim="800000"/>
              <a:headEnd len="sm" w="sm" type="none"/>
              <a:tailEnd len="sm" w="sm" type="none"/>
            </a:ln>
          </p:spPr>
        </p:cxnSp>
        <p:cxnSp>
          <p:nvCxnSpPr>
            <p:cNvPr id="142" name="Google Shape;142;p1"/>
            <p:cNvCxnSpPr/>
            <p:nvPr/>
          </p:nvCxnSpPr>
          <p:spPr>
            <a:xfrm rot="10800000">
              <a:off x="13076" y="8243"/>
              <a:ext cx="490" cy="263"/>
            </a:xfrm>
            <a:prstGeom prst="straightConnector1">
              <a:avLst/>
            </a:prstGeom>
            <a:noFill/>
            <a:ln cap="flat" cmpd="sng" w="38100">
              <a:solidFill>
                <a:srgbClr val="000066"/>
              </a:solidFill>
              <a:prstDash val="solid"/>
              <a:miter lim="800000"/>
              <a:headEnd len="sm" w="sm" type="none"/>
              <a:tailEnd len="sm" w="sm" type="none"/>
            </a:ln>
          </p:spPr>
        </p:cxnSp>
        <p:cxnSp>
          <p:nvCxnSpPr>
            <p:cNvPr id="143" name="Google Shape;143;p1"/>
            <p:cNvCxnSpPr/>
            <p:nvPr/>
          </p:nvCxnSpPr>
          <p:spPr>
            <a:xfrm rot="10800000">
              <a:off x="15457" y="9241"/>
              <a:ext cx="490" cy="263"/>
            </a:xfrm>
            <a:prstGeom prst="straightConnector1">
              <a:avLst/>
            </a:prstGeom>
            <a:noFill/>
            <a:ln cap="flat" cmpd="sng" w="38100">
              <a:solidFill>
                <a:srgbClr val="000066"/>
              </a:solidFill>
              <a:prstDash val="solid"/>
              <a:miter lim="800000"/>
              <a:headEnd len="sm" w="sm" type="none"/>
              <a:tailEnd len="sm" w="sm" type="none"/>
            </a:ln>
          </p:spPr>
        </p:cxnSp>
        <p:sp>
          <p:nvSpPr>
            <p:cNvPr descr="75%" id="144" name="Google Shape;144;p1"/>
            <p:cNvSpPr txBox="1"/>
            <p:nvPr/>
          </p:nvSpPr>
          <p:spPr>
            <a:xfrm>
              <a:off x="12236" y="8086"/>
              <a:ext cx="963" cy="30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45" name="Google Shape;145;p1"/>
            <p:cNvSpPr txBox="1"/>
            <p:nvPr/>
          </p:nvSpPr>
          <p:spPr>
            <a:xfrm>
              <a:off x="15807" y="8086"/>
              <a:ext cx="962" cy="30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46" name="Google Shape;146;p1"/>
            <p:cNvSpPr txBox="1"/>
            <p:nvPr/>
          </p:nvSpPr>
          <p:spPr>
            <a:xfrm>
              <a:off x="12236" y="9353"/>
              <a:ext cx="963" cy="3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47" name="Google Shape;147;p1"/>
            <p:cNvSpPr txBox="1"/>
            <p:nvPr/>
          </p:nvSpPr>
          <p:spPr>
            <a:xfrm>
              <a:off x="15807" y="9353"/>
              <a:ext cx="962" cy="3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80%" id="148" name="Google Shape;148;p1"/>
            <p:cNvSpPr txBox="1"/>
            <p:nvPr/>
          </p:nvSpPr>
          <p:spPr>
            <a:xfrm>
              <a:off x="13286" y="8348"/>
              <a:ext cx="2451" cy="1051"/>
            </a:xfrm>
            <a:prstGeom prst="rect">
              <a:avLst/>
            </a:prstGeom>
            <a:blipFill rotWithShape="1">
              <a:blip r:embed="rId7">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49" name="Google Shape;149;p1"/>
            <p:cNvSpPr txBox="1"/>
            <p:nvPr/>
          </p:nvSpPr>
          <p:spPr>
            <a:xfrm>
              <a:off x="12720" y="6912"/>
              <a:ext cx="3167"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cap="none" strike="noStrike">
                  <a:solidFill>
                    <a:srgbClr val="003399"/>
                  </a:solidFill>
                  <a:latin typeface="Calibri"/>
                  <a:ea typeface="Calibri"/>
                  <a:cs typeface="Calibri"/>
                  <a:sym typeface="Calibri"/>
                </a:rPr>
                <a:t>Phrase Headline That Is Set in Initial Capital Letters</a:t>
              </a:r>
              <a:endParaRPr b="0" i="0" sz="1400" u="none" cap="none" strike="noStrike">
                <a:solidFill>
                  <a:srgbClr val="000000"/>
                </a:solidFill>
                <a:latin typeface="Arial"/>
                <a:ea typeface="Arial"/>
                <a:cs typeface="Arial"/>
                <a:sym typeface="Arial"/>
              </a:endParaRPr>
            </a:p>
          </p:txBody>
        </p:sp>
      </p:grpSp>
      <p:grpSp>
        <p:nvGrpSpPr>
          <p:cNvPr id="150" name="Google Shape;150;p1"/>
          <p:cNvGrpSpPr/>
          <p:nvPr/>
        </p:nvGrpSpPr>
        <p:grpSpPr>
          <a:xfrm>
            <a:off x="8839200" y="9112250"/>
            <a:ext cx="7558087" cy="6065837"/>
            <a:chOff x="5568" y="5577"/>
            <a:chExt cx="4761" cy="3821"/>
          </a:xfrm>
        </p:grpSpPr>
        <p:sp>
          <p:nvSpPr>
            <p:cNvPr id="151" name="Google Shape;151;p1"/>
            <p:cNvSpPr txBox="1"/>
            <p:nvPr/>
          </p:nvSpPr>
          <p:spPr>
            <a:xfrm>
              <a:off x="5568" y="5577"/>
              <a:ext cx="4761" cy="3821"/>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152" name="Google Shape;152;p1"/>
            <p:cNvPicPr preferRelativeResize="0"/>
            <p:nvPr/>
          </p:nvPicPr>
          <p:blipFill rotWithShape="1">
            <a:blip r:embed="rId3">
              <a:alphaModFix/>
            </a:blip>
            <a:srcRect b="0" l="0" r="0" t="0"/>
            <a:stretch/>
          </p:blipFill>
          <p:spPr>
            <a:xfrm>
              <a:off x="9530" y="5891"/>
              <a:ext cx="771" cy="334"/>
            </a:xfrm>
            <a:prstGeom prst="rect">
              <a:avLst/>
            </a:prstGeom>
            <a:noFill/>
            <a:ln>
              <a:noFill/>
            </a:ln>
          </p:spPr>
        </p:pic>
        <p:sp>
          <p:nvSpPr>
            <p:cNvPr descr="Narrow horizontal" id="153" name="Google Shape;153;p1"/>
            <p:cNvSpPr txBox="1"/>
            <p:nvPr/>
          </p:nvSpPr>
          <p:spPr>
            <a:xfrm>
              <a:off x="6582" y="5990"/>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54" name="Google Shape;154;p1"/>
            <p:cNvSpPr txBox="1"/>
            <p:nvPr/>
          </p:nvSpPr>
          <p:spPr>
            <a:xfrm>
              <a:off x="5642" y="5973"/>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55" name="Google Shape;155;p1"/>
            <p:cNvSpPr txBox="1"/>
            <p:nvPr/>
          </p:nvSpPr>
          <p:spPr>
            <a:xfrm>
              <a:off x="5717" y="6348"/>
              <a:ext cx="2083" cy="37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56" name="Google Shape;156;p1"/>
            <p:cNvSpPr txBox="1"/>
            <p:nvPr/>
          </p:nvSpPr>
          <p:spPr>
            <a:xfrm>
              <a:off x="5717" y="6261"/>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57" name="Google Shape;157;p1"/>
            <p:cNvSpPr txBox="1"/>
            <p:nvPr/>
          </p:nvSpPr>
          <p:spPr>
            <a:xfrm>
              <a:off x="8172" y="6348"/>
              <a:ext cx="2083" cy="37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58" name="Google Shape;158;p1"/>
            <p:cNvSpPr txBox="1"/>
            <p:nvPr/>
          </p:nvSpPr>
          <p:spPr>
            <a:xfrm>
              <a:off x="8135" y="6832"/>
              <a:ext cx="2108" cy="69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59" name="Google Shape;159;p1"/>
            <p:cNvSpPr txBox="1"/>
            <p:nvPr/>
          </p:nvSpPr>
          <p:spPr>
            <a:xfrm>
              <a:off x="8172" y="6261"/>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60" name="Google Shape;160;p1"/>
            <p:cNvSpPr txBox="1"/>
            <p:nvPr/>
          </p:nvSpPr>
          <p:spPr>
            <a:xfrm>
              <a:off x="5797" y="8395"/>
              <a:ext cx="1887" cy="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61" name="Google Shape;161;p1"/>
            <p:cNvSpPr txBox="1"/>
            <p:nvPr/>
          </p:nvSpPr>
          <p:spPr>
            <a:xfrm>
              <a:off x="5717" y="8744"/>
              <a:ext cx="2083" cy="61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62" name="Google Shape;162;p1"/>
            <p:cNvSpPr txBox="1"/>
            <p:nvPr/>
          </p:nvSpPr>
          <p:spPr>
            <a:xfrm>
              <a:off x="5717" y="8656"/>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63" name="Google Shape;163;p1"/>
            <p:cNvSpPr txBox="1"/>
            <p:nvPr/>
          </p:nvSpPr>
          <p:spPr>
            <a:xfrm>
              <a:off x="8097" y="8744"/>
              <a:ext cx="2083" cy="199"/>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64" name="Google Shape;164;p1"/>
            <p:cNvSpPr txBox="1"/>
            <p:nvPr/>
          </p:nvSpPr>
          <p:spPr>
            <a:xfrm>
              <a:off x="8097" y="8656"/>
              <a:ext cx="819"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65" name="Google Shape;165;p1"/>
            <p:cNvSpPr txBox="1"/>
            <p:nvPr/>
          </p:nvSpPr>
          <p:spPr>
            <a:xfrm>
              <a:off x="8097" y="9013"/>
              <a:ext cx="2083" cy="1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66" name="Google Shape;166;p1"/>
            <p:cNvSpPr txBox="1"/>
            <p:nvPr/>
          </p:nvSpPr>
          <p:spPr>
            <a:xfrm>
              <a:off x="8618" y="8980"/>
              <a:ext cx="1637" cy="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67" name="Google Shape;167;p1"/>
            <p:cNvSpPr txBox="1"/>
            <p:nvPr/>
          </p:nvSpPr>
          <p:spPr>
            <a:xfrm>
              <a:off x="8097" y="9221"/>
              <a:ext cx="2083" cy="14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68" name="Google Shape;168;p1"/>
            <p:cNvSpPr txBox="1"/>
            <p:nvPr/>
          </p:nvSpPr>
          <p:spPr>
            <a:xfrm>
              <a:off x="8618" y="9188"/>
              <a:ext cx="1637" cy="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169" name="Google Shape;169;p1"/>
            <p:cNvGrpSpPr/>
            <p:nvPr/>
          </p:nvGrpSpPr>
          <p:grpSpPr>
            <a:xfrm>
              <a:off x="5647" y="6962"/>
              <a:ext cx="2274" cy="1509"/>
              <a:chOff x="2782" y="15682"/>
              <a:chExt cx="1964" cy="1701"/>
            </a:xfrm>
          </p:grpSpPr>
          <p:sp>
            <p:nvSpPr>
              <p:cNvPr id="170" name="Google Shape;170;p1"/>
              <p:cNvSpPr/>
              <p:nvPr/>
            </p:nvSpPr>
            <p:spPr>
              <a:xfrm>
                <a:off x="3165" y="15682"/>
                <a:ext cx="1198" cy="1198"/>
              </a:xfrm>
              <a:custGeom>
                <a:rect b="b" l="l" r="r" t="t"/>
                <a:pathLst>
                  <a:path extrusionOk="0" h="120000" w="120000">
                    <a:moveTo>
                      <a:pt x="11497" y="60000"/>
                    </a:moveTo>
                    <a:lnTo>
                      <a:pt x="11497" y="60000"/>
                    </a:lnTo>
                    <a:cubicBezTo>
                      <a:pt x="11497" y="43907"/>
                      <a:pt x="20760" y="29039"/>
                      <a:pt x="35790" y="21007"/>
                    </a:cubicBezTo>
                    <a:cubicBezTo>
                      <a:pt x="50820" y="12974"/>
                      <a:pt x="69329" y="12999"/>
                      <a:pt x="84334" y="21073"/>
                    </a:cubicBezTo>
                    <a:cubicBezTo>
                      <a:pt x="99339" y="29147"/>
                      <a:pt x="108554" y="44040"/>
                      <a:pt x="108503" y="60133"/>
                    </a:cubicBezTo>
                    <a:lnTo>
                      <a:pt x="120000" y="60164"/>
                    </a:lnTo>
                    <a:lnTo>
                      <a:pt x="108503" y="60133"/>
                    </a:lnTo>
                    <a:lnTo>
                      <a:pt x="97006" y="60101"/>
                    </a:lnTo>
                    <a:lnTo>
                      <a:pt x="108503" y="60133"/>
                    </a:lnTo>
                    <a:lnTo>
                      <a:pt x="108503" y="60133"/>
                    </a:lnTo>
                    <a:cubicBezTo>
                      <a:pt x="108554" y="44040"/>
                      <a:pt x="99339" y="29147"/>
                      <a:pt x="84334" y="21073"/>
                    </a:cubicBezTo>
                    <a:cubicBezTo>
                      <a:pt x="69329" y="12999"/>
                      <a:pt x="50820" y="12974"/>
                      <a:pt x="35790" y="21007"/>
                    </a:cubicBezTo>
                    <a:cubicBezTo>
                      <a:pt x="20760" y="29039"/>
                      <a:pt x="11497" y="43907"/>
                      <a:pt x="11497"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71" name="Google Shape;171;p1"/>
              <p:cNvSpPr/>
              <p:nvPr/>
            </p:nvSpPr>
            <p:spPr>
              <a:xfrm rot="7200000">
                <a:off x="3329" y="15965"/>
                <a:ext cx="1198" cy="1198"/>
              </a:xfrm>
              <a:custGeom>
                <a:rect b="b" l="l" r="r" t="t"/>
                <a:pathLst>
                  <a:path extrusionOk="0" h="120000" w="120000">
                    <a:moveTo>
                      <a:pt x="15000" y="60000"/>
                    </a:moveTo>
                    <a:cubicBezTo>
                      <a:pt x="15000" y="43257"/>
                      <a:pt x="23587" y="27787"/>
                      <a:pt x="37523" y="19424"/>
                    </a:cubicBezTo>
                    <a:cubicBezTo>
                      <a:pt x="51459" y="11061"/>
                      <a:pt x="68624" y="11076"/>
                      <a:pt x="82546" y="19465"/>
                    </a:cubicBezTo>
                    <a:cubicBezTo>
                      <a:pt x="96468" y="27854"/>
                      <a:pt x="105028" y="43339"/>
                      <a:pt x="105000" y="60083"/>
                    </a:cubicBezTo>
                    <a:lnTo>
                      <a:pt x="120000" y="60110"/>
                    </a:lnTo>
                    <a:lnTo>
                      <a:pt x="105000" y="60083"/>
                    </a:lnTo>
                    <a:lnTo>
                      <a:pt x="90000" y="60055"/>
                    </a:lnTo>
                    <a:lnTo>
                      <a:pt x="105000" y="60083"/>
                    </a:lnTo>
                    <a:cubicBezTo>
                      <a:pt x="105028" y="43339"/>
                      <a:pt x="96468" y="27854"/>
                      <a:pt x="82546" y="19465"/>
                    </a:cubicBezTo>
                    <a:cubicBezTo>
                      <a:pt x="68624" y="11076"/>
                      <a:pt x="51459" y="11061"/>
                      <a:pt x="37523" y="19424"/>
                    </a:cubicBezTo>
                    <a:cubicBezTo>
                      <a:pt x="23587" y="27787"/>
                      <a:pt x="15000" y="43257"/>
                      <a:pt x="15000"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72" name="Google Shape;172;p1"/>
              <p:cNvSpPr/>
              <p:nvPr/>
            </p:nvSpPr>
            <p:spPr>
              <a:xfrm rot="-7200000">
                <a:off x="3001" y="15966"/>
                <a:ext cx="1198" cy="1198"/>
              </a:xfrm>
              <a:custGeom>
                <a:rect b="b" l="l" r="r" t="t"/>
                <a:pathLst>
                  <a:path extrusionOk="0" h="120000" w="120000">
                    <a:moveTo>
                      <a:pt x="15000" y="60000"/>
                    </a:moveTo>
                    <a:cubicBezTo>
                      <a:pt x="15000" y="43257"/>
                      <a:pt x="23587" y="27787"/>
                      <a:pt x="37523" y="19424"/>
                    </a:cubicBezTo>
                    <a:cubicBezTo>
                      <a:pt x="51459" y="11061"/>
                      <a:pt x="68624" y="11076"/>
                      <a:pt x="82546" y="19465"/>
                    </a:cubicBezTo>
                    <a:cubicBezTo>
                      <a:pt x="96468" y="27854"/>
                      <a:pt x="105028" y="43339"/>
                      <a:pt x="105000" y="60083"/>
                    </a:cubicBezTo>
                    <a:lnTo>
                      <a:pt x="120000" y="60110"/>
                    </a:lnTo>
                    <a:lnTo>
                      <a:pt x="105000" y="60083"/>
                    </a:lnTo>
                    <a:lnTo>
                      <a:pt x="90000" y="60055"/>
                    </a:lnTo>
                    <a:lnTo>
                      <a:pt x="105000" y="60083"/>
                    </a:lnTo>
                    <a:cubicBezTo>
                      <a:pt x="105028" y="43339"/>
                      <a:pt x="96468" y="27854"/>
                      <a:pt x="82546" y="19465"/>
                    </a:cubicBezTo>
                    <a:cubicBezTo>
                      <a:pt x="68624" y="11076"/>
                      <a:pt x="51459" y="11061"/>
                      <a:pt x="37523" y="19424"/>
                    </a:cubicBezTo>
                    <a:cubicBezTo>
                      <a:pt x="23587" y="27787"/>
                      <a:pt x="15000" y="43257"/>
                      <a:pt x="15000"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73" name="Google Shape;173;p1"/>
              <p:cNvSpPr txBox="1"/>
              <p:nvPr/>
            </p:nvSpPr>
            <p:spPr>
              <a:xfrm>
                <a:off x="4092" y="15901"/>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cap="none" strike="noStrike">
                    <a:solidFill>
                      <a:schemeClr val="lt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4" name="Google Shape;174;p1"/>
              <p:cNvSpPr txBox="1"/>
              <p:nvPr/>
            </p:nvSpPr>
            <p:spPr>
              <a:xfrm>
                <a:off x="3524" y="16886"/>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cap="none" strike="noStrike">
                    <a:solidFill>
                      <a:schemeClr val="lt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5" name="Google Shape;175;p1"/>
              <p:cNvSpPr txBox="1"/>
              <p:nvPr/>
            </p:nvSpPr>
            <p:spPr>
              <a:xfrm>
                <a:off x="2955" y="15901"/>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cap="none" strike="noStrike">
                    <a:solidFill>
                      <a:schemeClr val="lt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grpSp>
        <p:sp>
          <p:nvSpPr>
            <p:cNvPr descr="75%" id="176" name="Google Shape;176;p1"/>
            <p:cNvSpPr txBox="1"/>
            <p:nvPr/>
          </p:nvSpPr>
          <p:spPr>
            <a:xfrm>
              <a:off x="6573" y="7972"/>
              <a:ext cx="413" cy="363"/>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77" name="Google Shape;177;p1"/>
            <p:cNvSpPr txBox="1"/>
            <p:nvPr/>
          </p:nvSpPr>
          <p:spPr>
            <a:xfrm>
              <a:off x="7317" y="7117"/>
              <a:ext cx="413" cy="36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78" name="Google Shape;178;p1"/>
            <p:cNvSpPr txBox="1"/>
            <p:nvPr/>
          </p:nvSpPr>
          <p:spPr>
            <a:xfrm>
              <a:off x="5829" y="7173"/>
              <a:ext cx="413" cy="363"/>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79" name="Google Shape;179;p1"/>
            <p:cNvSpPr txBox="1"/>
            <p:nvPr/>
          </p:nvSpPr>
          <p:spPr>
            <a:xfrm>
              <a:off x="8284" y="7573"/>
              <a:ext cx="1887" cy="7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80" name="Google Shape;180;p1"/>
            <p:cNvSpPr txBox="1"/>
            <p:nvPr/>
          </p:nvSpPr>
          <p:spPr>
            <a:xfrm>
              <a:off x="8135" y="7687"/>
              <a:ext cx="2108" cy="69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81" name="Google Shape;181;p1"/>
            <p:cNvSpPr txBox="1"/>
            <p:nvPr/>
          </p:nvSpPr>
          <p:spPr>
            <a:xfrm>
              <a:off x="8252" y="8410"/>
              <a:ext cx="1887" cy="5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82" name="Google Shape;182;p1"/>
            <p:cNvSpPr txBox="1"/>
            <p:nvPr/>
          </p:nvSpPr>
          <p:spPr>
            <a:xfrm>
              <a:off x="5592" y="5580"/>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cap="none" strike="noStrike">
                  <a:solidFill>
                    <a:srgbClr val="003399"/>
                  </a:solidFill>
                  <a:latin typeface="Calibri"/>
                  <a:ea typeface="Calibri"/>
                  <a:cs typeface="Calibri"/>
                  <a:sym typeface="Calibri"/>
                </a:rPr>
                <a:t>For posters that present one main result, a good design is to cast the title as a sentence that states the result</a:t>
              </a:r>
              <a:endParaRPr b="0" i="0" sz="1400" u="none" cap="none" strike="noStrike">
                <a:solidFill>
                  <a:srgbClr val="000000"/>
                </a:solidFill>
                <a:latin typeface="Arial"/>
                <a:ea typeface="Arial"/>
                <a:cs typeface="Arial"/>
                <a:sym typeface="Arial"/>
              </a:endParaRPr>
            </a:p>
          </p:txBody>
        </p:sp>
      </p:grpSp>
      <p:grpSp>
        <p:nvGrpSpPr>
          <p:cNvPr id="183" name="Google Shape;183;p1"/>
          <p:cNvGrpSpPr/>
          <p:nvPr/>
        </p:nvGrpSpPr>
        <p:grpSpPr>
          <a:xfrm>
            <a:off x="9053512" y="21966237"/>
            <a:ext cx="7343775" cy="5846762"/>
            <a:chOff x="5703" y="13680"/>
            <a:chExt cx="4626" cy="3683"/>
          </a:xfrm>
        </p:grpSpPr>
        <p:sp>
          <p:nvSpPr>
            <p:cNvPr id="184" name="Google Shape;184;p1"/>
            <p:cNvSpPr txBox="1"/>
            <p:nvPr/>
          </p:nvSpPr>
          <p:spPr>
            <a:xfrm>
              <a:off x="5703" y="13680"/>
              <a:ext cx="4626" cy="368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185" name="Google Shape;185;p1"/>
            <p:cNvPicPr preferRelativeResize="0"/>
            <p:nvPr/>
          </p:nvPicPr>
          <p:blipFill rotWithShape="1">
            <a:blip r:embed="rId3">
              <a:alphaModFix/>
            </a:blip>
            <a:srcRect b="0" l="0" r="0" t="0"/>
            <a:stretch/>
          </p:blipFill>
          <p:spPr>
            <a:xfrm>
              <a:off x="9552" y="13983"/>
              <a:ext cx="750" cy="321"/>
            </a:xfrm>
            <a:prstGeom prst="rect">
              <a:avLst/>
            </a:prstGeom>
            <a:noFill/>
            <a:ln>
              <a:noFill/>
            </a:ln>
          </p:spPr>
        </p:pic>
        <p:sp>
          <p:nvSpPr>
            <p:cNvPr descr="Narrow horizontal" id="186" name="Google Shape;186;p1"/>
            <p:cNvSpPr txBox="1"/>
            <p:nvPr/>
          </p:nvSpPr>
          <p:spPr>
            <a:xfrm>
              <a:off x="6688" y="14078"/>
              <a:ext cx="2565" cy="11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87" name="Google Shape;187;p1"/>
            <p:cNvSpPr txBox="1"/>
            <p:nvPr/>
          </p:nvSpPr>
          <p:spPr>
            <a:xfrm>
              <a:off x="5775" y="14061"/>
              <a:ext cx="287" cy="165"/>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88" name="Google Shape;188;p1"/>
            <p:cNvSpPr txBox="1"/>
            <p:nvPr/>
          </p:nvSpPr>
          <p:spPr>
            <a:xfrm>
              <a:off x="5848" y="14423"/>
              <a:ext cx="2023" cy="35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89" name="Google Shape;189;p1"/>
            <p:cNvSpPr txBox="1"/>
            <p:nvPr/>
          </p:nvSpPr>
          <p:spPr>
            <a:xfrm>
              <a:off x="5848" y="14339"/>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90" name="Google Shape;190;p1"/>
            <p:cNvSpPr txBox="1"/>
            <p:nvPr/>
          </p:nvSpPr>
          <p:spPr>
            <a:xfrm>
              <a:off x="8233" y="14423"/>
              <a:ext cx="2024" cy="35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191" name="Google Shape;191;p1"/>
            <p:cNvSpPr txBox="1"/>
            <p:nvPr/>
          </p:nvSpPr>
          <p:spPr>
            <a:xfrm>
              <a:off x="5907" y="15394"/>
              <a:ext cx="1191"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92" name="Google Shape;192;p1"/>
            <p:cNvSpPr txBox="1"/>
            <p:nvPr/>
          </p:nvSpPr>
          <p:spPr>
            <a:xfrm>
              <a:off x="8233" y="14339"/>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93" name="Google Shape;193;p1"/>
            <p:cNvSpPr txBox="1"/>
            <p:nvPr/>
          </p:nvSpPr>
          <p:spPr>
            <a:xfrm>
              <a:off x="6536" y="16416"/>
              <a:ext cx="3144" cy="5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94" name="Google Shape;194;p1"/>
            <p:cNvSpPr txBox="1"/>
            <p:nvPr/>
          </p:nvSpPr>
          <p:spPr>
            <a:xfrm>
              <a:off x="5848" y="16732"/>
              <a:ext cx="2023" cy="594"/>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95" name="Google Shape;195;p1"/>
            <p:cNvSpPr txBox="1"/>
            <p:nvPr/>
          </p:nvSpPr>
          <p:spPr>
            <a:xfrm>
              <a:off x="5848" y="16648"/>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96" name="Google Shape;196;p1"/>
            <p:cNvSpPr txBox="1"/>
            <p:nvPr/>
          </p:nvSpPr>
          <p:spPr>
            <a:xfrm>
              <a:off x="8161" y="16732"/>
              <a:ext cx="2023" cy="19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197" name="Google Shape;197;p1"/>
            <p:cNvSpPr txBox="1"/>
            <p:nvPr/>
          </p:nvSpPr>
          <p:spPr>
            <a:xfrm>
              <a:off x="8161" y="16648"/>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198" name="Google Shape;198;p1"/>
            <p:cNvSpPr txBox="1"/>
            <p:nvPr/>
          </p:nvSpPr>
          <p:spPr>
            <a:xfrm>
              <a:off x="8161" y="16992"/>
              <a:ext cx="2023"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99" name="Google Shape;199;p1"/>
            <p:cNvSpPr txBox="1"/>
            <p:nvPr/>
          </p:nvSpPr>
          <p:spPr>
            <a:xfrm>
              <a:off x="8667" y="16961"/>
              <a:ext cx="1590" cy="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00" name="Google Shape;200;p1"/>
            <p:cNvGrpSpPr/>
            <p:nvPr/>
          </p:nvGrpSpPr>
          <p:grpSpPr>
            <a:xfrm>
              <a:off x="8161" y="17198"/>
              <a:ext cx="2096" cy="131"/>
              <a:chOff x="1968" y="8928"/>
              <a:chExt cx="1392" cy="114"/>
            </a:xfrm>
          </p:grpSpPr>
          <p:sp>
            <p:nvSpPr>
              <p:cNvPr descr="Narrow horizontal" id="201" name="Google Shape;201;p1"/>
              <p:cNvSpPr txBox="1"/>
              <p:nvPr/>
            </p:nvSpPr>
            <p:spPr>
              <a:xfrm>
                <a:off x="1968" y="8928"/>
                <a:ext cx="1344" cy="114"/>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02" name="Google Shape;202;p1"/>
              <p:cNvSpPr txBox="1"/>
              <p:nvPr/>
            </p:nvSpPr>
            <p:spPr>
              <a:xfrm>
                <a:off x="2304" y="8928"/>
                <a:ext cx="1056"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cxnSp>
          <p:nvCxnSpPr>
            <p:cNvPr id="203" name="Google Shape;203;p1"/>
            <p:cNvCxnSpPr/>
            <p:nvPr/>
          </p:nvCxnSpPr>
          <p:spPr>
            <a:xfrm flipH="1" rot="10800000">
              <a:off x="7157" y="15209"/>
              <a:ext cx="298" cy="172"/>
            </a:xfrm>
            <a:prstGeom prst="straightConnector1">
              <a:avLst/>
            </a:prstGeom>
            <a:noFill/>
            <a:ln cap="flat" cmpd="sng" w="57150">
              <a:solidFill>
                <a:srgbClr val="000066"/>
              </a:solidFill>
              <a:prstDash val="solid"/>
              <a:miter lim="800000"/>
              <a:headEnd len="sm" w="sm" type="none"/>
              <a:tailEnd len="med" w="med" type="triangle"/>
            </a:ln>
          </p:spPr>
        </p:cxnSp>
        <p:sp>
          <p:nvSpPr>
            <p:cNvPr descr="75%" id="204" name="Google Shape;204;p1"/>
            <p:cNvSpPr txBox="1"/>
            <p:nvPr/>
          </p:nvSpPr>
          <p:spPr>
            <a:xfrm>
              <a:off x="7531" y="14903"/>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cxnSp>
          <p:nvCxnSpPr>
            <p:cNvPr id="205" name="Google Shape;205;p1"/>
            <p:cNvCxnSpPr/>
            <p:nvPr/>
          </p:nvCxnSpPr>
          <p:spPr>
            <a:xfrm>
              <a:off x="8696" y="15209"/>
              <a:ext cx="298" cy="172"/>
            </a:xfrm>
            <a:prstGeom prst="straightConnector1">
              <a:avLst/>
            </a:prstGeom>
            <a:noFill/>
            <a:ln cap="flat" cmpd="sng" w="57150">
              <a:solidFill>
                <a:srgbClr val="000066"/>
              </a:solidFill>
              <a:prstDash val="solid"/>
              <a:miter lim="800000"/>
              <a:headEnd len="sm" w="sm" type="none"/>
              <a:tailEnd len="med" w="med" type="triangle"/>
            </a:ln>
          </p:spPr>
        </p:cxnSp>
        <p:sp>
          <p:nvSpPr>
            <p:cNvPr descr="75%" id="206" name="Google Shape;206;p1"/>
            <p:cNvSpPr txBox="1"/>
            <p:nvPr/>
          </p:nvSpPr>
          <p:spPr>
            <a:xfrm>
              <a:off x="9036" y="15413"/>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07" name="Google Shape;207;p1"/>
            <p:cNvSpPr txBox="1"/>
            <p:nvPr/>
          </p:nvSpPr>
          <p:spPr>
            <a:xfrm>
              <a:off x="7531" y="15904"/>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cxnSp>
          <p:nvCxnSpPr>
            <p:cNvPr id="208" name="Google Shape;208;p1"/>
            <p:cNvCxnSpPr/>
            <p:nvPr/>
          </p:nvCxnSpPr>
          <p:spPr>
            <a:xfrm flipH="1">
              <a:off x="8696" y="15904"/>
              <a:ext cx="298" cy="172"/>
            </a:xfrm>
            <a:prstGeom prst="straightConnector1">
              <a:avLst/>
            </a:prstGeom>
            <a:noFill/>
            <a:ln cap="flat" cmpd="sng" w="57150">
              <a:solidFill>
                <a:srgbClr val="000066"/>
              </a:solidFill>
              <a:prstDash val="solid"/>
              <a:miter lim="800000"/>
              <a:headEnd len="sm" w="sm" type="none"/>
              <a:tailEnd len="med" w="med" type="triangle"/>
            </a:ln>
          </p:spPr>
        </p:cxnSp>
        <p:cxnSp>
          <p:nvCxnSpPr>
            <p:cNvPr id="209" name="Google Shape;209;p1"/>
            <p:cNvCxnSpPr/>
            <p:nvPr/>
          </p:nvCxnSpPr>
          <p:spPr>
            <a:xfrm>
              <a:off x="7174" y="15904"/>
              <a:ext cx="298" cy="172"/>
            </a:xfrm>
            <a:prstGeom prst="straightConnector1">
              <a:avLst/>
            </a:prstGeom>
            <a:noFill/>
            <a:ln cap="flat" cmpd="sng" w="57150">
              <a:solidFill>
                <a:srgbClr val="000066"/>
              </a:solidFill>
              <a:prstDash val="solid"/>
              <a:miter lim="800000"/>
              <a:headEnd len="med" w="med" type="triangle"/>
              <a:tailEnd len="sm" w="sm" type="none"/>
            </a:ln>
          </p:spPr>
        </p:cxnSp>
        <p:sp>
          <p:nvSpPr>
            <p:cNvPr id="210" name="Google Shape;210;p1"/>
            <p:cNvSpPr txBox="1"/>
            <p:nvPr/>
          </p:nvSpPr>
          <p:spPr>
            <a:xfrm>
              <a:off x="5712" y="13692"/>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cap="none" strike="noStrike">
                  <a:solidFill>
                    <a:srgbClr val="003399"/>
                  </a:solidFill>
                  <a:latin typeface="Calibri"/>
                  <a:ea typeface="Calibri"/>
                  <a:cs typeface="Calibri"/>
                  <a:sym typeface="Calibri"/>
                </a:rPr>
                <a:t>For posters that present one main result, a good design is to cast the title as a sentence that states the result</a:t>
              </a:r>
              <a:endParaRPr b="0" i="0" sz="1400" u="none" cap="none" strike="noStrike">
                <a:solidFill>
                  <a:srgbClr val="000000"/>
                </a:solidFill>
                <a:latin typeface="Arial"/>
                <a:ea typeface="Arial"/>
                <a:cs typeface="Arial"/>
                <a:sym typeface="Arial"/>
              </a:endParaRPr>
            </a:p>
          </p:txBody>
        </p:sp>
      </p:grpSp>
      <p:grpSp>
        <p:nvGrpSpPr>
          <p:cNvPr id="211" name="Google Shape;211;p1"/>
          <p:cNvGrpSpPr/>
          <p:nvPr/>
        </p:nvGrpSpPr>
        <p:grpSpPr>
          <a:xfrm>
            <a:off x="533400" y="21966237"/>
            <a:ext cx="7640637" cy="5840412"/>
            <a:chOff x="336" y="13680"/>
            <a:chExt cx="4813" cy="3679"/>
          </a:xfrm>
        </p:grpSpPr>
        <p:sp>
          <p:nvSpPr>
            <p:cNvPr id="212" name="Google Shape;212;p1"/>
            <p:cNvSpPr txBox="1"/>
            <p:nvPr/>
          </p:nvSpPr>
          <p:spPr>
            <a:xfrm>
              <a:off x="336" y="13680"/>
              <a:ext cx="4813" cy="367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213" name="Google Shape;213;p1"/>
            <p:cNvPicPr preferRelativeResize="0"/>
            <p:nvPr/>
          </p:nvPicPr>
          <p:blipFill rotWithShape="1">
            <a:blip r:embed="rId3">
              <a:alphaModFix/>
            </a:blip>
            <a:srcRect b="0" l="0" r="0" t="0"/>
            <a:stretch/>
          </p:blipFill>
          <p:spPr>
            <a:xfrm>
              <a:off x="4341" y="13982"/>
              <a:ext cx="780" cy="322"/>
            </a:xfrm>
            <a:prstGeom prst="rect">
              <a:avLst/>
            </a:prstGeom>
            <a:noFill/>
            <a:ln>
              <a:noFill/>
            </a:ln>
          </p:spPr>
        </p:pic>
        <p:sp>
          <p:nvSpPr>
            <p:cNvPr descr="Narrow horizontal" id="214" name="Google Shape;214;p1"/>
            <p:cNvSpPr txBox="1"/>
            <p:nvPr/>
          </p:nvSpPr>
          <p:spPr>
            <a:xfrm>
              <a:off x="1361" y="14078"/>
              <a:ext cx="2669" cy="11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15" name="Google Shape;215;p1"/>
            <p:cNvSpPr txBox="1"/>
            <p:nvPr/>
          </p:nvSpPr>
          <p:spPr>
            <a:xfrm>
              <a:off x="411" y="14061"/>
              <a:ext cx="298" cy="164"/>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16" name="Google Shape;216;p1"/>
            <p:cNvSpPr txBox="1"/>
            <p:nvPr/>
          </p:nvSpPr>
          <p:spPr>
            <a:xfrm>
              <a:off x="486" y="14423"/>
              <a:ext cx="2106" cy="26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17" name="Google Shape;217;p1"/>
            <p:cNvSpPr txBox="1"/>
            <p:nvPr/>
          </p:nvSpPr>
          <p:spPr>
            <a:xfrm>
              <a:off x="918" y="14726"/>
              <a:ext cx="1242" cy="43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18" name="Google Shape;218;p1"/>
            <p:cNvSpPr txBox="1"/>
            <p:nvPr/>
          </p:nvSpPr>
          <p:spPr>
            <a:xfrm>
              <a:off x="914" y="15206"/>
              <a:ext cx="1250" cy="6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19" name="Google Shape;219;p1"/>
            <p:cNvSpPr txBox="1"/>
            <p:nvPr/>
          </p:nvSpPr>
          <p:spPr>
            <a:xfrm>
              <a:off x="486" y="14339"/>
              <a:ext cx="828" cy="5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20" name="Google Shape;220;p1"/>
            <p:cNvGrpSpPr/>
            <p:nvPr/>
          </p:nvGrpSpPr>
          <p:grpSpPr>
            <a:xfrm>
              <a:off x="2968" y="14339"/>
              <a:ext cx="2106" cy="1043"/>
              <a:chOff x="432" y="6432"/>
              <a:chExt cx="1344" cy="912"/>
            </a:xfrm>
          </p:grpSpPr>
          <p:sp>
            <p:nvSpPr>
              <p:cNvPr descr="Narrow horizontal" id="221" name="Google Shape;221;p1"/>
              <p:cNvSpPr txBox="1"/>
              <p:nvPr/>
            </p:nvSpPr>
            <p:spPr>
              <a:xfrm>
                <a:off x="432" y="6505"/>
                <a:ext cx="1344" cy="3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22" name="Google Shape;222;p1"/>
              <p:cNvSpPr txBox="1"/>
              <p:nvPr/>
            </p:nvSpPr>
            <p:spPr>
              <a:xfrm>
                <a:off x="708" y="6871"/>
                <a:ext cx="792" cy="38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23" name="Google Shape;223;p1"/>
              <p:cNvSpPr txBox="1"/>
              <p:nvPr/>
            </p:nvSpPr>
            <p:spPr>
              <a:xfrm>
                <a:off x="705" y="7291"/>
                <a:ext cx="798" cy="53"/>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24" name="Google Shape;224;p1"/>
              <p:cNvSpPr txBox="1"/>
              <p:nvPr/>
            </p:nvSpPr>
            <p:spPr>
              <a:xfrm>
                <a:off x="432" y="6432"/>
                <a:ext cx="528" cy="4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descr="75%" id="225" name="Google Shape;225;p1"/>
            <p:cNvSpPr txBox="1"/>
            <p:nvPr/>
          </p:nvSpPr>
          <p:spPr>
            <a:xfrm>
              <a:off x="918" y="15727"/>
              <a:ext cx="1242" cy="477"/>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26" name="Google Shape;226;p1"/>
            <p:cNvSpPr txBox="1"/>
            <p:nvPr/>
          </p:nvSpPr>
          <p:spPr>
            <a:xfrm>
              <a:off x="914" y="16221"/>
              <a:ext cx="1250" cy="6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27" name="Google Shape;227;p1"/>
            <p:cNvGrpSpPr/>
            <p:nvPr/>
          </p:nvGrpSpPr>
          <p:grpSpPr>
            <a:xfrm>
              <a:off x="486" y="15345"/>
              <a:ext cx="2106" cy="338"/>
              <a:chOff x="2406" y="20208"/>
              <a:chExt cx="1428" cy="314"/>
            </a:xfrm>
          </p:grpSpPr>
          <p:sp>
            <p:nvSpPr>
              <p:cNvPr descr="Narrow horizontal" id="228" name="Google Shape;228;p1"/>
              <p:cNvSpPr txBox="1"/>
              <p:nvPr/>
            </p:nvSpPr>
            <p:spPr>
              <a:xfrm>
                <a:off x="2406" y="20286"/>
                <a:ext cx="1428" cy="2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29" name="Google Shape;229;p1"/>
              <p:cNvSpPr txBox="1"/>
              <p:nvPr/>
            </p:nvSpPr>
            <p:spPr>
              <a:xfrm>
                <a:off x="2406" y="20208"/>
                <a:ext cx="561" cy="52"/>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grpSp>
          <p:nvGrpSpPr>
            <p:cNvPr id="230" name="Google Shape;230;p1"/>
            <p:cNvGrpSpPr/>
            <p:nvPr/>
          </p:nvGrpSpPr>
          <p:grpSpPr>
            <a:xfrm>
              <a:off x="2893" y="15492"/>
              <a:ext cx="2106" cy="1043"/>
              <a:chOff x="432" y="6432"/>
              <a:chExt cx="1344" cy="912"/>
            </a:xfrm>
          </p:grpSpPr>
          <p:sp>
            <p:nvSpPr>
              <p:cNvPr descr="Narrow horizontal" id="231" name="Google Shape;231;p1"/>
              <p:cNvSpPr txBox="1"/>
              <p:nvPr/>
            </p:nvSpPr>
            <p:spPr>
              <a:xfrm>
                <a:off x="432" y="6505"/>
                <a:ext cx="1344" cy="3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32" name="Google Shape;232;p1"/>
              <p:cNvSpPr txBox="1"/>
              <p:nvPr/>
            </p:nvSpPr>
            <p:spPr>
              <a:xfrm>
                <a:off x="708" y="6871"/>
                <a:ext cx="792" cy="38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33" name="Google Shape;233;p1"/>
              <p:cNvSpPr txBox="1"/>
              <p:nvPr/>
            </p:nvSpPr>
            <p:spPr>
              <a:xfrm>
                <a:off x="705" y="7291"/>
                <a:ext cx="798" cy="53"/>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34" name="Google Shape;234;p1"/>
              <p:cNvSpPr txBox="1"/>
              <p:nvPr/>
            </p:nvSpPr>
            <p:spPr>
              <a:xfrm>
                <a:off x="432" y="6432"/>
                <a:ext cx="528" cy="4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descr="Narrow horizontal" id="235" name="Google Shape;235;p1"/>
            <p:cNvSpPr txBox="1"/>
            <p:nvPr/>
          </p:nvSpPr>
          <p:spPr>
            <a:xfrm>
              <a:off x="2893" y="16729"/>
              <a:ext cx="2106" cy="19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36" name="Google Shape;236;p1"/>
            <p:cNvSpPr txBox="1"/>
            <p:nvPr/>
          </p:nvSpPr>
          <p:spPr>
            <a:xfrm>
              <a:off x="2893" y="16645"/>
              <a:ext cx="827" cy="5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37" name="Google Shape;237;p1"/>
            <p:cNvSpPr txBox="1"/>
            <p:nvPr/>
          </p:nvSpPr>
          <p:spPr>
            <a:xfrm>
              <a:off x="918" y="16832"/>
              <a:ext cx="1242" cy="4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38" name="Google Shape;238;p1"/>
            <p:cNvSpPr txBox="1"/>
            <p:nvPr/>
          </p:nvSpPr>
          <p:spPr>
            <a:xfrm>
              <a:off x="914" y="17263"/>
              <a:ext cx="1250" cy="6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39" name="Google Shape;239;p1"/>
            <p:cNvSpPr txBox="1"/>
            <p:nvPr/>
          </p:nvSpPr>
          <p:spPr>
            <a:xfrm>
              <a:off x="2893" y="16988"/>
              <a:ext cx="2106"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40" name="Google Shape;240;p1"/>
            <p:cNvSpPr txBox="1"/>
            <p:nvPr/>
          </p:nvSpPr>
          <p:spPr>
            <a:xfrm>
              <a:off x="3419" y="16962"/>
              <a:ext cx="1655" cy="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41" name="Google Shape;241;p1"/>
            <p:cNvSpPr txBox="1"/>
            <p:nvPr/>
          </p:nvSpPr>
          <p:spPr>
            <a:xfrm>
              <a:off x="2893" y="17194"/>
              <a:ext cx="2106"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42" name="Google Shape;242;p1"/>
            <p:cNvSpPr txBox="1"/>
            <p:nvPr/>
          </p:nvSpPr>
          <p:spPr>
            <a:xfrm>
              <a:off x="3419" y="17162"/>
              <a:ext cx="1655" cy="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43" name="Google Shape;243;p1"/>
            <p:cNvGrpSpPr/>
            <p:nvPr/>
          </p:nvGrpSpPr>
          <p:grpSpPr>
            <a:xfrm>
              <a:off x="478" y="16430"/>
              <a:ext cx="2105" cy="337"/>
              <a:chOff x="2406" y="20208"/>
              <a:chExt cx="1428" cy="314"/>
            </a:xfrm>
          </p:grpSpPr>
          <p:sp>
            <p:nvSpPr>
              <p:cNvPr descr="Narrow horizontal" id="244" name="Google Shape;244;p1"/>
              <p:cNvSpPr txBox="1"/>
              <p:nvPr/>
            </p:nvSpPr>
            <p:spPr>
              <a:xfrm>
                <a:off x="2406" y="20286"/>
                <a:ext cx="1428" cy="2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45" name="Google Shape;245;p1"/>
              <p:cNvSpPr txBox="1"/>
              <p:nvPr/>
            </p:nvSpPr>
            <p:spPr>
              <a:xfrm>
                <a:off x="2406" y="20208"/>
                <a:ext cx="561" cy="52"/>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id="246" name="Google Shape;246;p1"/>
            <p:cNvSpPr txBox="1"/>
            <p:nvPr/>
          </p:nvSpPr>
          <p:spPr>
            <a:xfrm>
              <a:off x="980" y="13728"/>
              <a:ext cx="3167"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cap="none" strike="noStrike">
                  <a:solidFill>
                    <a:srgbClr val="003399"/>
                  </a:solidFill>
                  <a:latin typeface="Calibri"/>
                  <a:ea typeface="Calibri"/>
                  <a:cs typeface="Calibri"/>
                  <a:sym typeface="Calibri"/>
                </a:rPr>
                <a:t>Phrase Headline That Is Set in Initial Capital Letters</a:t>
              </a:r>
              <a:endParaRPr b="0" i="0" sz="1400" u="none" cap="none" strike="noStrike">
                <a:solidFill>
                  <a:srgbClr val="000000"/>
                </a:solidFill>
                <a:latin typeface="Arial"/>
                <a:ea typeface="Arial"/>
                <a:cs typeface="Arial"/>
                <a:sym typeface="Arial"/>
              </a:endParaRPr>
            </a:p>
          </p:txBody>
        </p:sp>
      </p:grpSp>
      <p:grpSp>
        <p:nvGrpSpPr>
          <p:cNvPr id="247" name="Google Shape;247;p1"/>
          <p:cNvGrpSpPr/>
          <p:nvPr/>
        </p:nvGrpSpPr>
        <p:grpSpPr>
          <a:xfrm>
            <a:off x="28041600" y="11079162"/>
            <a:ext cx="7558087" cy="6026150"/>
            <a:chOff x="17472" y="6864"/>
            <a:chExt cx="4761" cy="3796"/>
          </a:xfrm>
        </p:grpSpPr>
        <p:sp>
          <p:nvSpPr>
            <p:cNvPr id="248" name="Google Shape;248;p1"/>
            <p:cNvSpPr txBox="1"/>
            <p:nvPr/>
          </p:nvSpPr>
          <p:spPr>
            <a:xfrm>
              <a:off x="17472" y="6864"/>
              <a:ext cx="4761" cy="37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249" name="Google Shape;249;p1"/>
            <p:cNvPicPr preferRelativeResize="0"/>
            <p:nvPr/>
          </p:nvPicPr>
          <p:blipFill rotWithShape="1">
            <a:blip r:embed="rId3">
              <a:alphaModFix/>
            </a:blip>
            <a:srcRect b="0" l="0" r="0" t="0"/>
            <a:stretch/>
          </p:blipFill>
          <p:spPr>
            <a:xfrm>
              <a:off x="21434" y="7200"/>
              <a:ext cx="771" cy="332"/>
            </a:xfrm>
            <a:prstGeom prst="rect">
              <a:avLst/>
            </a:prstGeom>
            <a:noFill/>
            <a:ln>
              <a:noFill/>
            </a:ln>
          </p:spPr>
        </p:pic>
        <p:sp>
          <p:nvSpPr>
            <p:cNvPr descr="Narrow horizontal" id="250" name="Google Shape;250;p1"/>
            <p:cNvSpPr txBox="1"/>
            <p:nvPr/>
          </p:nvSpPr>
          <p:spPr>
            <a:xfrm>
              <a:off x="18486" y="7298"/>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51" name="Google Shape;251;p1"/>
            <p:cNvSpPr txBox="1"/>
            <p:nvPr/>
          </p:nvSpPr>
          <p:spPr>
            <a:xfrm>
              <a:off x="17546" y="7281"/>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52" name="Google Shape;252;p1"/>
            <p:cNvGrpSpPr/>
            <p:nvPr/>
          </p:nvGrpSpPr>
          <p:grpSpPr>
            <a:xfrm>
              <a:off x="17621" y="7544"/>
              <a:ext cx="1387" cy="454"/>
              <a:chOff x="17621" y="7544"/>
              <a:chExt cx="1387" cy="454"/>
            </a:xfrm>
          </p:grpSpPr>
          <p:sp>
            <p:nvSpPr>
              <p:cNvPr descr="Narrow horizontal" id="253" name="Google Shape;253;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54" name="Google Shape;254;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descr="Narrow horizontal" id="255" name="Google Shape;255;p1"/>
            <p:cNvSpPr txBox="1"/>
            <p:nvPr/>
          </p:nvSpPr>
          <p:spPr>
            <a:xfrm>
              <a:off x="19104" y="10524"/>
              <a:ext cx="1344" cy="9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56" name="Google Shape;256;p1"/>
            <p:cNvSpPr txBox="1"/>
            <p:nvPr/>
          </p:nvSpPr>
          <p:spPr>
            <a:xfrm>
              <a:off x="20688" y="10026"/>
              <a:ext cx="1392" cy="19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57" name="Google Shape;257;p1"/>
            <p:cNvSpPr txBox="1"/>
            <p:nvPr/>
          </p:nvSpPr>
          <p:spPr>
            <a:xfrm>
              <a:off x="20685" y="9923"/>
              <a:ext cx="819"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58" name="Google Shape;258;p1"/>
            <p:cNvSpPr txBox="1"/>
            <p:nvPr/>
          </p:nvSpPr>
          <p:spPr>
            <a:xfrm>
              <a:off x="20688" y="10278"/>
              <a:ext cx="1396"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59" name="Google Shape;259;p1"/>
            <p:cNvSpPr txBox="1"/>
            <p:nvPr/>
          </p:nvSpPr>
          <p:spPr>
            <a:xfrm>
              <a:off x="21072" y="10272"/>
              <a:ext cx="1087" cy="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60" name="Google Shape;260;p1"/>
            <p:cNvSpPr txBox="1"/>
            <p:nvPr/>
          </p:nvSpPr>
          <p:spPr>
            <a:xfrm>
              <a:off x="20688" y="10490"/>
              <a:ext cx="1396"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61" name="Google Shape;261;p1"/>
            <p:cNvSpPr txBox="1"/>
            <p:nvPr/>
          </p:nvSpPr>
          <p:spPr>
            <a:xfrm>
              <a:off x="21072" y="10464"/>
              <a:ext cx="1087" cy="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cxnSp>
          <p:nvCxnSpPr>
            <p:cNvPr id="262" name="Google Shape;262;p1"/>
            <p:cNvCxnSpPr/>
            <p:nvPr/>
          </p:nvCxnSpPr>
          <p:spPr>
            <a:xfrm flipH="1" rot="10800000">
              <a:off x="18452" y="9346"/>
              <a:ext cx="892" cy="480"/>
            </a:xfrm>
            <a:prstGeom prst="straightConnector1">
              <a:avLst/>
            </a:prstGeom>
            <a:noFill/>
            <a:ln cap="flat" cmpd="sng" w="38100">
              <a:solidFill>
                <a:srgbClr val="000066"/>
              </a:solidFill>
              <a:prstDash val="solid"/>
              <a:miter lim="800000"/>
              <a:headEnd len="sm" w="sm" type="none"/>
              <a:tailEnd len="sm" w="sm" type="none"/>
            </a:ln>
          </p:spPr>
        </p:cxnSp>
        <p:cxnSp>
          <p:nvCxnSpPr>
            <p:cNvPr id="263" name="Google Shape;263;p1"/>
            <p:cNvCxnSpPr/>
            <p:nvPr/>
          </p:nvCxnSpPr>
          <p:spPr>
            <a:xfrm flipH="1" rot="10800000">
              <a:off x="20256" y="8496"/>
              <a:ext cx="1008" cy="541"/>
            </a:xfrm>
            <a:prstGeom prst="straightConnector1">
              <a:avLst/>
            </a:prstGeom>
            <a:noFill/>
            <a:ln cap="flat" cmpd="sng" w="38100">
              <a:solidFill>
                <a:srgbClr val="000066"/>
              </a:solidFill>
              <a:prstDash val="solid"/>
              <a:miter lim="800000"/>
              <a:headEnd len="sm" w="sm" type="none"/>
              <a:tailEnd len="sm" w="sm" type="none"/>
            </a:ln>
          </p:spPr>
        </p:cxnSp>
        <p:cxnSp>
          <p:nvCxnSpPr>
            <p:cNvPr id="264" name="Google Shape;264;p1"/>
            <p:cNvCxnSpPr/>
            <p:nvPr/>
          </p:nvCxnSpPr>
          <p:spPr>
            <a:xfrm rot="10800000">
              <a:off x="18452" y="8243"/>
              <a:ext cx="796" cy="397"/>
            </a:xfrm>
            <a:prstGeom prst="straightConnector1">
              <a:avLst/>
            </a:prstGeom>
            <a:noFill/>
            <a:ln cap="flat" cmpd="sng" w="38100">
              <a:solidFill>
                <a:srgbClr val="000066"/>
              </a:solidFill>
              <a:prstDash val="solid"/>
              <a:miter lim="800000"/>
              <a:headEnd len="sm" w="sm" type="none"/>
              <a:tailEnd len="sm" w="sm" type="none"/>
            </a:ln>
          </p:spPr>
        </p:cxnSp>
        <p:sp>
          <p:nvSpPr>
            <p:cNvPr descr="75%" id="265" name="Google Shape;265;p1"/>
            <p:cNvSpPr txBox="1"/>
            <p:nvPr/>
          </p:nvSpPr>
          <p:spPr>
            <a:xfrm>
              <a:off x="17612" y="8086"/>
              <a:ext cx="963" cy="45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66" name="Google Shape;266;p1"/>
            <p:cNvSpPr txBox="1"/>
            <p:nvPr/>
          </p:nvSpPr>
          <p:spPr>
            <a:xfrm>
              <a:off x="17612" y="9552"/>
              <a:ext cx="963" cy="43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67" name="Google Shape;267;p1"/>
            <p:cNvGrpSpPr/>
            <p:nvPr/>
          </p:nvGrpSpPr>
          <p:grpSpPr>
            <a:xfrm>
              <a:off x="20688" y="7562"/>
              <a:ext cx="1387" cy="454"/>
              <a:chOff x="17621" y="7544"/>
              <a:chExt cx="1387" cy="454"/>
            </a:xfrm>
          </p:grpSpPr>
          <p:sp>
            <p:nvSpPr>
              <p:cNvPr descr="Narrow horizontal" id="268" name="Google Shape;268;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69" name="Google Shape;269;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grpSp>
          <p:nvGrpSpPr>
            <p:cNvPr id="270" name="Google Shape;270;p1"/>
            <p:cNvGrpSpPr/>
            <p:nvPr/>
          </p:nvGrpSpPr>
          <p:grpSpPr>
            <a:xfrm>
              <a:off x="17621" y="10166"/>
              <a:ext cx="1387" cy="454"/>
              <a:chOff x="17621" y="7544"/>
              <a:chExt cx="1387" cy="454"/>
            </a:xfrm>
          </p:grpSpPr>
          <p:sp>
            <p:nvSpPr>
              <p:cNvPr descr="Narrow horizontal" id="271" name="Google Shape;271;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72" name="Google Shape;272;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cxnSp>
          <p:nvCxnSpPr>
            <p:cNvPr id="273" name="Google Shape;273;p1"/>
            <p:cNvCxnSpPr/>
            <p:nvPr/>
          </p:nvCxnSpPr>
          <p:spPr>
            <a:xfrm>
              <a:off x="18432" y="9024"/>
              <a:ext cx="1536" cy="0"/>
            </a:xfrm>
            <a:prstGeom prst="straightConnector1">
              <a:avLst/>
            </a:prstGeom>
            <a:noFill/>
            <a:ln cap="flat" cmpd="sng" w="38100">
              <a:solidFill>
                <a:srgbClr val="000066"/>
              </a:solidFill>
              <a:prstDash val="solid"/>
              <a:miter lim="800000"/>
              <a:headEnd len="sm" w="sm" type="none"/>
              <a:tailEnd len="sm" w="sm" type="none"/>
            </a:ln>
          </p:spPr>
        </p:cxnSp>
        <p:sp>
          <p:nvSpPr>
            <p:cNvPr descr="75%" id="274" name="Google Shape;274;p1"/>
            <p:cNvSpPr txBox="1"/>
            <p:nvPr/>
          </p:nvSpPr>
          <p:spPr>
            <a:xfrm>
              <a:off x="17613" y="8688"/>
              <a:ext cx="963"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75" name="Google Shape;275;p1"/>
            <p:cNvSpPr txBox="1"/>
            <p:nvPr/>
          </p:nvSpPr>
          <p:spPr>
            <a:xfrm>
              <a:off x="21120" y="8208"/>
              <a:ext cx="962"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cxnSp>
          <p:nvCxnSpPr>
            <p:cNvPr id="276" name="Google Shape;276;p1"/>
            <p:cNvCxnSpPr/>
            <p:nvPr/>
          </p:nvCxnSpPr>
          <p:spPr>
            <a:xfrm>
              <a:off x="20256" y="8915"/>
              <a:ext cx="1008" cy="541"/>
            </a:xfrm>
            <a:prstGeom prst="straightConnector1">
              <a:avLst/>
            </a:prstGeom>
            <a:noFill/>
            <a:ln cap="flat" cmpd="sng" w="38100">
              <a:solidFill>
                <a:srgbClr val="000066"/>
              </a:solidFill>
              <a:prstDash val="solid"/>
              <a:miter lim="800000"/>
              <a:headEnd len="sm" w="sm" type="none"/>
              <a:tailEnd len="sm" w="sm" type="none"/>
            </a:ln>
          </p:spPr>
        </p:cxnSp>
        <p:sp>
          <p:nvSpPr>
            <p:cNvPr descr="75%" id="277" name="Google Shape;277;p1"/>
            <p:cNvSpPr txBox="1"/>
            <p:nvPr/>
          </p:nvSpPr>
          <p:spPr>
            <a:xfrm>
              <a:off x="21120" y="9024"/>
              <a:ext cx="962"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80%" id="278" name="Google Shape;278;p1"/>
            <p:cNvSpPr txBox="1"/>
            <p:nvPr/>
          </p:nvSpPr>
          <p:spPr>
            <a:xfrm>
              <a:off x="19104" y="7632"/>
              <a:ext cx="1344" cy="2844"/>
            </a:xfrm>
            <a:prstGeom prst="rect">
              <a:avLst/>
            </a:prstGeom>
            <a:blipFill rotWithShape="1">
              <a:blip r:embed="rId7">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79" name="Google Shape;279;p1"/>
            <p:cNvSpPr txBox="1"/>
            <p:nvPr/>
          </p:nvSpPr>
          <p:spPr>
            <a:xfrm>
              <a:off x="17472" y="6864"/>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cap="none" strike="noStrike">
                  <a:solidFill>
                    <a:srgbClr val="003399"/>
                  </a:solidFill>
                  <a:latin typeface="Calibri"/>
                  <a:ea typeface="Calibri"/>
                  <a:cs typeface="Calibri"/>
                  <a:sym typeface="Calibri"/>
                </a:rPr>
                <a:t>For posters that present one main result, a good design is to cast the title as a sentence that states the result</a:t>
              </a:r>
              <a:endParaRPr b="0" i="0" sz="1400" u="none" cap="none" strike="noStrike">
                <a:solidFill>
                  <a:srgbClr val="000000"/>
                </a:solidFill>
                <a:latin typeface="Arial"/>
                <a:ea typeface="Arial"/>
                <a:cs typeface="Arial"/>
                <a:sym typeface="Arial"/>
              </a:endParaRPr>
            </a:p>
          </p:txBody>
        </p:sp>
      </p:grpSp>
      <p:pic>
        <p:nvPicPr>
          <p:cNvPr id="280" name="Google Shape;280;p1"/>
          <p:cNvPicPr preferRelativeResize="0"/>
          <p:nvPr/>
        </p:nvPicPr>
        <p:blipFill rotWithShape="1">
          <a:blip r:embed="rId8">
            <a:alphaModFix/>
          </a:blip>
          <a:srcRect b="0" l="0" r="10137" t="0"/>
          <a:stretch/>
        </p:blipFill>
        <p:spPr>
          <a:xfrm>
            <a:off x="228600" y="2346325"/>
            <a:ext cx="10712450" cy="1712912"/>
          </a:xfrm>
          <a:prstGeom prst="rect">
            <a:avLst/>
          </a:prstGeom>
          <a:noFill/>
          <a:ln>
            <a:noFill/>
          </a:ln>
        </p:spPr>
      </p:pic>
      <p:sp>
        <p:nvSpPr>
          <p:cNvPr id="281" name="Google Shape;281;p1"/>
          <p:cNvSpPr txBox="1"/>
          <p:nvPr/>
        </p:nvSpPr>
        <p:spPr>
          <a:xfrm>
            <a:off x="27789187" y="2436812"/>
            <a:ext cx="7737600" cy="193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Data Science Capstone Project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with [sponsor company]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or [faculty name, affilation] </a:t>
            </a:r>
            <a:endParaRPr b="0" i="0" sz="1400" u="none" cap="none" strike="noStrike">
              <a:solidFill>
                <a:srgbClr val="000000"/>
              </a:solidFill>
              <a:latin typeface="Arial"/>
              <a:ea typeface="Arial"/>
              <a:cs typeface="Arial"/>
              <a:sym typeface="Arial"/>
            </a:endParaRPr>
          </a:p>
        </p:txBody>
      </p:sp>
      <p:grpSp>
        <p:nvGrpSpPr>
          <p:cNvPr id="282" name="Google Shape;282;p1"/>
          <p:cNvGrpSpPr/>
          <p:nvPr/>
        </p:nvGrpSpPr>
        <p:grpSpPr>
          <a:xfrm>
            <a:off x="685800" y="9112250"/>
            <a:ext cx="7620000" cy="6191250"/>
            <a:chOff x="432" y="5625"/>
            <a:chExt cx="4800" cy="3900"/>
          </a:xfrm>
        </p:grpSpPr>
        <p:sp>
          <p:nvSpPr>
            <p:cNvPr id="283" name="Google Shape;283;p1"/>
            <p:cNvSpPr txBox="1"/>
            <p:nvPr/>
          </p:nvSpPr>
          <p:spPr>
            <a:xfrm>
              <a:off x="432" y="5625"/>
              <a:ext cx="4800" cy="3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pic>
          <p:nvPicPr>
            <p:cNvPr descr="NvyShad" id="284" name="Google Shape;284;p1"/>
            <p:cNvPicPr preferRelativeResize="0"/>
            <p:nvPr/>
          </p:nvPicPr>
          <p:blipFill rotWithShape="1">
            <a:blip r:embed="rId3">
              <a:alphaModFix/>
            </a:blip>
            <a:srcRect b="0" l="0" r="0" t="0"/>
            <a:stretch/>
          </p:blipFill>
          <p:spPr>
            <a:xfrm>
              <a:off x="4406" y="5938"/>
              <a:ext cx="774" cy="332"/>
            </a:xfrm>
            <a:prstGeom prst="rect">
              <a:avLst/>
            </a:prstGeom>
            <a:noFill/>
            <a:ln>
              <a:noFill/>
            </a:ln>
          </p:spPr>
        </p:pic>
        <p:sp>
          <p:nvSpPr>
            <p:cNvPr descr="Narrow horizontal" id="285" name="Google Shape;285;p1"/>
            <p:cNvSpPr txBox="1"/>
            <p:nvPr/>
          </p:nvSpPr>
          <p:spPr>
            <a:xfrm>
              <a:off x="1448" y="6037"/>
              <a:ext cx="27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286" name="Google Shape;286;p1"/>
            <p:cNvSpPr txBox="1"/>
            <p:nvPr/>
          </p:nvSpPr>
          <p:spPr>
            <a:xfrm>
              <a:off x="506" y="6019"/>
              <a:ext cx="300" cy="3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287" name="Google Shape;287;p1"/>
            <p:cNvGrpSpPr/>
            <p:nvPr/>
          </p:nvGrpSpPr>
          <p:grpSpPr>
            <a:xfrm>
              <a:off x="581" y="6306"/>
              <a:ext cx="1866" cy="1016"/>
              <a:chOff x="432" y="6432"/>
              <a:chExt cx="1200" cy="859"/>
            </a:xfrm>
          </p:grpSpPr>
          <p:sp>
            <p:nvSpPr>
              <p:cNvPr descr="Narrow horizontal" id="288" name="Google Shape;288;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89" name="Google Shape;289;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90" name="Google Shape;290;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91" name="Google Shape;291;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grpSp>
          <p:nvGrpSpPr>
            <p:cNvPr id="292" name="Google Shape;292;p1"/>
            <p:cNvGrpSpPr/>
            <p:nvPr/>
          </p:nvGrpSpPr>
          <p:grpSpPr>
            <a:xfrm>
              <a:off x="3045" y="6306"/>
              <a:ext cx="1865" cy="1016"/>
              <a:chOff x="432" y="6432"/>
              <a:chExt cx="1200" cy="859"/>
            </a:xfrm>
          </p:grpSpPr>
          <p:sp>
            <p:nvSpPr>
              <p:cNvPr descr="Narrow horizontal" id="293" name="Google Shape;293;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94" name="Google Shape;294;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95" name="Google Shape;295;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296" name="Google Shape;296;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descr="Narrow horizontal" id="297" name="Google Shape;297;p1"/>
            <p:cNvSpPr txBox="1"/>
            <p:nvPr/>
          </p:nvSpPr>
          <p:spPr>
            <a:xfrm>
              <a:off x="581" y="7585"/>
              <a:ext cx="21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298" name="Google Shape;298;p1"/>
            <p:cNvSpPr txBox="1"/>
            <p:nvPr/>
          </p:nvSpPr>
          <p:spPr>
            <a:xfrm>
              <a:off x="1011" y="8018"/>
              <a:ext cx="1200" cy="6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299" name="Google Shape;299;p1"/>
            <p:cNvSpPr txBox="1"/>
            <p:nvPr/>
          </p:nvSpPr>
          <p:spPr>
            <a:xfrm>
              <a:off x="1006" y="8629"/>
              <a:ext cx="12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300" name="Google Shape;300;p1"/>
            <p:cNvSpPr txBox="1"/>
            <p:nvPr/>
          </p:nvSpPr>
          <p:spPr>
            <a:xfrm>
              <a:off x="581" y="7499"/>
              <a:ext cx="9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nvGrpSpPr>
            <p:cNvPr id="301" name="Google Shape;301;p1"/>
            <p:cNvGrpSpPr/>
            <p:nvPr/>
          </p:nvGrpSpPr>
          <p:grpSpPr>
            <a:xfrm>
              <a:off x="2969" y="7499"/>
              <a:ext cx="1866" cy="1016"/>
              <a:chOff x="432" y="6432"/>
              <a:chExt cx="1200" cy="859"/>
            </a:xfrm>
          </p:grpSpPr>
          <p:sp>
            <p:nvSpPr>
              <p:cNvPr descr="Narrow horizontal" id="302" name="Google Shape;302;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303" name="Google Shape;303;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304" name="Google Shape;304;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305" name="Google Shape;305;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grpSp>
        <p:sp>
          <p:nvSpPr>
            <p:cNvPr descr="Narrow horizontal" id="306" name="Google Shape;306;p1"/>
            <p:cNvSpPr txBox="1"/>
            <p:nvPr/>
          </p:nvSpPr>
          <p:spPr>
            <a:xfrm>
              <a:off x="2969" y="8778"/>
              <a:ext cx="21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Dark horizontal" id="307" name="Google Shape;307;p1"/>
            <p:cNvSpPr txBox="1"/>
            <p:nvPr/>
          </p:nvSpPr>
          <p:spPr>
            <a:xfrm>
              <a:off x="2969" y="8692"/>
              <a:ext cx="9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75%" id="308" name="Google Shape;308;p1"/>
            <p:cNvSpPr txBox="1"/>
            <p:nvPr/>
          </p:nvSpPr>
          <p:spPr>
            <a:xfrm>
              <a:off x="1011" y="8778"/>
              <a:ext cx="1200" cy="6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309" name="Google Shape;309;p1"/>
            <p:cNvSpPr txBox="1"/>
            <p:nvPr/>
          </p:nvSpPr>
          <p:spPr>
            <a:xfrm>
              <a:off x="1006" y="9311"/>
              <a:ext cx="12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310" name="Google Shape;310;p1"/>
            <p:cNvSpPr txBox="1"/>
            <p:nvPr/>
          </p:nvSpPr>
          <p:spPr>
            <a:xfrm>
              <a:off x="2969" y="9046"/>
              <a:ext cx="21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311" name="Google Shape;311;p1"/>
            <p:cNvSpPr txBox="1"/>
            <p:nvPr/>
          </p:nvSpPr>
          <p:spPr>
            <a:xfrm>
              <a:off x="3491" y="9013"/>
              <a:ext cx="150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descr="Narrow horizontal" id="312" name="Google Shape;312;p1"/>
            <p:cNvSpPr txBox="1"/>
            <p:nvPr/>
          </p:nvSpPr>
          <p:spPr>
            <a:xfrm>
              <a:off x="2969" y="9259"/>
              <a:ext cx="21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313" name="Google Shape;313;p1"/>
            <p:cNvSpPr txBox="1"/>
            <p:nvPr/>
          </p:nvSpPr>
          <p:spPr>
            <a:xfrm>
              <a:off x="3491" y="9224"/>
              <a:ext cx="150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314" name="Google Shape;314;p1"/>
            <p:cNvSpPr txBox="1"/>
            <p:nvPr/>
          </p:nvSpPr>
          <p:spPr>
            <a:xfrm>
              <a:off x="912" y="5712"/>
              <a:ext cx="3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cap="none" strike="noStrike">
                  <a:solidFill>
                    <a:srgbClr val="003399"/>
                  </a:solidFill>
                  <a:latin typeface="Calibri"/>
                  <a:ea typeface="Calibri"/>
                  <a:cs typeface="Calibri"/>
                  <a:sym typeface="Calibri"/>
                </a:rPr>
                <a:t>Phrase Headline That Is Set in Initial Capital Letters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