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7d254ba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7d254ba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7d254ba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7d254ba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7d254ba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7d254ba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7e794cf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7e794cf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Completed in the Past Week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9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Encountered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73900"/>
            <a:ext cx="85206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Next Steps for the Project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Report Content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0"/>
              <a:buFont typeface="Roboto"/>
              <a:buNone/>
            </a:pPr>
            <a:r>
              <a:rPr lang="en" sz="1130">
                <a:solidFill>
                  <a:srgbClr val="00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Tasks Completed in the Past Week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Briefly enumerate the milestones you or the team have achieved.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Include bullet points to make the slide easy to read.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Use infographics, charts, or diagrams if necessary for enhanced clarity.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i="1"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Example:</a:t>
            </a:r>
            <a:endParaRPr i="1"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Completed data collection for XYZ variables.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Conducted preliminary data analysis.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Drafted introduction section of the paper.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None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2. Challenges Encountered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Mention any obstacles or difficulties faced during the week.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Explain how you overcame them or plan to tackle them.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i="1"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Example:</a:t>
            </a:r>
            <a:endParaRPr i="1"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Faced difficulty in automating the data collection process.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Solved by modifying the existing algorithm to improve efficiency.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None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3. The Next Steps for the Project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Clearly define the objectives for the upcoming week.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These should be SMART goals (Specific, Measurable, Achievable, Relevant, Time-bound).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035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0"/>
              <a:buFont typeface="Roboto"/>
              <a:buChar char="●"/>
            </a:pPr>
            <a:r>
              <a:rPr i="1"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Example:</a:t>
            </a:r>
            <a:endParaRPr i="1"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 finalize the literature review by [Date].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43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3"/>
              <a:buAutoNum type="romanLcPeriod"/>
            </a:pPr>
            <a:r>
              <a:rPr lang="en" sz="113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 conduct interviews for qualitative data collection by [Date].</a:t>
            </a:r>
            <a:endParaRPr sz="113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59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