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4a2084b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64a2084b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4a20840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64a20840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4a208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4a208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4a2084b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64a2084b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4a2084b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4a2084b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4a2084b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64a2084b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64a2084b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64a2084b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4a2084b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4a2084b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4a2084b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64a2084b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64a2084b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64a2084b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4a2084b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64a2084b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4a2084b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4a2084b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4a2084b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4a2084b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64a20840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64a20840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64a20840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64a20840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</a:t>
            </a:r>
            <a:r>
              <a:rPr lang="en"/>
              <a:t>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10/19</a:t>
            </a:r>
            <a:endParaRPr/>
          </a:p>
        </p:txBody>
      </p:sp>
      <p:sp>
        <p:nvSpPr>
          <p:cNvPr id="152" name="Google Shape;152;p34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Collected quarterly reports for target companies (All)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Visualization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Drew flow graph of summarization model (Alisa &amp; Yanni)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Summarization: used bigger model (flan-t5-xxl) and did prompt engineering to improve output quality (Alisa &amp; Yanni)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Performed comparative analysis on pdf loader and document splitter; optimized text and image query (Yi)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Used GPT-3.5 to convert documents into Q&amp;A pairs (Jasper)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Researched on Reinforcement Learning with Human Feedback (Michelle)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Worked on writing the 1st progress report (All)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10/27</a:t>
            </a:r>
            <a:endParaRPr/>
          </a:p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Report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Wrote and shared with our mentors the 1st progress report (All)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Summarization: tried out new approaches to generate summaries as suggested by our mentors, specifically, we (1) used a retriever to retrieve chunks based on performance/KPI related questions, and (2) used Q&amp;A model to generate answers to performance/KPI related questions, before we input the results to generate a summary (Alisa &amp;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Researched on table extraction methods; conducted comparison analysis on various packages and algorithms (Yi, Jasper, Michelle)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Researched on the situations which lead to PDF parser failure, such as missing pages (Yi)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11/3</a:t>
            </a:r>
            <a:endParaRPr/>
          </a:p>
        </p:txBody>
      </p:sp>
      <p:sp>
        <p:nvSpPr>
          <p:cNvPr id="164" name="Google Shape;164;p36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Summarization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Checked retriever results (often retrieved tables) and decided to focus on Chairman’s Letter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Generated summaries for 10 companies with different prompts and LLM models (T5, Mistral, Vicuna, Llama)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Analyzed the result: Llama 2 performed the best, but there are still problems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Wrote code for tuning, haven’t run because of hpc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Q&amp;A Model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 [Question], [Context], [Answer] rows from pdfs as custom dataset(Jasper)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Wrote code for fine tuning the Q&amp;A model using custom dataset (Jasper &amp; Michelle)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Generated answers using the qa sample and three models: ‘Flan-t5’, ‘Mistral-7B’, ‘Llama-2-7B’ (Yi)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Analyzed the result: Mistral-7B performed slightly better than Llama in Bleu and ROUGE-1, ROUGE-2, and ROUGE-L score. Flan-t5 is the worst among the three (Yi)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11/10</a:t>
            </a:r>
            <a:endParaRPr/>
          </a:p>
        </p:txBody>
      </p:sp>
      <p:sp>
        <p:nvSpPr>
          <p:cNvPr id="170" name="Google Shape;170;p37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Developed fine-tune script for summarization (Alisa, Anne)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Developed fine-tune script for qa (Jasper, Michelle)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Research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Prompt engineering with RLHF (Alisa, Anne)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Lora Fine-tuning (Jasper)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GPU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Solved technical problems and get the notebooks running on the HPC (Yi)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11/17</a:t>
            </a:r>
            <a:endParaRPr/>
          </a:p>
        </p:txBody>
      </p:sp>
      <p:sp>
        <p:nvSpPr>
          <p:cNvPr id="176" name="Google Shape;176;p38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Data Generation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 prompt optimization training dataset (BPO)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 fine tuning dataset for Summarization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 fine tuning dataset for QA (Jasper, Michelle)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Developed fine-tune script for summarization prompt optimization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Improved fine-tune script for summarization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Developed and Improved fine-tune script for QA (Yi)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Evaluated fine-tune result (Yi, Michelle)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Research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Prompt Optimization with black box prompt optimization (BPO) method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Lora Fine-tuning (Jasper, Yi)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12/1</a:t>
            </a:r>
            <a:endParaRPr/>
          </a:p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Tuned BPO - summarization prompt optimization model (Alisa, Yanni)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Tested and optimized the training data format of the QA fine-tuning (Yi)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Fine tune Llama based model by lora (Jasper)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UI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Developed UI of chatbot（Alisa, Yanni）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Research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Fine tuning by RLHF (Yi, Jasper, Michelle)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222000" y="0"/>
            <a:ext cx="862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Yanni Chen</a:t>
            </a:r>
            <a:endParaRPr/>
          </a:p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222000" y="486375"/>
            <a:ext cx="8621700" cy="4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Data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Collected annual, quarterly, and sustainability reports for 2 target companies in the past 5 years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Generated sample prompts and expected answers for Q&amp;A model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Research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Vector Database and FAISS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</a:t>
            </a:r>
            <a:r>
              <a:rPr lang="en" sz="1113">
                <a:solidFill>
                  <a:schemeClr val="dk1"/>
                </a:solidFill>
              </a:rPr>
              <a:t>Prompt Engineering/Optimization </a:t>
            </a:r>
            <a:r>
              <a:rPr lang="en" sz="1113">
                <a:solidFill>
                  <a:schemeClr val="dk1"/>
                </a:solidFill>
              </a:rPr>
              <a:t>and Blackbox Prompt Optimization (BPO) method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Code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Built Summarization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LLM models (T5, Mistral, Vicuna, Llama 2)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chain types (stuff, refine, map-reduce)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approaches (use of retriever, focus on first 3 pages or Chairman’s letter, etc.)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Did prompt engineering to further improve model performances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Fine-tune Summarization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Developed fine-tuning script for Llama 2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Generated summarization fine-tuning dataset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Tuned the Llama 2 model </a:t>
            </a:r>
            <a:r>
              <a:rPr lang="en" sz="1113">
                <a:solidFill>
                  <a:schemeClr val="dk1"/>
                </a:solidFill>
              </a:rPr>
              <a:t>and evaluated the result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Built Prompt Optimizer Model (BPO)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Developed fine-tune script for summarization prompt optimization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Generated prompt optimization training dataset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Tuned the summarization prompt optimization model </a:t>
            </a:r>
            <a:r>
              <a:rPr lang="en" sz="1113">
                <a:solidFill>
                  <a:schemeClr val="dk1"/>
                </a:solidFill>
              </a:rPr>
              <a:t>and evaluated the result using Rouge and Bleu Score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Visualization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Drew flow graph of summarization model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Developed the UI of Chatbot with Streamlit</a:t>
            </a:r>
            <a:endParaRPr sz="169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222000" y="0"/>
            <a:ext cx="862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Junyuan (Jasper) Huang</a:t>
            </a:r>
            <a:endParaRPr/>
          </a:p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222000" y="486375"/>
            <a:ext cx="8621700" cy="4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Data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Collected annual, quarterly, and sustainability reports for 2 target companies in the past 5 years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Generated sample prompts and expected answers for Q&amp;A model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Research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Langchain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table extraction methods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Reinforcement Learning with Human Feedback (RLHF)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Lora Fine-tuning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Code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Built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vector databases and retrievers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LLM model performances (Flan-T5, Mistral-7B, Llama-2-7B)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m</a:t>
            </a:r>
            <a:r>
              <a:rPr lang="en" sz="1113">
                <a:solidFill>
                  <a:schemeClr val="dk1"/>
                </a:solidFill>
              </a:rPr>
              <a:t>ultiple documents loaders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Conducted comparison analysis on various packages and algorithms that do table extractions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Fine-tune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Developed fine-tune script for the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Used GPT-3.5 to convert documents into Q&amp;A pairs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Generated [Question], [Context], [Answer] rows from pdfs as custom dataset </a:t>
            </a:r>
            <a:r>
              <a:rPr lang="en" sz="1113">
                <a:solidFill>
                  <a:schemeClr val="dk1"/>
                </a:solidFill>
              </a:rPr>
              <a:t>for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Tuned the Q&amp;A model by Lora and evaluated fine-tuning result with Rouge Score and Bleu Score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Q&amp;A Model with RLHF (restricted by RAM limitation)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Collected human feedback and l</a:t>
            </a:r>
            <a:r>
              <a:rPr lang="en" sz="1113">
                <a:solidFill>
                  <a:schemeClr val="dk1"/>
                </a:solidFill>
              </a:rPr>
              <a:t>abeled the data with Label Studio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Trained a reward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Tune language model using PPO with preference model</a:t>
            </a:r>
            <a:endParaRPr sz="111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222000" y="0"/>
            <a:ext cx="862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</a:t>
            </a:r>
            <a:r>
              <a:rPr lang="en"/>
              <a:t> (Leo) Lu</a:t>
            </a:r>
            <a:endParaRPr/>
          </a:p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222000" y="486375"/>
            <a:ext cx="8621700" cy="4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Data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Collected annual, quarterly, and sustainability reports for 2 target companies in the past 5 years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Generated sample prompts and expected answers for Q&amp;A model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Research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GPU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the situations which lead to PDF parser failure, such as missing pages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Reinforcement Learning with Human Feedback (RLHF)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Lora Fine-tuning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Code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Built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vector databases and retrievers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LLM model performances (Flan-T5, Mistral-7B, Llama-2-7B)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Did prompt engineering to test different prompts for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Performed comparative analysis on pdf loader and document splitter; optimized text and image query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Conducted comparison analysis on various packages and algorithms that do table extractions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Evaluated model performances using Rouge and Bleu Score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Fine-tune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Developed fine-tune script for the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Generated fine-tuning dataset for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Tuned the Q&amp;A model and evaluated fine-tuning result with Rouge Score and Bleu Score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13">
                <a:solidFill>
                  <a:schemeClr val="dk1"/>
                </a:solidFill>
              </a:rPr>
              <a:t>Visualization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Developed the UI of Chatbot with Streamlit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13">
                <a:solidFill>
                  <a:schemeClr val="dk1"/>
                </a:solidFill>
              </a:rPr>
              <a:t>HPC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Communicated with the university on HPC and s</a:t>
            </a:r>
            <a:r>
              <a:rPr lang="en" sz="1113">
                <a:solidFill>
                  <a:schemeClr val="dk1"/>
                </a:solidFill>
              </a:rPr>
              <a:t>olved technical problems to get the notebooks running on HPC</a:t>
            </a:r>
            <a:endParaRPr sz="111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222000" y="0"/>
            <a:ext cx="862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Xiaolin (Alisa) Sima</a:t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222000" y="486375"/>
            <a:ext cx="8621700" cy="4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Data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Collected annual, quarterly, and sustainability reports for 2 target companies in the past 5 years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Generated sample prompts and expected answers for Q&amp;A model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Research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LLM and FAISS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Prompt Engineering/Optimization and Blackbox Prompt Optimization (BPO) method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Code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Built Summarization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LLM models (T5, Mistral, Vicuna, Llama 2)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chain types (stuff, refine, map-reduce)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approaches (use of retriever, focus on first 3 pages or Chairman’s letter, etc.)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Did prompt engineering to further improve model performances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Fine-tune Summarization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Developed fine-tuning script for Llama 2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Generated summarization fine-tuning dataset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Tuned the Llama 2 model and evaluated the result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Built Prompt Optimizer Model (BPO)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Developed fine-tune script for summarization prompt optimization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Generated prompt optimization training dataset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Tuned the summarization prompt optimization model </a:t>
            </a:r>
            <a:r>
              <a:rPr lang="en" sz="1113">
                <a:solidFill>
                  <a:schemeClr val="dk1"/>
                </a:solidFill>
              </a:rPr>
              <a:t>and evaluated the result using Rouge and Bleu Score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Visualization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Drew flow graph of summarization model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Developed the UI of Chatbot with Streamlit</a:t>
            </a:r>
            <a:endParaRPr sz="169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222000" y="0"/>
            <a:ext cx="862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Sun</a:t>
            </a:r>
            <a:endParaRPr/>
          </a:p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222000" y="486375"/>
            <a:ext cx="8621700" cy="4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Data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Collected annual, quarterly, and sustainability reports for 2 target companies in the past 5 years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Generated sample prompts and expected answers for Q&amp;A model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Research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KPI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table extraction methods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Researched on </a:t>
            </a:r>
            <a:r>
              <a:rPr lang="en" sz="1113">
                <a:solidFill>
                  <a:schemeClr val="dk1"/>
                </a:solidFill>
              </a:rPr>
              <a:t>Reinforcement Learning with Human Feedback (RLHF)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13">
                <a:solidFill>
                  <a:schemeClr val="dk1"/>
                </a:solidFill>
              </a:rPr>
              <a:t>Code</a:t>
            </a:r>
            <a:endParaRPr b="1"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Built </a:t>
            </a:r>
            <a:r>
              <a:rPr lang="en" sz="1113">
                <a:solidFill>
                  <a:schemeClr val="dk1"/>
                </a:solidFill>
              </a:rPr>
              <a:t>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vector databases and retrievers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Compared different LLM model performances (Flan-T5, Mistral-7B, Llama-2-7B)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Did prompt engineering to test different prompts for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Conducted comparison analysis on various packages and algorithms that do table extractions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Evaluated model performances using Rouge and Bleu Score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Fine-tune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Developed fine-tune script for the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Used GPT-3.5 to convert documents into Q&amp;A pairs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Generated [Question], [Context], [Answer] rows from pdfs as custom dataset for Q&amp;A model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Tuned the Q&amp;A model by Lora and evaluated fine-tuning result with Rouge Score and Bleu Score</a:t>
            </a:r>
            <a:endParaRPr sz="1113">
              <a:solidFill>
                <a:schemeClr val="dk1"/>
              </a:solidFill>
            </a:endParaRPr>
          </a:p>
          <a:p>
            <a:pPr indent="-29932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●"/>
            </a:pPr>
            <a:r>
              <a:rPr lang="en" sz="1113">
                <a:solidFill>
                  <a:schemeClr val="dk1"/>
                </a:solidFill>
              </a:rPr>
              <a:t>Self-supervised Learning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Collected general financial data</a:t>
            </a:r>
            <a:endParaRPr sz="1113">
              <a:solidFill>
                <a:schemeClr val="dk1"/>
              </a:solidFill>
            </a:endParaRPr>
          </a:p>
          <a:p>
            <a:pPr indent="-299323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4"/>
              <a:buChar char="○"/>
            </a:pPr>
            <a:r>
              <a:rPr lang="en" sz="1113">
                <a:solidFill>
                  <a:schemeClr val="dk1"/>
                </a:solidFill>
              </a:rPr>
              <a:t>Trained the model to enhance its ability to understand text and generate the answer</a:t>
            </a:r>
            <a:endParaRPr sz="1113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10/5</a:t>
            </a:r>
            <a:endParaRPr/>
          </a:p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Collected annual reports for 10 target companies in the past 5 years (together)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finalized GPU infra (leo)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finalized Vector Database (yanni)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finalized LLM (alisa)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developed Langchain (jasper)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figured out KPIs to measure (michelle)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Study on FAISS nearest neighbor algorithms (alisa)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Github account creation and structure (michelle)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Code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Q&amp;A model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Conversational model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(leo, jasper combined and wrapped up parts by yanni, alisa, michelle &amp; all reviewed together)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10/13</a:t>
            </a:r>
            <a:endParaRPr/>
          </a:p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Collected sustainability reports for target companies in the past 5 years (together)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Came up with sample prompts and expected answers for Q&amp;A model (together)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Researched on Reinforcement Learning with Human Feedback (Michelle &amp; Jasper)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Compared different vector databases, retrievers, and LLM model performances for the Q&amp;A model (Yi)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Built summarization model, compared different LLM models, different chain types (refine and map-reduce), and did prompt engineerings to improve model performances (Alisa &amp; Yanni)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Tested different prompts for Q&amp;A model and prompt engineering (Yi &amp; Michelle)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Multiple documents loading and table reader (Jasper)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