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Collected quarterly reports for target companies (All)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Visualization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Drew flow graph of summarization model (Alisa &amp; Yanni)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Code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Summarization: </a:t>
            </a:r>
            <a:r>
              <a:rPr lang="en">
                <a:solidFill>
                  <a:schemeClr val="dk1"/>
                </a:solidFill>
              </a:rPr>
              <a:t>used bigger model (flan-t5-xxl) and</a:t>
            </a:r>
            <a:r>
              <a:rPr lang="en">
                <a:solidFill>
                  <a:schemeClr val="dk1"/>
                </a:solidFill>
              </a:rPr>
              <a:t> did </a:t>
            </a:r>
            <a:r>
              <a:rPr lang="en">
                <a:solidFill>
                  <a:schemeClr val="dk1"/>
                </a:solidFill>
              </a:rPr>
              <a:t>prompt engineering to </a:t>
            </a:r>
            <a:r>
              <a:rPr lang="en">
                <a:solidFill>
                  <a:schemeClr val="dk1"/>
                </a:solidFill>
              </a:rPr>
              <a:t>improve</a:t>
            </a:r>
            <a:r>
              <a:rPr lang="en">
                <a:solidFill>
                  <a:schemeClr val="dk1"/>
                </a:solidFill>
              </a:rPr>
              <a:t> output </a:t>
            </a:r>
            <a:r>
              <a:rPr lang="en">
                <a:solidFill>
                  <a:schemeClr val="dk1"/>
                </a:solidFill>
              </a:rPr>
              <a:t>quality </a:t>
            </a:r>
            <a:r>
              <a:rPr lang="en">
                <a:solidFill>
                  <a:schemeClr val="dk1"/>
                </a:solidFill>
              </a:rPr>
              <a:t>(Alisa &amp; Yanni)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Performed comparative analysis on pdf loader and document splitter; optimized text and image query (Yi)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Used GPT-3.5 to convert documents into</a:t>
            </a:r>
            <a:r>
              <a:rPr lang="en">
                <a:solidFill>
                  <a:schemeClr val="dk1"/>
                </a:solidFill>
              </a:rPr>
              <a:t> Q&amp;A pairs (Jasper)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Researched on Reinforcement Learning with Human Feedback (Michelle)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Report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Worked on writing the 1st progress report (All)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739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Summarization output is still not ideal,  but it is because of the structure of the reports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mentors </a:t>
            </a:r>
            <a:r>
              <a:rPr lang="en">
                <a:solidFill>
                  <a:schemeClr val="dk1"/>
                </a:solidFill>
              </a:rPr>
              <a:t>suggested</a:t>
            </a:r>
            <a:r>
              <a:rPr lang="en">
                <a:solidFill>
                  <a:schemeClr val="dk1"/>
                </a:solidFill>
              </a:rPr>
              <a:t> to first find the major KPIs using the Q&amp;A model, and then input the results into the summarization model to create a summary on company 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Although we found the solution to transform unstructured image in pdf to structured text, the problem of table translation remains. Other techniques is necessary to further process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One solution is to s</a:t>
            </a:r>
            <a:r>
              <a:rPr lang="en">
                <a:solidFill>
                  <a:schemeClr val="dk1"/>
                </a:solidFill>
              </a:rPr>
              <a:t>eparately</a:t>
            </a:r>
            <a:r>
              <a:rPr lang="en">
                <a:solidFill>
                  <a:schemeClr val="dk1"/>
                </a:solidFill>
              </a:rPr>
              <a:t> process structured data (pdf table and text table resulted from image) using some external python packages that translate tables to pandas df.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11700" y="1152475"/>
            <a:ext cx="8520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Summarization</a:t>
            </a:r>
            <a:r>
              <a:rPr lang="en" sz="1500">
                <a:solidFill>
                  <a:srgbClr val="FFFFFF"/>
                </a:solidFill>
              </a:rPr>
              <a:t> 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Try to use KPI results from Q&amp;A model to generate summaries and check its performances.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Optimization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Try different methods to have a better representation of complex data structures in pdf.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Research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Apply semantic index in FAISS to improve its efficiency.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When the pdf preprocessing workflow is confirmed, compare different models on Q&amp;A and conversation tasks.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Improve model itself by RLHF (Reinforcement Learning with Human Feedback).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