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7d254ba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7d254ba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7d254baa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7d254ba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7d254baa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7d254baa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7e794cf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7e794cf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Completed in the Past Week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Report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Wrote and shared with our mentors the 1st progress report (All)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Code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Summarization: tried out new approaches to generate summaries as suggested by our mentors, specifically, we (1) used a </a:t>
            </a:r>
            <a:r>
              <a:rPr lang="en" sz="1500">
                <a:solidFill>
                  <a:schemeClr val="dk1"/>
                </a:solidFill>
              </a:rPr>
              <a:t>retriever</a:t>
            </a:r>
            <a:r>
              <a:rPr lang="en" sz="1500">
                <a:solidFill>
                  <a:schemeClr val="dk1"/>
                </a:solidFill>
              </a:rPr>
              <a:t> to </a:t>
            </a:r>
            <a:r>
              <a:rPr lang="en" sz="1500">
                <a:solidFill>
                  <a:schemeClr val="dk1"/>
                </a:solidFill>
              </a:rPr>
              <a:t>retrieve</a:t>
            </a:r>
            <a:r>
              <a:rPr lang="en" sz="1500">
                <a:solidFill>
                  <a:schemeClr val="dk1"/>
                </a:solidFill>
              </a:rPr>
              <a:t> chunks based on performance/KPI related questions, and (2) used Q&amp;A model to generate answers to </a:t>
            </a:r>
            <a:r>
              <a:rPr lang="en" sz="1500">
                <a:solidFill>
                  <a:schemeClr val="dk1"/>
                </a:solidFill>
              </a:rPr>
              <a:t>performance/KPI related questions, before we input the results to generate a summary (Alisa &amp; Yanni)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Researched on table extraction methods; conducted comparison analysis on various packages and algorithms (Yi, Jasper, Michelle)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Researched on the situations which lead to PDF parser failure, such as missing pages (Yi)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9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Encountered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52275" y="719075"/>
            <a:ext cx="8916600" cy="4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summarization model may produce not understandable sentence with grammar mistakes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Integrate with grammar correction model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Problem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Some pdf pages with or without tables are in different format that cannot be parsed by most of the reader available online (we have tried ten different parsers/loaders)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  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Keep searching for available loaders that can correctly interpret all the pages</a:t>
            </a:r>
            <a:endParaRPr>
              <a:solidFill>
                <a:schemeClr val="dk1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Write our own PDF parser (requires tremendous work)</a:t>
            </a:r>
            <a:endParaRPr>
              <a:solidFill>
                <a:schemeClr val="dk1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Since the main missing information are the tables, we can try to get it from the other source (financial data websites)</a:t>
            </a:r>
            <a:endParaRPr>
              <a:solidFill>
                <a:schemeClr val="dk1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Skip it for now, and look back after the major tasks are completed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Since major source of the problem is ‘Exxon Mobil’, and our current algorithm can efficiently interpret 98% of the pages from the other companies’ report, we decided to delete </a:t>
            </a:r>
            <a:r>
              <a:rPr lang="en">
                <a:solidFill>
                  <a:schemeClr val="dk1"/>
                </a:solidFill>
              </a:rPr>
              <a:t>‘Exxon Mobil’</a:t>
            </a:r>
            <a:r>
              <a:rPr lang="en">
                <a:solidFill>
                  <a:schemeClr val="dk1"/>
                </a:solidFill>
              </a:rPr>
              <a:t> from our company list (80% interpretation rate).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Next Steps for the Project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Summarization Model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Integrate with grammar correction model to improve sentence fluency 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Run the existing model on all the companies' reports and compare two prompts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Prompt Optimization on the existing model 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Fine tuning the model with financial data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Q&amp;A Model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Add another company to replace ‘Exxon Mobil’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Apply semantic index on FAISS to enhance its performance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Compare the performance of the finalized code on different LLMs 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Prompt optimization to output better answers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Finish the Q&amp;A fine tuning to increase the accuracy of the model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Report Content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0"/>
              <a:buFont typeface="Roboto"/>
              <a:buNone/>
            </a:pPr>
            <a:r>
              <a:rPr lang="en" sz="1130">
                <a:solidFill>
                  <a:srgbClr val="00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Tasks Completed in the Past Week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Briefly enumerate the milestones you or the team have achieved.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Include bullet points to make the slide easy to read.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Use infographics, charts, or diagrams if necessary for enhanced clarity.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i="1"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Example:</a:t>
            </a:r>
            <a:endParaRPr i="1"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3"/>
              <a:buAutoNum type="romanLcPeriod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Completed data collection for XYZ variables.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3"/>
              <a:buAutoNum type="romanLcPeriod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Conducted preliminary data analysis.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3"/>
              <a:buAutoNum type="romanLcPeriod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Drafted introduction section of the paper.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None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2. Challenges Encountered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Mention any obstacles or difficulties faced during the week.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Explain how you overcame them or plan to tackle them.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i="1"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Example:</a:t>
            </a:r>
            <a:endParaRPr i="1"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3"/>
              <a:buAutoNum type="romanLcPeriod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Faced difficulty in automating the data collection process.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3"/>
              <a:buAutoNum type="romanLcPeriod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Solved by modifying the existing algorithm to improve efficiency.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None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3. The Next Steps for the Project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Clearly define the objectives for the upcoming week.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These should be SMART goals (Specific, Measurable, Achievable, Relevant, Time-bound).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i="1"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Example:</a:t>
            </a:r>
            <a:endParaRPr i="1"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3"/>
              <a:buAutoNum type="romanLcPeriod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To finalize the literature review by [Date].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3"/>
              <a:buAutoNum type="romanLcPeriod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To conduct interviews for qualitative data collection by [Date].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59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